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 id="2147483653" r:id="rId2"/>
    <p:sldMasterId id="2147483691" r:id="rId3"/>
    <p:sldMasterId id="2147483703" r:id="rId4"/>
  </p:sldMasterIdLst>
  <p:notesMasterIdLst>
    <p:notesMasterId r:id="rId66"/>
  </p:notesMasterIdLst>
  <p:handoutMasterIdLst>
    <p:handoutMasterId r:id="rId67"/>
  </p:handoutMasterIdLst>
  <p:sldIdLst>
    <p:sldId id="285" r:id="rId5"/>
    <p:sldId id="286" r:id="rId6"/>
    <p:sldId id="287" r:id="rId7"/>
    <p:sldId id="330" r:id="rId8"/>
    <p:sldId id="290" r:id="rId9"/>
    <p:sldId id="329" r:id="rId10"/>
    <p:sldId id="302" r:id="rId11"/>
    <p:sldId id="311" r:id="rId12"/>
    <p:sldId id="303" r:id="rId13"/>
    <p:sldId id="307" r:id="rId14"/>
    <p:sldId id="308" r:id="rId15"/>
    <p:sldId id="310" r:id="rId16"/>
    <p:sldId id="312"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347" r:id="rId34"/>
    <p:sldId id="348" r:id="rId35"/>
    <p:sldId id="349" r:id="rId36"/>
    <p:sldId id="350" r:id="rId37"/>
    <p:sldId id="351" r:id="rId38"/>
    <p:sldId id="352" r:id="rId39"/>
    <p:sldId id="353" r:id="rId40"/>
    <p:sldId id="354" r:id="rId41"/>
    <p:sldId id="355" r:id="rId42"/>
    <p:sldId id="356" r:id="rId43"/>
    <p:sldId id="357" r:id="rId44"/>
    <p:sldId id="358" r:id="rId45"/>
    <p:sldId id="359" r:id="rId46"/>
    <p:sldId id="360" r:id="rId47"/>
    <p:sldId id="361" r:id="rId48"/>
    <p:sldId id="362" r:id="rId49"/>
    <p:sldId id="363" r:id="rId50"/>
    <p:sldId id="364" r:id="rId51"/>
    <p:sldId id="365" r:id="rId52"/>
    <p:sldId id="366" r:id="rId53"/>
    <p:sldId id="367" r:id="rId54"/>
    <p:sldId id="368" r:id="rId55"/>
    <p:sldId id="369" r:id="rId56"/>
    <p:sldId id="370" r:id="rId57"/>
    <p:sldId id="371" r:id="rId58"/>
    <p:sldId id="372" r:id="rId59"/>
    <p:sldId id="373" r:id="rId60"/>
    <p:sldId id="374" r:id="rId61"/>
    <p:sldId id="375" r:id="rId62"/>
    <p:sldId id="376" r:id="rId63"/>
    <p:sldId id="377" r:id="rId64"/>
    <p:sldId id="378" r:id="rId65"/>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ahoma" charset="0"/>
        <a:ea typeface="+mn-ea"/>
        <a:cs typeface="+mn-cs"/>
      </a:defRPr>
    </a:lvl1pPr>
    <a:lvl2pPr marL="457200" algn="ctr" rtl="0" fontAlgn="base">
      <a:spcBef>
        <a:spcPct val="0"/>
      </a:spcBef>
      <a:spcAft>
        <a:spcPct val="0"/>
      </a:spcAft>
      <a:defRPr sz="2400" kern="1200">
        <a:solidFill>
          <a:schemeClr val="tx1"/>
        </a:solidFill>
        <a:latin typeface="Tahoma" charset="0"/>
        <a:ea typeface="+mn-ea"/>
        <a:cs typeface="+mn-cs"/>
      </a:defRPr>
    </a:lvl2pPr>
    <a:lvl3pPr marL="914400" algn="ctr" rtl="0" fontAlgn="base">
      <a:spcBef>
        <a:spcPct val="0"/>
      </a:spcBef>
      <a:spcAft>
        <a:spcPct val="0"/>
      </a:spcAft>
      <a:defRPr sz="2400" kern="1200">
        <a:solidFill>
          <a:schemeClr val="tx1"/>
        </a:solidFill>
        <a:latin typeface="Tahoma" charset="0"/>
        <a:ea typeface="+mn-ea"/>
        <a:cs typeface="+mn-cs"/>
      </a:defRPr>
    </a:lvl3pPr>
    <a:lvl4pPr marL="1371600" algn="ctr" rtl="0" fontAlgn="base">
      <a:spcBef>
        <a:spcPct val="0"/>
      </a:spcBef>
      <a:spcAft>
        <a:spcPct val="0"/>
      </a:spcAft>
      <a:defRPr sz="2400" kern="1200">
        <a:solidFill>
          <a:schemeClr val="tx1"/>
        </a:solidFill>
        <a:latin typeface="Tahoma" charset="0"/>
        <a:ea typeface="+mn-ea"/>
        <a:cs typeface="+mn-cs"/>
      </a:defRPr>
    </a:lvl4pPr>
    <a:lvl5pPr marL="1828800" algn="ctr" rtl="0" fontAlgn="base">
      <a:spcBef>
        <a:spcPct val="0"/>
      </a:spcBef>
      <a:spcAft>
        <a:spcPct val="0"/>
      </a:spcAft>
      <a:defRPr sz="2400" kern="1200">
        <a:solidFill>
          <a:schemeClr val="tx1"/>
        </a:solidFill>
        <a:latin typeface="Tahoma" charset="0"/>
        <a:ea typeface="+mn-ea"/>
        <a:cs typeface="+mn-cs"/>
      </a:defRPr>
    </a:lvl5pPr>
    <a:lvl6pPr marL="2286000" algn="l" defTabSz="914400" rtl="0" eaLnBrk="1" latinLnBrk="1" hangingPunct="1">
      <a:defRPr sz="2400" kern="1200">
        <a:solidFill>
          <a:schemeClr val="tx1"/>
        </a:solidFill>
        <a:latin typeface="Tahoma" charset="0"/>
        <a:ea typeface="+mn-ea"/>
        <a:cs typeface="+mn-cs"/>
      </a:defRPr>
    </a:lvl6pPr>
    <a:lvl7pPr marL="2743200" algn="l" defTabSz="914400" rtl="0" eaLnBrk="1" latinLnBrk="1" hangingPunct="1">
      <a:defRPr sz="2400" kern="1200">
        <a:solidFill>
          <a:schemeClr val="tx1"/>
        </a:solidFill>
        <a:latin typeface="Tahoma" charset="0"/>
        <a:ea typeface="+mn-ea"/>
        <a:cs typeface="+mn-cs"/>
      </a:defRPr>
    </a:lvl7pPr>
    <a:lvl8pPr marL="3200400" algn="l" defTabSz="914400" rtl="0" eaLnBrk="1" latinLnBrk="1" hangingPunct="1">
      <a:defRPr sz="2400" kern="1200">
        <a:solidFill>
          <a:schemeClr val="tx1"/>
        </a:solidFill>
        <a:latin typeface="Tahoma" charset="0"/>
        <a:ea typeface="+mn-ea"/>
        <a:cs typeface="+mn-cs"/>
      </a:defRPr>
    </a:lvl8pPr>
    <a:lvl9pPr marL="3657600" algn="l" defTabSz="914400" rtl="0" eaLnBrk="1" latinLnBrk="1" hangingPunct="1">
      <a:defRPr sz="2400" kern="1200">
        <a:solidFill>
          <a:schemeClr val="tx1"/>
        </a:solidFill>
        <a:latin typeface="Tahom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996600"/>
    <a:srgbClr val="FF9900"/>
    <a:srgbClr val="663300"/>
    <a:srgbClr val="894400"/>
    <a:srgbClr val="A45100"/>
    <a:srgbClr val="B75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94686" autoAdjust="0"/>
  </p:normalViewPr>
  <p:slideViewPr>
    <p:cSldViewPr>
      <p:cViewPr>
        <p:scale>
          <a:sx n="66" d="100"/>
          <a:sy n="66" d="100"/>
        </p:scale>
        <p:origin x="-1140" y="-21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28"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slide" Target="slides/slide14.xml"/><Relationship Id="rId1" Type="http://schemas.openxmlformats.org/officeDocument/2006/relationships/slide" Target="slides/slide1.xml"/><Relationship Id="rId4" Type="http://schemas.openxmlformats.org/officeDocument/2006/relationships/slide" Target="slides/slide49.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5" Type="http://schemas.openxmlformats.org/officeDocument/2006/relationships/image" Target="../media/image56.wmf"/><Relationship Id="rId4" Type="http://schemas.openxmlformats.org/officeDocument/2006/relationships/image" Target="../media/image5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2.wmf"/><Relationship Id="rId7" Type="http://schemas.openxmlformats.org/officeDocument/2006/relationships/image" Target="../media/image76.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9.wmf"/><Relationship Id="rId7" Type="http://schemas.openxmlformats.org/officeDocument/2006/relationships/image" Target="../media/image82.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75.wmf"/><Relationship Id="rId5" Type="http://schemas.openxmlformats.org/officeDocument/2006/relationships/image" Target="../media/image81.wmf"/><Relationship Id="rId4" Type="http://schemas.openxmlformats.org/officeDocument/2006/relationships/image" Target="../media/image8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83.wmf"/><Relationship Id="rId5" Type="http://schemas.openxmlformats.org/officeDocument/2006/relationships/image" Target="../media/image17.wmf"/><Relationship Id="rId4" Type="http://schemas.openxmlformats.org/officeDocument/2006/relationships/image" Target="../media/image16.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image" Target="../media/image96.wmf"/><Relationship Id="rId3" Type="http://schemas.openxmlformats.org/officeDocument/2006/relationships/image" Target="../media/image86.wmf"/><Relationship Id="rId7" Type="http://schemas.openxmlformats.org/officeDocument/2006/relationships/image" Target="../media/image90.wmf"/><Relationship Id="rId12" Type="http://schemas.openxmlformats.org/officeDocument/2006/relationships/image" Target="../media/image95.wmf"/><Relationship Id="rId2" Type="http://schemas.openxmlformats.org/officeDocument/2006/relationships/image" Target="../media/image85.wmf"/><Relationship Id="rId1" Type="http://schemas.openxmlformats.org/officeDocument/2006/relationships/image" Target="../media/image84.wmf"/><Relationship Id="rId6" Type="http://schemas.openxmlformats.org/officeDocument/2006/relationships/image" Target="../media/image89.wmf"/><Relationship Id="rId11" Type="http://schemas.openxmlformats.org/officeDocument/2006/relationships/image" Target="../media/image94.wmf"/><Relationship Id="rId5" Type="http://schemas.openxmlformats.org/officeDocument/2006/relationships/image" Target="../media/image88.wmf"/><Relationship Id="rId10" Type="http://schemas.openxmlformats.org/officeDocument/2006/relationships/image" Target="../media/image93.wmf"/><Relationship Id="rId4" Type="http://schemas.openxmlformats.org/officeDocument/2006/relationships/image" Target="../media/image87.wmf"/><Relationship Id="rId9" Type="http://schemas.openxmlformats.org/officeDocument/2006/relationships/image" Target="../media/image92.wmf"/><Relationship Id="rId14" Type="http://schemas.openxmlformats.org/officeDocument/2006/relationships/image" Target="../media/image9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image" Target="../media/image110.wmf"/><Relationship Id="rId3" Type="http://schemas.openxmlformats.org/officeDocument/2006/relationships/image" Target="../media/image100.wmf"/><Relationship Id="rId7" Type="http://schemas.openxmlformats.org/officeDocument/2006/relationships/image" Target="../media/image104.wmf"/><Relationship Id="rId12" Type="http://schemas.openxmlformats.org/officeDocument/2006/relationships/image" Target="../media/image109.wmf"/><Relationship Id="rId2" Type="http://schemas.openxmlformats.org/officeDocument/2006/relationships/image" Target="../media/image99.wmf"/><Relationship Id="rId1" Type="http://schemas.openxmlformats.org/officeDocument/2006/relationships/image" Target="../media/image98.wmf"/><Relationship Id="rId6" Type="http://schemas.openxmlformats.org/officeDocument/2006/relationships/image" Target="../media/image103.wmf"/><Relationship Id="rId11" Type="http://schemas.openxmlformats.org/officeDocument/2006/relationships/image" Target="../media/image108.wmf"/><Relationship Id="rId5" Type="http://schemas.openxmlformats.org/officeDocument/2006/relationships/image" Target="../media/image102.wmf"/><Relationship Id="rId10" Type="http://schemas.openxmlformats.org/officeDocument/2006/relationships/image" Target="../media/image107.wmf"/><Relationship Id="rId4" Type="http://schemas.openxmlformats.org/officeDocument/2006/relationships/image" Target="../media/image101.wmf"/><Relationship Id="rId9" Type="http://schemas.openxmlformats.org/officeDocument/2006/relationships/image" Target="../media/image106.wmf"/><Relationship Id="rId14" Type="http://schemas.openxmlformats.org/officeDocument/2006/relationships/image" Target="../media/image111.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11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3.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11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43.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4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18.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25.wmf"/><Relationship Id="rId5" Type="http://schemas.openxmlformats.org/officeDocument/2006/relationships/image" Target="../media/image17.wmf"/><Relationship Id="rId4"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29.wmf"/><Relationship Id="rId13" Type="http://schemas.openxmlformats.org/officeDocument/2006/relationships/image" Target="../media/image134.wmf"/><Relationship Id="rId18" Type="http://schemas.openxmlformats.org/officeDocument/2006/relationships/image" Target="../media/image139.wmf"/><Relationship Id="rId3" Type="http://schemas.openxmlformats.org/officeDocument/2006/relationships/image" Target="../media/image86.wmf"/><Relationship Id="rId7" Type="http://schemas.openxmlformats.org/officeDocument/2006/relationships/image" Target="../media/image128.wmf"/><Relationship Id="rId12" Type="http://schemas.openxmlformats.org/officeDocument/2006/relationships/image" Target="../media/image133.wmf"/><Relationship Id="rId17" Type="http://schemas.openxmlformats.org/officeDocument/2006/relationships/image" Target="../media/image138.wmf"/><Relationship Id="rId2" Type="http://schemas.openxmlformats.org/officeDocument/2006/relationships/image" Target="../media/image85.wmf"/><Relationship Id="rId16" Type="http://schemas.openxmlformats.org/officeDocument/2006/relationships/image" Target="../media/image137.wmf"/><Relationship Id="rId20" Type="http://schemas.openxmlformats.org/officeDocument/2006/relationships/image" Target="../media/image141.wmf"/><Relationship Id="rId1" Type="http://schemas.openxmlformats.org/officeDocument/2006/relationships/image" Target="../media/image126.wmf"/><Relationship Id="rId6" Type="http://schemas.openxmlformats.org/officeDocument/2006/relationships/image" Target="../media/image127.wmf"/><Relationship Id="rId11" Type="http://schemas.openxmlformats.org/officeDocument/2006/relationships/image" Target="../media/image132.wmf"/><Relationship Id="rId5" Type="http://schemas.openxmlformats.org/officeDocument/2006/relationships/image" Target="../media/image88.wmf"/><Relationship Id="rId15" Type="http://schemas.openxmlformats.org/officeDocument/2006/relationships/image" Target="../media/image136.wmf"/><Relationship Id="rId10" Type="http://schemas.openxmlformats.org/officeDocument/2006/relationships/image" Target="../media/image131.wmf"/><Relationship Id="rId19" Type="http://schemas.openxmlformats.org/officeDocument/2006/relationships/image" Target="../media/image140.wmf"/><Relationship Id="rId4" Type="http://schemas.openxmlformats.org/officeDocument/2006/relationships/image" Target="../media/image87.wmf"/><Relationship Id="rId9" Type="http://schemas.openxmlformats.org/officeDocument/2006/relationships/image" Target="../media/image130.wmf"/><Relationship Id="rId14" Type="http://schemas.openxmlformats.org/officeDocument/2006/relationships/image" Target="../media/image135.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image" Target="../media/image144.wmf"/><Relationship Id="rId7" Type="http://schemas.openxmlformats.org/officeDocument/2006/relationships/image" Target="../media/image148.wmf"/><Relationship Id="rId2" Type="http://schemas.openxmlformats.org/officeDocument/2006/relationships/image" Target="../media/image143.wmf"/><Relationship Id="rId1" Type="http://schemas.openxmlformats.org/officeDocument/2006/relationships/image" Target="../media/image142.wmf"/><Relationship Id="rId6" Type="http://schemas.openxmlformats.org/officeDocument/2006/relationships/image" Target="../media/image147.wmf"/><Relationship Id="rId5" Type="http://schemas.openxmlformats.org/officeDocument/2006/relationships/image" Target="../media/image146.wmf"/><Relationship Id="rId4" Type="http://schemas.openxmlformats.org/officeDocument/2006/relationships/image" Target="../media/image145.wmf"/><Relationship Id="rId9" Type="http://schemas.openxmlformats.org/officeDocument/2006/relationships/image" Target="../media/image150.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58.wmf"/><Relationship Id="rId13" Type="http://schemas.openxmlformats.org/officeDocument/2006/relationships/image" Target="../media/image163.wmf"/><Relationship Id="rId18" Type="http://schemas.openxmlformats.org/officeDocument/2006/relationships/image" Target="../media/image168.wmf"/><Relationship Id="rId3" Type="http://schemas.openxmlformats.org/officeDocument/2006/relationships/image" Target="../media/image153.wmf"/><Relationship Id="rId7" Type="http://schemas.openxmlformats.org/officeDocument/2006/relationships/image" Target="../media/image157.wmf"/><Relationship Id="rId12" Type="http://schemas.openxmlformats.org/officeDocument/2006/relationships/image" Target="../media/image162.wmf"/><Relationship Id="rId17" Type="http://schemas.openxmlformats.org/officeDocument/2006/relationships/image" Target="../media/image167.wmf"/><Relationship Id="rId2" Type="http://schemas.openxmlformats.org/officeDocument/2006/relationships/image" Target="../media/image152.wmf"/><Relationship Id="rId16" Type="http://schemas.openxmlformats.org/officeDocument/2006/relationships/image" Target="../media/image166.wmf"/><Relationship Id="rId20" Type="http://schemas.openxmlformats.org/officeDocument/2006/relationships/image" Target="../media/image170.wmf"/><Relationship Id="rId1" Type="http://schemas.openxmlformats.org/officeDocument/2006/relationships/image" Target="../media/image151.wmf"/><Relationship Id="rId6" Type="http://schemas.openxmlformats.org/officeDocument/2006/relationships/image" Target="../media/image156.wmf"/><Relationship Id="rId11" Type="http://schemas.openxmlformats.org/officeDocument/2006/relationships/image" Target="../media/image161.wmf"/><Relationship Id="rId5" Type="http://schemas.openxmlformats.org/officeDocument/2006/relationships/image" Target="../media/image155.wmf"/><Relationship Id="rId15" Type="http://schemas.openxmlformats.org/officeDocument/2006/relationships/image" Target="../media/image165.wmf"/><Relationship Id="rId10" Type="http://schemas.openxmlformats.org/officeDocument/2006/relationships/image" Target="../media/image160.wmf"/><Relationship Id="rId19" Type="http://schemas.openxmlformats.org/officeDocument/2006/relationships/image" Target="../media/image169.wmf"/><Relationship Id="rId4" Type="http://schemas.openxmlformats.org/officeDocument/2006/relationships/image" Target="../media/image154.wmf"/><Relationship Id="rId9" Type="http://schemas.openxmlformats.org/officeDocument/2006/relationships/image" Target="../media/image159.wmf"/><Relationship Id="rId14" Type="http://schemas.openxmlformats.org/officeDocument/2006/relationships/image" Target="../media/image164.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78.wmf"/><Relationship Id="rId3" Type="http://schemas.openxmlformats.org/officeDocument/2006/relationships/image" Target="../media/image173.wmf"/><Relationship Id="rId7" Type="http://schemas.openxmlformats.org/officeDocument/2006/relationships/image" Target="../media/image177.wmf"/><Relationship Id="rId2" Type="http://schemas.openxmlformats.org/officeDocument/2006/relationships/image" Target="../media/image172.wmf"/><Relationship Id="rId1" Type="http://schemas.openxmlformats.org/officeDocument/2006/relationships/image" Target="../media/image171.wmf"/><Relationship Id="rId6" Type="http://schemas.openxmlformats.org/officeDocument/2006/relationships/image" Target="../media/image176.wmf"/><Relationship Id="rId5" Type="http://schemas.openxmlformats.org/officeDocument/2006/relationships/image" Target="../media/image175.wmf"/><Relationship Id="rId4" Type="http://schemas.openxmlformats.org/officeDocument/2006/relationships/image" Target="../media/image174.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3.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189.wmf"/><Relationship Id="rId3" Type="http://schemas.openxmlformats.org/officeDocument/2006/relationships/image" Target="../media/image184.wmf"/><Relationship Id="rId7" Type="http://schemas.openxmlformats.org/officeDocument/2006/relationships/image" Target="../media/image188.wmf"/><Relationship Id="rId12" Type="http://schemas.openxmlformats.org/officeDocument/2006/relationships/image" Target="../media/image193.wmf"/><Relationship Id="rId2" Type="http://schemas.openxmlformats.org/officeDocument/2006/relationships/image" Target="../media/image183.wmf"/><Relationship Id="rId1" Type="http://schemas.openxmlformats.org/officeDocument/2006/relationships/image" Target="../media/image182.wmf"/><Relationship Id="rId6" Type="http://schemas.openxmlformats.org/officeDocument/2006/relationships/image" Target="../media/image187.wmf"/><Relationship Id="rId11" Type="http://schemas.openxmlformats.org/officeDocument/2006/relationships/image" Target="../media/image192.wmf"/><Relationship Id="rId5" Type="http://schemas.openxmlformats.org/officeDocument/2006/relationships/image" Target="../media/image186.wmf"/><Relationship Id="rId10" Type="http://schemas.openxmlformats.org/officeDocument/2006/relationships/image" Target="../media/image191.wmf"/><Relationship Id="rId4" Type="http://schemas.openxmlformats.org/officeDocument/2006/relationships/image" Target="../media/image185.wmf"/><Relationship Id="rId9" Type="http://schemas.openxmlformats.org/officeDocument/2006/relationships/image" Target="../media/image190.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96.wmf"/><Relationship Id="rId2" Type="http://schemas.openxmlformats.org/officeDocument/2006/relationships/image" Target="../media/image195.wmf"/><Relationship Id="rId1" Type="http://schemas.openxmlformats.org/officeDocument/2006/relationships/image" Target="../media/image194.wmf"/><Relationship Id="rId5" Type="http://schemas.openxmlformats.org/officeDocument/2006/relationships/image" Target="../media/image198.wmf"/><Relationship Id="rId4" Type="http://schemas.openxmlformats.org/officeDocument/2006/relationships/image" Target="../media/image197.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01.wmf"/><Relationship Id="rId7" Type="http://schemas.openxmlformats.org/officeDocument/2006/relationships/image" Target="../media/image205.wmf"/><Relationship Id="rId2" Type="http://schemas.openxmlformats.org/officeDocument/2006/relationships/image" Target="../media/image200.wmf"/><Relationship Id="rId1" Type="http://schemas.openxmlformats.org/officeDocument/2006/relationships/image" Target="../media/image199.wmf"/><Relationship Id="rId6" Type="http://schemas.openxmlformats.org/officeDocument/2006/relationships/image" Target="../media/image204.wmf"/><Relationship Id="rId5" Type="http://schemas.openxmlformats.org/officeDocument/2006/relationships/image" Target="../media/image203.wmf"/><Relationship Id="rId4" Type="http://schemas.openxmlformats.org/officeDocument/2006/relationships/image" Target="../media/image20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08.wmf"/><Relationship Id="rId7" Type="http://schemas.openxmlformats.org/officeDocument/2006/relationships/image" Target="../media/image212.wmf"/><Relationship Id="rId2" Type="http://schemas.openxmlformats.org/officeDocument/2006/relationships/image" Target="../media/image207.wmf"/><Relationship Id="rId1" Type="http://schemas.openxmlformats.org/officeDocument/2006/relationships/image" Target="../media/image206.wmf"/><Relationship Id="rId6" Type="http://schemas.openxmlformats.org/officeDocument/2006/relationships/image" Target="../media/image211.wmf"/><Relationship Id="rId5" Type="http://schemas.openxmlformats.org/officeDocument/2006/relationships/image" Target="../media/image210.wmf"/><Relationship Id="rId4" Type="http://schemas.openxmlformats.org/officeDocument/2006/relationships/image" Target="../media/image209.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214.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17.wmf"/><Relationship Id="rId2" Type="http://schemas.openxmlformats.org/officeDocument/2006/relationships/image" Target="../media/image216.wmf"/><Relationship Id="rId1" Type="http://schemas.openxmlformats.org/officeDocument/2006/relationships/image" Target="../media/image215.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20.wmf"/><Relationship Id="rId2" Type="http://schemas.openxmlformats.org/officeDocument/2006/relationships/image" Target="../media/image219.wmf"/><Relationship Id="rId1" Type="http://schemas.openxmlformats.org/officeDocument/2006/relationships/image" Target="../media/image218.wmf"/><Relationship Id="rId5" Type="http://schemas.openxmlformats.org/officeDocument/2006/relationships/image" Target="../media/image222.wmf"/><Relationship Id="rId4" Type="http://schemas.openxmlformats.org/officeDocument/2006/relationships/image" Target="../media/image221.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30.wmf"/><Relationship Id="rId3" Type="http://schemas.openxmlformats.org/officeDocument/2006/relationships/image" Target="../media/image225.wmf"/><Relationship Id="rId7" Type="http://schemas.openxmlformats.org/officeDocument/2006/relationships/image" Target="../media/image229.wmf"/><Relationship Id="rId2" Type="http://schemas.openxmlformats.org/officeDocument/2006/relationships/image" Target="../media/image224.wmf"/><Relationship Id="rId1" Type="http://schemas.openxmlformats.org/officeDocument/2006/relationships/image" Target="../media/image223.wmf"/><Relationship Id="rId6" Type="http://schemas.openxmlformats.org/officeDocument/2006/relationships/image" Target="../media/image228.wmf"/><Relationship Id="rId5" Type="http://schemas.openxmlformats.org/officeDocument/2006/relationships/image" Target="../media/image227.wmf"/><Relationship Id="rId4" Type="http://schemas.openxmlformats.org/officeDocument/2006/relationships/image" Target="../media/image226.wmf"/><Relationship Id="rId9" Type="http://schemas.openxmlformats.org/officeDocument/2006/relationships/image" Target="../media/image231.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239.wmf"/><Relationship Id="rId3" Type="http://schemas.openxmlformats.org/officeDocument/2006/relationships/image" Target="../media/image234.wmf"/><Relationship Id="rId7" Type="http://schemas.openxmlformats.org/officeDocument/2006/relationships/image" Target="../media/image238.wmf"/><Relationship Id="rId2" Type="http://schemas.openxmlformats.org/officeDocument/2006/relationships/image" Target="../media/image233.wmf"/><Relationship Id="rId1" Type="http://schemas.openxmlformats.org/officeDocument/2006/relationships/image" Target="../media/image232.wmf"/><Relationship Id="rId6" Type="http://schemas.openxmlformats.org/officeDocument/2006/relationships/image" Target="../media/image237.wmf"/><Relationship Id="rId11" Type="http://schemas.openxmlformats.org/officeDocument/2006/relationships/image" Target="../media/image242.wmf"/><Relationship Id="rId5" Type="http://schemas.openxmlformats.org/officeDocument/2006/relationships/image" Target="../media/image236.wmf"/><Relationship Id="rId10" Type="http://schemas.openxmlformats.org/officeDocument/2006/relationships/image" Target="../media/image241.wmf"/><Relationship Id="rId4" Type="http://schemas.openxmlformats.org/officeDocument/2006/relationships/image" Target="../media/image235.wmf"/><Relationship Id="rId9" Type="http://schemas.openxmlformats.org/officeDocument/2006/relationships/image" Target="../media/image240.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250.wmf"/><Relationship Id="rId3" Type="http://schemas.openxmlformats.org/officeDocument/2006/relationships/image" Target="../media/image245.wmf"/><Relationship Id="rId7" Type="http://schemas.openxmlformats.org/officeDocument/2006/relationships/image" Target="../media/image249.wmf"/><Relationship Id="rId2" Type="http://schemas.openxmlformats.org/officeDocument/2006/relationships/image" Target="../media/image244.wmf"/><Relationship Id="rId1" Type="http://schemas.openxmlformats.org/officeDocument/2006/relationships/image" Target="../media/image243.wmf"/><Relationship Id="rId6" Type="http://schemas.openxmlformats.org/officeDocument/2006/relationships/image" Target="../media/image248.wmf"/><Relationship Id="rId5" Type="http://schemas.openxmlformats.org/officeDocument/2006/relationships/image" Target="../media/image247.wmf"/><Relationship Id="rId4" Type="http://schemas.openxmlformats.org/officeDocument/2006/relationships/image" Target="../media/image246.wmf"/><Relationship Id="rId9" Type="http://schemas.openxmlformats.org/officeDocument/2006/relationships/image" Target="../media/image251.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259.wmf"/><Relationship Id="rId3" Type="http://schemas.openxmlformats.org/officeDocument/2006/relationships/image" Target="../media/image254.wmf"/><Relationship Id="rId7" Type="http://schemas.openxmlformats.org/officeDocument/2006/relationships/image" Target="../media/image258.wmf"/><Relationship Id="rId2" Type="http://schemas.openxmlformats.org/officeDocument/2006/relationships/image" Target="../media/image253.wmf"/><Relationship Id="rId1" Type="http://schemas.openxmlformats.org/officeDocument/2006/relationships/image" Target="../media/image252.wmf"/><Relationship Id="rId6" Type="http://schemas.openxmlformats.org/officeDocument/2006/relationships/image" Target="../media/image257.wmf"/><Relationship Id="rId5" Type="http://schemas.openxmlformats.org/officeDocument/2006/relationships/image" Target="../media/image256.wmf"/><Relationship Id="rId10" Type="http://schemas.openxmlformats.org/officeDocument/2006/relationships/image" Target="../media/image261.wmf"/><Relationship Id="rId4" Type="http://schemas.openxmlformats.org/officeDocument/2006/relationships/image" Target="../media/image255.wmf"/><Relationship Id="rId9" Type="http://schemas.openxmlformats.org/officeDocument/2006/relationships/image" Target="../media/image260.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64.wmf"/><Relationship Id="rId2" Type="http://schemas.openxmlformats.org/officeDocument/2006/relationships/image" Target="../media/image263.wmf"/><Relationship Id="rId1" Type="http://schemas.openxmlformats.org/officeDocument/2006/relationships/image" Target="../media/image262.wmf"/><Relationship Id="rId4" Type="http://schemas.openxmlformats.org/officeDocument/2006/relationships/image" Target="../media/image265.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272.wmf"/><Relationship Id="rId3" Type="http://schemas.openxmlformats.org/officeDocument/2006/relationships/image" Target="../media/image268.wmf"/><Relationship Id="rId7" Type="http://schemas.openxmlformats.org/officeDocument/2006/relationships/image" Target="../media/image271.wmf"/><Relationship Id="rId2" Type="http://schemas.openxmlformats.org/officeDocument/2006/relationships/image" Target="../media/image267.wmf"/><Relationship Id="rId1" Type="http://schemas.openxmlformats.org/officeDocument/2006/relationships/image" Target="../media/image266.wmf"/><Relationship Id="rId6" Type="http://schemas.openxmlformats.org/officeDocument/2006/relationships/image" Target="../media/image228.wmf"/><Relationship Id="rId5" Type="http://schemas.openxmlformats.org/officeDocument/2006/relationships/image" Target="../media/image270.wmf"/><Relationship Id="rId4" Type="http://schemas.openxmlformats.org/officeDocument/2006/relationships/image" Target="../media/image269.wmf"/><Relationship Id="rId9" Type="http://schemas.openxmlformats.org/officeDocument/2006/relationships/image" Target="../media/image273.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10" Type="http://schemas.openxmlformats.org/officeDocument/2006/relationships/image" Target="../media/image28.wmf"/><Relationship Id="rId4" Type="http://schemas.openxmlformats.org/officeDocument/2006/relationships/image" Target="../media/image22.wmf"/><Relationship Id="rId9" Type="http://schemas.openxmlformats.org/officeDocument/2006/relationships/image" Target="../media/image27.w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279.wmf"/><Relationship Id="rId3" Type="http://schemas.openxmlformats.org/officeDocument/2006/relationships/image" Target="../media/image275.wmf"/><Relationship Id="rId7" Type="http://schemas.openxmlformats.org/officeDocument/2006/relationships/image" Target="../media/image278.wmf"/><Relationship Id="rId2" Type="http://schemas.openxmlformats.org/officeDocument/2006/relationships/image" Target="../media/image274.wmf"/><Relationship Id="rId1" Type="http://schemas.openxmlformats.org/officeDocument/2006/relationships/image" Target="../media/image232.wmf"/><Relationship Id="rId6" Type="http://schemas.openxmlformats.org/officeDocument/2006/relationships/image" Target="../media/image277.wmf"/><Relationship Id="rId11" Type="http://schemas.openxmlformats.org/officeDocument/2006/relationships/image" Target="../media/image242.wmf"/><Relationship Id="rId5" Type="http://schemas.openxmlformats.org/officeDocument/2006/relationships/image" Target="../media/image236.wmf"/><Relationship Id="rId10" Type="http://schemas.openxmlformats.org/officeDocument/2006/relationships/image" Target="../media/image241.wmf"/><Relationship Id="rId4" Type="http://schemas.openxmlformats.org/officeDocument/2006/relationships/image" Target="../media/image276.wmf"/><Relationship Id="rId9" Type="http://schemas.openxmlformats.org/officeDocument/2006/relationships/image" Target="../media/image240.w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284.wmf"/><Relationship Id="rId3" Type="http://schemas.openxmlformats.org/officeDocument/2006/relationships/image" Target="../media/image245.wmf"/><Relationship Id="rId7" Type="http://schemas.openxmlformats.org/officeDocument/2006/relationships/image" Target="../media/image283.wmf"/><Relationship Id="rId2" Type="http://schemas.openxmlformats.org/officeDocument/2006/relationships/image" Target="../media/image244.wmf"/><Relationship Id="rId1" Type="http://schemas.openxmlformats.org/officeDocument/2006/relationships/image" Target="../media/image280.wmf"/><Relationship Id="rId6" Type="http://schemas.openxmlformats.org/officeDocument/2006/relationships/image" Target="../media/image282.wmf"/><Relationship Id="rId5" Type="http://schemas.openxmlformats.org/officeDocument/2006/relationships/image" Target="../media/image281.wmf"/><Relationship Id="rId4" Type="http://schemas.openxmlformats.org/officeDocument/2006/relationships/image" Target="../media/image246.wmf"/><Relationship Id="rId9" Type="http://schemas.openxmlformats.org/officeDocument/2006/relationships/image" Target="../media/image251.wmf"/></Relationships>
</file>

<file path=ppt/drawings/_rels/vmlDrawing52.vml.rels><?xml version="1.0" encoding="UTF-8" standalone="yes"?>
<Relationships xmlns="http://schemas.openxmlformats.org/package/2006/relationships"><Relationship Id="rId8" Type="http://schemas.openxmlformats.org/officeDocument/2006/relationships/image" Target="../media/image292.wmf"/><Relationship Id="rId3" Type="http://schemas.openxmlformats.org/officeDocument/2006/relationships/image" Target="../media/image287.wmf"/><Relationship Id="rId7" Type="http://schemas.openxmlformats.org/officeDocument/2006/relationships/image" Target="../media/image291.wmf"/><Relationship Id="rId2" Type="http://schemas.openxmlformats.org/officeDocument/2006/relationships/image" Target="../media/image286.wmf"/><Relationship Id="rId1" Type="http://schemas.openxmlformats.org/officeDocument/2006/relationships/image" Target="../media/image285.wmf"/><Relationship Id="rId6" Type="http://schemas.openxmlformats.org/officeDocument/2006/relationships/image" Target="../media/image290.wmf"/><Relationship Id="rId5" Type="http://schemas.openxmlformats.org/officeDocument/2006/relationships/image" Target="../media/image289.wmf"/><Relationship Id="rId4" Type="http://schemas.openxmlformats.org/officeDocument/2006/relationships/image" Target="../media/image288.wmf"/><Relationship Id="rId9" Type="http://schemas.openxmlformats.org/officeDocument/2006/relationships/image" Target="../media/image293.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294.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image" Target="../media/image41.wmf"/><Relationship Id="rId3" Type="http://schemas.openxmlformats.org/officeDocument/2006/relationships/image" Target="../media/image31.wmf"/><Relationship Id="rId7" Type="http://schemas.openxmlformats.org/officeDocument/2006/relationships/image" Target="../media/image35.wmf"/><Relationship Id="rId12" Type="http://schemas.openxmlformats.org/officeDocument/2006/relationships/image" Target="../media/image40.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11" Type="http://schemas.openxmlformats.org/officeDocument/2006/relationships/image" Target="../media/image39.wmf"/><Relationship Id="rId5" Type="http://schemas.openxmlformats.org/officeDocument/2006/relationships/image" Target="../media/image33.wmf"/><Relationship Id="rId10" Type="http://schemas.openxmlformats.org/officeDocument/2006/relationships/image" Target="../media/image38.wmf"/><Relationship Id="rId4" Type="http://schemas.openxmlformats.org/officeDocument/2006/relationships/image" Target="../media/image32.wmf"/><Relationship Id="rId9"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3.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lvl1pPr algn="l" defTabSz="966788" eaLnBrk="0" hangingPunct="0">
              <a:defRPr sz="1300">
                <a:latin typeface="Times New Roman" pitchFamily="18" charset="0"/>
                <a:ea typeface="굴림" charset="-127"/>
              </a:defRPr>
            </a:lvl1pPr>
          </a:lstStyle>
          <a:p>
            <a:endParaRPr lang="en-US" altLang="ko-KR"/>
          </a:p>
        </p:txBody>
      </p:sp>
      <p:sp>
        <p:nvSpPr>
          <p:cNvPr id="165891"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41" tIns="48321" rIns="96641" bIns="48321" numCol="1" anchor="t" anchorCtr="0" compatLnSpc="1">
            <a:prstTxWarp prst="textNoShape">
              <a:avLst/>
            </a:prstTxWarp>
          </a:bodyPr>
          <a:lstStyle>
            <a:lvl1pPr algn="r" defTabSz="966788" eaLnBrk="0" hangingPunct="0">
              <a:defRPr sz="1300">
                <a:latin typeface="Times New Roman" pitchFamily="18" charset="0"/>
                <a:ea typeface="굴림" charset="-127"/>
              </a:defRPr>
            </a:lvl1pPr>
          </a:lstStyle>
          <a:p>
            <a:fld id="{EAAA48AC-B850-43D5-9E64-B36170590108}" type="datetime1">
              <a:rPr lang="en-US" altLang="ko-KR"/>
              <a:pPr/>
              <a:t>3/4/2013</a:t>
            </a:fld>
            <a:endParaRPr lang="en-US" altLang="ko-KR"/>
          </a:p>
        </p:txBody>
      </p:sp>
      <p:sp>
        <p:nvSpPr>
          <p:cNvPr id="165892"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41" tIns="48321" rIns="96641" bIns="48321" numCol="1" anchor="b" anchorCtr="0" compatLnSpc="1">
            <a:prstTxWarp prst="textNoShape">
              <a:avLst/>
            </a:prstTxWarp>
          </a:bodyPr>
          <a:lstStyle>
            <a:lvl1pPr algn="l" defTabSz="966788" eaLnBrk="0" hangingPunct="0">
              <a:defRPr sz="1300">
                <a:latin typeface="Times New Roman" pitchFamily="18" charset="0"/>
                <a:ea typeface="굴림" charset="-127"/>
              </a:defRPr>
            </a:lvl1pPr>
          </a:lstStyle>
          <a:p>
            <a:r>
              <a:rPr lang="en-US" altLang="ko-KR"/>
              <a:t>http://numericalmethods.eng.usf.edu</a:t>
            </a:r>
          </a:p>
        </p:txBody>
      </p:sp>
      <p:sp>
        <p:nvSpPr>
          <p:cNvPr id="165893"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41" tIns="48321" rIns="96641" bIns="48321" numCol="1" anchor="b" anchorCtr="0" compatLnSpc="1">
            <a:prstTxWarp prst="textNoShape">
              <a:avLst/>
            </a:prstTxWarp>
          </a:bodyPr>
          <a:lstStyle>
            <a:lvl1pPr algn="r" defTabSz="966788" eaLnBrk="0" hangingPunct="0">
              <a:defRPr sz="1300">
                <a:latin typeface="Times New Roman" pitchFamily="18" charset="0"/>
                <a:ea typeface="굴림" charset="-127"/>
              </a:defRPr>
            </a:lvl1pPr>
          </a:lstStyle>
          <a:p>
            <a:fld id="{3186D168-548D-4601-AA85-CBE84DA244EF}" type="slidenum">
              <a:rPr lang="en-US" altLang="ko-KR"/>
              <a:pPr/>
              <a:t>‹#›</a:t>
            </a:fld>
            <a:endParaRPr lang="en-US" altLang="ko-KR"/>
          </a:p>
        </p:txBody>
      </p:sp>
    </p:spTree>
    <p:extLst>
      <p:ext uri="{BB962C8B-B14F-4D97-AF65-F5344CB8AC3E}">
        <p14:creationId xmlns:p14="http://schemas.microsoft.com/office/powerpoint/2010/main" val="3683221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3786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47811"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49859"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51907"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342019"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58051"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339971"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83651"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85699"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47811"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361475" name="Rectangle 3"/>
          <p:cNvSpPr>
            <a:spLocks noGrp="1" noChangeArrowheads="1"/>
          </p:cNvSpPr>
          <p:nvPr>
            <p:ph type="body" idx="1"/>
          </p:nvPr>
        </p:nvSpPr>
        <p:spPr bwMode="auto">
          <a:xfrm>
            <a:off x="731838" y="4560888"/>
            <a:ext cx="5851525" cy="4319587"/>
          </a:xfrm>
          <a:prstGeom prst="rect">
            <a:avLst/>
          </a:prstGeom>
          <a:noFill/>
          <a:ln>
            <a:miter lim="800000"/>
            <a:headEnd/>
            <a:tailEnd/>
          </a:ln>
        </p:spPr>
        <p:txBody>
          <a:bodyPr/>
          <a:lstStyle/>
          <a:p>
            <a:endParaRPr lang="ko-KR" altLang="ko-K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342019"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49859"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58051"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339971"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362499" name="Rectangle 3"/>
          <p:cNvSpPr>
            <a:spLocks noGrp="1" noChangeArrowheads="1"/>
          </p:cNvSpPr>
          <p:nvPr>
            <p:ph type="body" idx="1"/>
          </p:nvPr>
        </p:nvSpPr>
        <p:spPr bwMode="auto">
          <a:xfrm>
            <a:off x="731838" y="4560888"/>
            <a:ext cx="5851525" cy="4319587"/>
          </a:xfrm>
          <a:prstGeom prst="rect">
            <a:avLst/>
          </a:prstGeom>
          <a:noFill/>
          <a:ln>
            <a:miter lim="800000"/>
            <a:headEnd/>
            <a:tailEnd/>
          </a:ln>
        </p:spPr>
        <p:txBody>
          <a:bodyPr/>
          <a:lstStyle/>
          <a:p>
            <a:endParaRPr lang="ko-KR" altLang="ko-K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83651"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363523" name="Rectangle 3"/>
          <p:cNvSpPr>
            <a:spLocks noGrp="1" noChangeArrowheads="1"/>
          </p:cNvSpPr>
          <p:nvPr>
            <p:ph type="body" idx="1"/>
          </p:nvPr>
        </p:nvSpPr>
        <p:spPr bwMode="auto">
          <a:xfrm>
            <a:off x="731838" y="4560888"/>
            <a:ext cx="5851525" cy="4319587"/>
          </a:xfrm>
          <a:prstGeom prst="rect">
            <a:avLst/>
          </a:prstGeom>
          <a:noFill/>
          <a:ln>
            <a:miter lim="800000"/>
            <a:headEnd/>
            <a:tailEnd/>
          </a:ln>
        </p:spPr>
        <p:txBody>
          <a:bodyPr/>
          <a:lstStyle/>
          <a:p>
            <a:endParaRPr lang="ko-KR" altLang="ko-K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364547" name="Rectangle 3"/>
          <p:cNvSpPr>
            <a:spLocks noGrp="1" noChangeArrowheads="1"/>
          </p:cNvSpPr>
          <p:nvPr>
            <p:ph type="body" idx="1"/>
          </p:nvPr>
        </p:nvSpPr>
        <p:spPr bwMode="auto">
          <a:xfrm>
            <a:off x="731838" y="4560888"/>
            <a:ext cx="5851525" cy="4319587"/>
          </a:xfrm>
          <a:prstGeom prst="rect">
            <a:avLst/>
          </a:prstGeom>
          <a:noFill/>
          <a:ln>
            <a:miter lim="800000"/>
            <a:headEnd/>
            <a:tailEnd/>
          </a:ln>
        </p:spPr>
        <p:txBody>
          <a:bodyPr/>
          <a:lstStyle/>
          <a:p>
            <a:endParaRPr lang="ko-KR" altLang="ko-K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365571" name="Rectangle 3"/>
          <p:cNvSpPr>
            <a:spLocks noGrp="1" noChangeArrowheads="1"/>
          </p:cNvSpPr>
          <p:nvPr>
            <p:ph type="body" idx="1"/>
          </p:nvPr>
        </p:nvSpPr>
        <p:spPr bwMode="auto">
          <a:xfrm>
            <a:off x="731838" y="4560888"/>
            <a:ext cx="5851525" cy="4319587"/>
          </a:xfrm>
          <a:prstGeom prst="rect">
            <a:avLst/>
          </a:prstGeom>
          <a:noFill/>
          <a:ln>
            <a:miter lim="800000"/>
            <a:headEnd/>
            <a:tailEnd/>
          </a:ln>
        </p:spPr>
        <p:txBody>
          <a:bodyPr/>
          <a:lstStyle/>
          <a:p>
            <a:endParaRPr lang="ko-KR" altLang="ko-K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366595" name="Rectangle 3"/>
          <p:cNvSpPr>
            <a:spLocks noGrp="1" noChangeArrowheads="1"/>
          </p:cNvSpPr>
          <p:nvPr>
            <p:ph type="body" idx="1"/>
          </p:nvPr>
        </p:nvSpPr>
        <p:spPr bwMode="auto">
          <a:xfrm>
            <a:off x="731838" y="4560888"/>
            <a:ext cx="5851525" cy="4319587"/>
          </a:xfrm>
          <a:prstGeom prst="rect">
            <a:avLst/>
          </a:prstGeom>
          <a:noFill/>
          <a:ln>
            <a:miter lim="800000"/>
            <a:headEnd/>
            <a:tailEnd/>
          </a:ln>
        </p:spPr>
        <p:txBody>
          <a:bodyPr/>
          <a:lstStyle/>
          <a:p>
            <a:endParaRPr lang="ko-KR" altLang="ko-K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85699"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367619" name="Rectangle 3"/>
          <p:cNvSpPr>
            <a:spLocks noGrp="1" noChangeArrowheads="1"/>
          </p:cNvSpPr>
          <p:nvPr>
            <p:ph type="body" idx="1"/>
          </p:nvPr>
        </p:nvSpPr>
        <p:spPr bwMode="auto">
          <a:xfrm>
            <a:off x="731838" y="4560888"/>
            <a:ext cx="5851525" cy="4319587"/>
          </a:xfrm>
          <a:prstGeom prst="rect">
            <a:avLst/>
          </a:prstGeom>
          <a:noFill/>
          <a:ln>
            <a:miter lim="800000"/>
            <a:headEnd/>
            <a:tailEnd/>
          </a:ln>
        </p:spPr>
        <p:txBody>
          <a:bodyPr/>
          <a:lstStyle/>
          <a:p>
            <a:endParaRPr lang="ko-KR" altLang="ko-K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51907"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47811"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342019"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58051"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339971"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83651"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85699"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bwMode="auto">
          <a:xfrm>
            <a:off x="1219200" y="685800"/>
            <a:ext cx="4876800" cy="3657600"/>
          </a:xfrm>
          <a:prstGeom prst="rect">
            <a:avLst/>
          </a:prstGeom>
          <a:noFill/>
          <a:ln>
            <a:solidFill>
              <a:srgbClr val="000000"/>
            </a:solidFill>
            <a:miter lim="800000"/>
            <a:headEnd/>
            <a:tailEnd/>
          </a:ln>
        </p:spPr>
      </p:sp>
      <p:sp>
        <p:nvSpPr>
          <p:cNvPr id="247811" name="Rectangle 3"/>
          <p:cNvSpPr>
            <a:spLocks noGrp="1" noChangeArrowheads="1"/>
          </p:cNvSpPr>
          <p:nvPr>
            <p:ph type="body" idx="1"/>
          </p:nvPr>
        </p:nvSpPr>
        <p:spPr bwMode="auto">
          <a:xfrm>
            <a:off x="990600" y="4572000"/>
            <a:ext cx="5334000" cy="4343400"/>
          </a:xfrm>
          <a:prstGeom prst="rect">
            <a:avLst/>
          </a:prstGeom>
          <a:noFill/>
          <a:ln>
            <a:miter lim="800000"/>
            <a:headEnd/>
            <a:tailEnd/>
          </a:ln>
        </p:spPr>
        <p:txBody>
          <a:bodyPr/>
          <a:lstStyle/>
          <a:p>
            <a:endParaRPr lang="ko-KR" altLang="ko-K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lvl1pPr>
          </a:lstStyle>
          <a:p>
            <a:fld id="{3D7D26DF-17F0-45A9-8577-0F7DA0A5F6E9}" type="datetime1">
              <a:rPr lang="en-US" altLang="ko-KR"/>
              <a:pPr/>
              <a:t>3/4/2013</a:t>
            </a:fld>
            <a:endParaRPr lang="en-US" altLang="ko-KR"/>
          </a:p>
        </p:txBody>
      </p:sp>
      <p:sp>
        <p:nvSpPr>
          <p:cNvPr id="5" name="바닥글 개체 틀 4"/>
          <p:cNvSpPr>
            <a:spLocks noGrp="1"/>
          </p:cNvSpPr>
          <p:nvPr>
            <p:ph type="ftr" sz="quarter" idx="11"/>
          </p:nvPr>
        </p:nvSpPr>
        <p:spPr/>
        <p:txBody>
          <a:bodyPr/>
          <a:lstStyle>
            <a:lvl1pPr>
              <a:defRPr smtClean="0"/>
            </a:lvl1pPr>
          </a:lstStyle>
          <a:p>
            <a:pPr>
              <a:defRPr/>
            </a:pPr>
            <a:r>
              <a:rPr lang="en-US"/>
              <a:t>http://numericalmethods.eng.usf.edu</a:t>
            </a:r>
          </a:p>
        </p:txBody>
      </p:sp>
      <p:sp>
        <p:nvSpPr>
          <p:cNvPr id="6" name="슬라이드 번호 개체 틀 5"/>
          <p:cNvSpPr>
            <a:spLocks noGrp="1"/>
          </p:cNvSpPr>
          <p:nvPr>
            <p:ph type="sldNum" sz="quarter" idx="12"/>
          </p:nvPr>
        </p:nvSpPr>
        <p:spPr/>
        <p:txBody>
          <a:bodyPr/>
          <a:lstStyle>
            <a:lvl1pPr>
              <a:defRPr/>
            </a:lvl1pPr>
          </a:lstStyle>
          <a:p>
            <a:fld id="{1C2EA2A2-E69F-4971-AF8B-4D4A953D6AA9}" type="slidenum">
              <a:rPr lang="en-US" altLang="ko-KR"/>
              <a:pPr/>
              <a:t>‹#›</a:t>
            </a:fld>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F59E45FB-C5B7-421B-8632-78769692E294}" type="datetime1">
              <a:rPr lang="en-US" altLang="ko-KR"/>
              <a:pPr/>
              <a:t>3/4/2013</a:t>
            </a:fld>
            <a:endParaRPr lang="en-US" altLang="ko-KR"/>
          </a:p>
        </p:txBody>
      </p:sp>
      <p:sp>
        <p:nvSpPr>
          <p:cNvPr id="5" name="바닥글 개체 틀 4"/>
          <p:cNvSpPr>
            <a:spLocks noGrp="1"/>
          </p:cNvSpPr>
          <p:nvPr>
            <p:ph type="ftr" sz="quarter" idx="11"/>
          </p:nvPr>
        </p:nvSpPr>
        <p:spPr/>
        <p:txBody>
          <a:bodyPr/>
          <a:lstStyle>
            <a:lvl1pPr>
              <a:defRPr smtClean="0"/>
            </a:lvl1pPr>
          </a:lstStyle>
          <a:p>
            <a:pPr>
              <a:defRPr/>
            </a:pPr>
            <a:r>
              <a:rPr lang="en-US"/>
              <a:t>http://numericalmethods.eng.usf.edu</a:t>
            </a:r>
          </a:p>
        </p:txBody>
      </p:sp>
      <p:sp>
        <p:nvSpPr>
          <p:cNvPr id="6" name="슬라이드 번호 개체 틀 5"/>
          <p:cNvSpPr>
            <a:spLocks noGrp="1"/>
          </p:cNvSpPr>
          <p:nvPr>
            <p:ph type="sldNum" sz="quarter" idx="12"/>
          </p:nvPr>
        </p:nvSpPr>
        <p:spPr/>
        <p:txBody>
          <a:bodyPr/>
          <a:lstStyle>
            <a:lvl1pPr>
              <a:defRPr/>
            </a:lvl1pPr>
          </a:lstStyle>
          <a:p>
            <a:fld id="{03592966-229E-490D-83C7-DF9A0EA0F5B5}" type="slidenum">
              <a:rPr lang="en-US" altLang="ko-KR"/>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975475" y="617538"/>
            <a:ext cx="1968500" cy="5478462"/>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1066800" y="617538"/>
            <a:ext cx="5756275" cy="5478462"/>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C79D61B1-13E0-4723-AB68-763EAF6567CD}" type="datetime1">
              <a:rPr lang="en-US" altLang="ko-KR"/>
              <a:pPr/>
              <a:t>3/4/2013</a:t>
            </a:fld>
            <a:endParaRPr lang="en-US" altLang="ko-KR"/>
          </a:p>
        </p:txBody>
      </p:sp>
      <p:sp>
        <p:nvSpPr>
          <p:cNvPr id="5" name="바닥글 개체 틀 4"/>
          <p:cNvSpPr>
            <a:spLocks noGrp="1"/>
          </p:cNvSpPr>
          <p:nvPr>
            <p:ph type="ftr" sz="quarter" idx="11"/>
          </p:nvPr>
        </p:nvSpPr>
        <p:spPr/>
        <p:txBody>
          <a:bodyPr/>
          <a:lstStyle>
            <a:lvl1pPr>
              <a:defRPr smtClean="0"/>
            </a:lvl1pPr>
          </a:lstStyle>
          <a:p>
            <a:pPr>
              <a:defRPr/>
            </a:pPr>
            <a:r>
              <a:rPr lang="en-US"/>
              <a:t>http://numericalmethods.eng.usf.edu</a:t>
            </a:r>
          </a:p>
        </p:txBody>
      </p:sp>
      <p:sp>
        <p:nvSpPr>
          <p:cNvPr id="6" name="슬라이드 번호 개체 틀 5"/>
          <p:cNvSpPr>
            <a:spLocks noGrp="1"/>
          </p:cNvSpPr>
          <p:nvPr>
            <p:ph type="sldNum" sz="quarter" idx="12"/>
          </p:nvPr>
        </p:nvSpPr>
        <p:spPr/>
        <p:txBody>
          <a:bodyPr/>
          <a:lstStyle>
            <a:lvl1pPr>
              <a:defRPr/>
            </a:lvl1pPr>
          </a:lstStyle>
          <a:p>
            <a:fld id="{697EE1D4-E102-496A-AE92-AF5A4400749D}" type="slidenum">
              <a:rPr lang="en-US" altLang="ko-KR"/>
              <a:pPr/>
              <a:t>‹#›</a:t>
            </a:fld>
            <a:endParaRPr lang="en-US" alt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lvl1pPr>
          </a:lstStyle>
          <a:p>
            <a:fld id="{746D849E-EF44-415C-9F65-4A86C325182E}" type="datetime1">
              <a:rPr lang="en-US" altLang="ko-KR"/>
              <a:pPr/>
              <a:t>3/4/2013</a:t>
            </a:fld>
            <a:endParaRPr lang="en-US" altLang="ko-KR"/>
          </a:p>
        </p:txBody>
      </p:sp>
      <p:sp>
        <p:nvSpPr>
          <p:cNvPr id="5" name="바닥글 개체 틀 4"/>
          <p:cNvSpPr>
            <a:spLocks noGrp="1"/>
          </p:cNvSpPr>
          <p:nvPr>
            <p:ph type="ftr" sz="quarter" idx="11"/>
          </p:nvPr>
        </p:nvSpPr>
        <p:spPr/>
        <p:txBody>
          <a:bodyPr/>
          <a:lstStyle>
            <a:lvl1pPr>
              <a:defRPr smtClean="0"/>
            </a:lvl1pPr>
          </a:lstStyle>
          <a:p>
            <a:pPr>
              <a:defRPr/>
            </a:pPr>
            <a:r>
              <a:rPr lang="en-US"/>
              <a:t>                                           http://numericalmethods.eng.usf.edu</a:t>
            </a:r>
          </a:p>
        </p:txBody>
      </p:sp>
      <p:sp>
        <p:nvSpPr>
          <p:cNvPr id="6" name="슬라이드 번호 개체 틀 5"/>
          <p:cNvSpPr>
            <a:spLocks noGrp="1"/>
          </p:cNvSpPr>
          <p:nvPr>
            <p:ph type="sldNum" sz="quarter" idx="12"/>
          </p:nvPr>
        </p:nvSpPr>
        <p:spPr/>
        <p:txBody>
          <a:bodyPr/>
          <a:lstStyle>
            <a:lvl1pPr>
              <a:defRPr/>
            </a:lvl1pPr>
          </a:lstStyle>
          <a:p>
            <a:fld id="{EBFDA9A8-3D54-4ACD-AC75-D50E89C6D629}" type="slidenum">
              <a:rPr lang="en-US" altLang="ko-KR"/>
              <a:pPr/>
              <a:t>‹#›</a:t>
            </a:fld>
            <a:endParaRPr lang="en-US" alt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5C605861-3AB7-4438-BFB5-CE08FD50D250}" type="datetime1">
              <a:rPr lang="en-US" altLang="ko-KR"/>
              <a:pPr/>
              <a:t>3/4/2013</a:t>
            </a:fld>
            <a:endParaRPr lang="en-US" altLang="ko-KR"/>
          </a:p>
        </p:txBody>
      </p:sp>
      <p:sp>
        <p:nvSpPr>
          <p:cNvPr id="5" name="바닥글 개체 틀 4"/>
          <p:cNvSpPr>
            <a:spLocks noGrp="1"/>
          </p:cNvSpPr>
          <p:nvPr>
            <p:ph type="ftr" sz="quarter" idx="11"/>
          </p:nvPr>
        </p:nvSpPr>
        <p:spPr/>
        <p:txBody>
          <a:bodyPr/>
          <a:lstStyle>
            <a:lvl1pPr>
              <a:defRPr smtClean="0"/>
            </a:lvl1pPr>
          </a:lstStyle>
          <a:p>
            <a:pPr>
              <a:defRPr/>
            </a:pPr>
            <a:r>
              <a:rPr lang="en-US"/>
              <a:t>                                           http://numericalmethods.eng.usf.edu</a:t>
            </a:r>
          </a:p>
        </p:txBody>
      </p:sp>
      <p:sp>
        <p:nvSpPr>
          <p:cNvPr id="6" name="슬라이드 번호 개체 틀 5"/>
          <p:cNvSpPr>
            <a:spLocks noGrp="1"/>
          </p:cNvSpPr>
          <p:nvPr>
            <p:ph type="sldNum" sz="quarter" idx="12"/>
          </p:nvPr>
        </p:nvSpPr>
        <p:spPr/>
        <p:txBody>
          <a:bodyPr/>
          <a:lstStyle>
            <a:lvl1pPr>
              <a:defRPr/>
            </a:lvl1pPr>
          </a:lstStyle>
          <a:p>
            <a:fld id="{E7FCA755-359D-493E-911F-287612F93A81}" type="slidenum">
              <a:rPr lang="en-US" altLang="ko-KR"/>
              <a:pPr/>
              <a:t>‹#›</a:t>
            </a:fld>
            <a:endParaRPr lang="en-US" alt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fld id="{10DBF80B-8DF2-4A7B-93CF-047A0B8B340C}" type="datetime1">
              <a:rPr lang="en-US" altLang="ko-KR"/>
              <a:pPr/>
              <a:t>3/4/2013</a:t>
            </a:fld>
            <a:endParaRPr lang="en-US" altLang="ko-KR"/>
          </a:p>
        </p:txBody>
      </p:sp>
      <p:sp>
        <p:nvSpPr>
          <p:cNvPr id="5" name="바닥글 개체 틀 4"/>
          <p:cNvSpPr>
            <a:spLocks noGrp="1"/>
          </p:cNvSpPr>
          <p:nvPr>
            <p:ph type="ftr" sz="quarter" idx="11"/>
          </p:nvPr>
        </p:nvSpPr>
        <p:spPr/>
        <p:txBody>
          <a:bodyPr/>
          <a:lstStyle>
            <a:lvl1pPr>
              <a:defRPr smtClean="0"/>
            </a:lvl1pPr>
          </a:lstStyle>
          <a:p>
            <a:pPr>
              <a:defRPr/>
            </a:pPr>
            <a:r>
              <a:rPr lang="en-US"/>
              <a:t>                                           http://numericalmethods.eng.usf.edu</a:t>
            </a:r>
          </a:p>
        </p:txBody>
      </p:sp>
      <p:sp>
        <p:nvSpPr>
          <p:cNvPr id="6" name="슬라이드 번호 개체 틀 5"/>
          <p:cNvSpPr>
            <a:spLocks noGrp="1"/>
          </p:cNvSpPr>
          <p:nvPr>
            <p:ph type="sldNum" sz="quarter" idx="12"/>
          </p:nvPr>
        </p:nvSpPr>
        <p:spPr/>
        <p:txBody>
          <a:bodyPr/>
          <a:lstStyle>
            <a:lvl1pPr>
              <a:defRPr/>
            </a:lvl1pPr>
          </a:lstStyle>
          <a:p>
            <a:fld id="{CF69110B-E3D9-4C27-AF4D-6BB5A2BB3C74}" type="slidenum">
              <a:rPr lang="en-US" altLang="ko-KR"/>
              <a:pPr/>
              <a:t>‹#›</a:t>
            </a:fld>
            <a:endParaRPr lang="en-US" altLang="ko-K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1066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029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lvl1pPr>
              <a:defRPr/>
            </a:lvl1pPr>
          </a:lstStyle>
          <a:p>
            <a:fld id="{8CB43B34-5889-474A-83FC-3CDA1D8AB573}" type="datetime1">
              <a:rPr lang="en-US" altLang="ko-KR"/>
              <a:pPr/>
              <a:t>3/4/2013</a:t>
            </a:fld>
            <a:endParaRPr lang="en-US" altLang="ko-KR"/>
          </a:p>
        </p:txBody>
      </p:sp>
      <p:sp>
        <p:nvSpPr>
          <p:cNvPr id="6" name="바닥글 개체 틀 5"/>
          <p:cNvSpPr>
            <a:spLocks noGrp="1"/>
          </p:cNvSpPr>
          <p:nvPr>
            <p:ph type="ftr" sz="quarter" idx="11"/>
          </p:nvPr>
        </p:nvSpPr>
        <p:spPr/>
        <p:txBody>
          <a:bodyPr/>
          <a:lstStyle>
            <a:lvl1pPr>
              <a:defRPr smtClean="0"/>
            </a:lvl1pPr>
          </a:lstStyle>
          <a:p>
            <a:pPr>
              <a:defRPr/>
            </a:pPr>
            <a:r>
              <a:rPr lang="en-US"/>
              <a:t>                                           http://numericalmethods.eng.usf.edu</a:t>
            </a:r>
          </a:p>
        </p:txBody>
      </p:sp>
      <p:sp>
        <p:nvSpPr>
          <p:cNvPr id="7" name="슬라이드 번호 개체 틀 6"/>
          <p:cNvSpPr>
            <a:spLocks noGrp="1"/>
          </p:cNvSpPr>
          <p:nvPr>
            <p:ph type="sldNum" sz="quarter" idx="12"/>
          </p:nvPr>
        </p:nvSpPr>
        <p:spPr/>
        <p:txBody>
          <a:bodyPr/>
          <a:lstStyle>
            <a:lvl1pPr>
              <a:defRPr/>
            </a:lvl1pPr>
          </a:lstStyle>
          <a:p>
            <a:fld id="{281BD421-41D3-4463-8580-4AC9C9CBCB1A}" type="slidenum">
              <a:rPr lang="en-US" altLang="ko-KR"/>
              <a:pPr/>
              <a:t>‹#›</a:t>
            </a:fld>
            <a:endParaRPr lang="en-US" altLang="ko-K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lvl1pPr>
              <a:defRPr/>
            </a:lvl1pPr>
          </a:lstStyle>
          <a:p>
            <a:fld id="{BF764071-C690-4B5F-8EAD-90815C32B56A}" type="datetime1">
              <a:rPr lang="en-US" altLang="ko-KR"/>
              <a:pPr/>
              <a:t>3/4/2013</a:t>
            </a:fld>
            <a:endParaRPr lang="en-US" altLang="ko-KR"/>
          </a:p>
        </p:txBody>
      </p:sp>
      <p:sp>
        <p:nvSpPr>
          <p:cNvPr id="8" name="바닥글 개체 틀 7"/>
          <p:cNvSpPr>
            <a:spLocks noGrp="1"/>
          </p:cNvSpPr>
          <p:nvPr>
            <p:ph type="ftr" sz="quarter" idx="11"/>
          </p:nvPr>
        </p:nvSpPr>
        <p:spPr/>
        <p:txBody>
          <a:bodyPr/>
          <a:lstStyle>
            <a:lvl1pPr>
              <a:defRPr smtClean="0"/>
            </a:lvl1pPr>
          </a:lstStyle>
          <a:p>
            <a:pPr>
              <a:defRPr/>
            </a:pPr>
            <a:r>
              <a:rPr lang="en-US"/>
              <a:t>                                           http://numericalmethods.eng.usf.edu</a:t>
            </a:r>
          </a:p>
        </p:txBody>
      </p:sp>
      <p:sp>
        <p:nvSpPr>
          <p:cNvPr id="9" name="슬라이드 번호 개체 틀 8"/>
          <p:cNvSpPr>
            <a:spLocks noGrp="1"/>
          </p:cNvSpPr>
          <p:nvPr>
            <p:ph type="sldNum" sz="quarter" idx="12"/>
          </p:nvPr>
        </p:nvSpPr>
        <p:spPr/>
        <p:txBody>
          <a:bodyPr/>
          <a:lstStyle>
            <a:lvl1pPr>
              <a:defRPr/>
            </a:lvl1pPr>
          </a:lstStyle>
          <a:p>
            <a:fld id="{32406249-67BC-4DBD-A453-0B177F8E0AB9}" type="slidenum">
              <a:rPr lang="en-US" altLang="ko-KR"/>
              <a:pPr/>
              <a:t>‹#›</a:t>
            </a:fld>
            <a:endParaRPr lang="en-US" altLang="ko-K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lvl1pPr>
              <a:defRPr/>
            </a:lvl1pPr>
          </a:lstStyle>
          <a:p>
            <a:fld id="{3C15BAD8-0BD8-485F-95D4-88F460DFDBCA}" type="datetime1">
              <a:rPr lang="en-US" altLang="ko-KR"/>
              <a:pPr/>
              <a:t>3/4/2013</a:t>
            </a:fld>
            <a:endParaRPr lang="en-US" altLang="ko-KR"/>
          </a:p>
        </p:txBody>
      </p:sp>
      <p:sp>
        <p:nvSpPr>
          <p:cNvPr id="4" name="바닥글 개체 틀 3"/>
          <p:cNvSpPr>
            <a:spLocks noGrp="1"/>
          </p:cNvSpPr>
          <p:nvPr>
            <p:ph type="ftr" sz="quarter" idx="11"/>
          </p:nvPr>
        </p:nvSpPr>
        <p:spPr/>
        <p:txBody>
          <a:bodyPr/>
          <a:lstStyle>
            <a:lvl1pPr>
              <a:defRPr smtClean="0"/>
            </a:lvl1pPr>
          </a:lstStyle>
          <a:p>
            <a:pPr>
              <a:defRPr/>
            </a:pPr>
            <a:r>
              <a:rPr lang="en-US"/>
              <a:t>                                           http://numericalmethods.eng.usf.edu</a:t>
            </a:r>
          </a:p>
        </p:txBody>
      </p:sp>
      <p:sp>
        <p:nvSpPr>
          <p:cNvPr id="5" name="슬라이드 번호 개체 틀 4"/>
          <p:cNvSpPr>
            <a:spLocks noGrp="1"/>
          </p:cNvSpPr>
          <p:nvPr>
            <p:ph type="sldNum" sz="quarter" idx="12"/>
          </p:nvPr>
        </p:nvSpPr>
        <p:spPr/>
        <p:txBody>
          <a:bodyPr/>
          <a:lstStyle>
            <a:lvl1pPr>
              <a:defRPr/>
            </a:lvl1pPr>
          </a:lstStyle>
          <a:p>
            <a:fld id="{8B20AF6A-8718-4A64-9D58-6E56E1748208}" type="slidenum">
              <a:rPr lang="en-US" altLang="ko-KR"/>
              <a:pPr/>
              <a:t>‹#›</a:t>
            </a:fld>
            <a:endParaRPr lang="en-US" altLang="ko-K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fld id="{2963E1E6-51D3-4C3E-9E57-333ABF20B896}" type="datetime1">
              <a:rPr lang="en-US" altLang="ko-KR"/>
              <a:pPr/>
              <a:t>3/4/2013</a:t>
            </a:fld>
            <a:endParaRPr lang="en-US" altLang="ko-KR"/>
          </a:p>
        </p:txBody>
      </p:sp>
      <p:sp>
        <p:nvSpPr>
          <p:cNvPr id="3" name="바닥글 개체 틀 2"/>
          <p:cNvSpPr>
            <a:spLocks noGrp="1"/>
          </p:cNvSpPr>
          <p:nvPr>
            <p:ph type="ftr" sz="quarter" idx="11"/>
          </p:nvPr>
        </p:nvSpPr>
        <p:spPr/>
        <p:txBody>
          <a:bodyPr/>
          <a:lstStyle>
            <a:lvl1pPr>
              <a:defRPr smtClean="0"/>
            </a:lvl1pPr>
          </a:lstStyle>
          <a:p>
            <a:pPr>
              <a:defRPr/>
            </a:pPr>
            <a:r>
              <a:rPr lang="en-US"/>
              <a:t>                                           http://numericalmethods.eng.usf.edu</a:t>
            </a:r>
          </a:p>
        </p:txBody>
      </p:sp>
      <p:sp>
        <p:nvSpPr>
          <p:cNvPr id="4" name="슬라이드 번호 개체 틀 3"/>
          <p:cNvSpPr>
            <a:spLocks noGrp="1"/>
          </p:cNvSpPr>
          <p:nvPr>
            <p:ph type="sldNum" sz="quarter" idx="12"/>
          </p:nvPr>
        </p:nvSpPr>
        <p:spPr/>
        <p:txBody>
          <a:bodyPr/>
          <a:lstStyle>
            <a:lvl1pPr>
              <a:defRPr/>
            </a:lvl1pPr>
          </a:lstStyle>
          <a:p>
            <a:fld id="{F1475F33-097A-4792-9C47-23E41C53C818}" type="slidenum">
              <a:rPr lang="en-US" altLang="ko-KR"/>
              <a:pPr/>
              <a:t>‹#›</a:t>
            </a:fld>
            <a:endParaRPr lang="en-US" altLang="ko-K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lvl1pPr>
              <a:defRPr/>
            </a:lvl1pPr>
          </a:lstStyle>
          <a:p>
            <a:fld id="{2775969B-C15A-4B71-B873-925721B2A79F}" type="datetime1">
              <a:rPr lang="en-US" altLang="ko-KR"/>
              <a:pPr/>
              <a:t>3/4/2013</a:t>
            </a:fld>
            <a:endParaRPr lang="en-US" altLang="ko-KR"/>
          </a:p>
        </p:txBody>
      </p:sp>
      <p:sp>
        <p:nvSpPr>
          <p:cNvPr id="6" name="바닥글 개체 틀 5"/>
          <p:cNvSpPr>
            <a:spLocks noGrp="1"/>
          </p:cNvSpPr>
          <p:nvPr>
            <p:ph type="ftr" sz="quarter" idx="11"/>
          </p:nvPr>
        </p:nvSpPr>
        <p:spPr/>
        <p:txBody>
          <a:bodyPr/>
          <a:lstStyle>
            <a:lvl1pPr>
              <a:defRPr smtClean="0"/>
            </a:lvl1pPr>
          </a:lstStyle>
          <a:p>
            <a:pPr>
              <a:defRPr/>
            </a:pPr>
            <a:r>
              <a:rPr lang="en-US"/>
              <a:t>                                           http://numericalmethods.eng.usf.edu</a:t>
            </a:r>
          </a:p>
        </p:txBody>
      </p:sp>
      <p:sp>
        <p:nvSpPr>
          <p:cNvPr id="7" name="슬라이드 번호 개체 틀 6"/>
          <p:cNvSpPr>
            <a:spLocks noGrp="1"/>
          </p:cNvSpPr>
          <p:nvPr>
            <p:ph type="sldNum" sz="quarter" idx="12"/>
          </p:nvPr>
        </p:nvSpPr>
        <p:spPr/>
        <p:txBody>
          <a:bodyPr/>
          <a:lstStyle>
            <a:lvl1pPr>
              <a:defRPr/>
            </a:lvl1pPr>
          </a:lstStyle>
          <a:p>
            <a:fld id="{A16C1EBD-67E1-434E-9E4B-B080B8DF6991}" type="slidenum">
              <a:rPr lang="en-US" altLang="ko-K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A4F84D65-EB0D-47A6-A20D-E66DBF041715}" type="datetime1">
              <a:rPr lang="en-US" altLang="ko-KR"/>
              <a:pPr/>
              <a:t>3/4/2013</a:t>
            </a:fld>
            <a:endParaRPr lang="en-US" altLang="ko-KR"/>
          </a:p>
        </p:txBody>
      </p:sp>
      <p:sp>
        <p:nvSpPr>
          <p:cNvPr id="5" name="바닥글 개체 틀 4"/>
          <p:cNvSpPr>
            <a:spLocks noGrp="1"/>
          </p:cNvSpPr>
          <p:nvPr>
            <p:ph type="ftr" sz="quarter" idx="11"/>
          </p:nvPr>
        </p:nvSpPr>
        <p:spPr/>
        <p:txBody>
          <a:bodyPr/>
          <a:lstStyle>
            <a:lvl1pPr>
              <a:defRPr smtClean="0"/>
            </a:lvl1pPr>
          </a:lstStyle>
          <a:p>
            <a:pPr>
              <a:defRPr/>
            </a:pPr>
            <a:r>
              <a:rPr lang="en-US"/>
              <a:t>http://numericalmethods.eng.usf.edu</a:t>
            </a:r>
          </a:p>
        </p:txBody>
      </p:sp>
      <p:sp>
        <p:nvSpPr>
          <p:cNvPr id="6" name="슬라이드 번호 개체 틀 5"/>
          <p:cNvSpPr>
            <a:spLocks noGrp="1"/>
          </p:cNvSpPr>
          <p:nvPr>
            <p:ph type="sldNum" sz="quarter" idx="12"/>
          </p:nvPr>
        </p:nvSpPr>
        <p:spPr/>
        <p:txBody>
          <a:bodyPr/>
          <a:lstStyle>
            <a:lvl1pPr>
              <a:defRPr/>
            </a:lvl1pPr>
          </a:lstStyle>
          <a:p>
            <a:fld id="{43861110-C85C-4FC2-8B08-E6D18E864494}" type="slidenum">
              <a:rPr lang="en-US" altLang="ko-KR"/>
              <a:pPr/>
              <a:t>‹#›</a:t>
            </a:fld>
            <a:endParaRPr lang="en-US" altLang="ko-K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lvl1pPr>
              <a:defRPr/>
            </a:lvl1pPr>
          </a:lstStyle>
          <a:p>
            <a:fld id="{A9CE3E5F-6582-4FD9-AC5C-B083168AF292}" type="datetime1">
              <a:rPr lang="en-US" altLang="ko-KR"/>
              <a:pPr/>
              <a:t>3/4/2013</a:t>
            </a:fld>
            <a:endParaRPr lang="en-US" altLang="ko-KR"/>
          </a:p>
        </p:txBody>
      </p:sp>
      <p:sp>
        <p:nvSpPr>
          <p:cNvPr id="6" name="바닥글 개체 틀 5"/>
          <p:cNvSpPr>
            <a:spLocks noGrp="1"/>
          </p:cNvSpPr>
          <p:nvPr>
            <p:ph type="ftr" sz="quarter" idx="11"/>
          </p:nvPr>
        </p:nvSpPr>
        <p:spPr/>
        <p:txBody>
          <a:bodyPr/>
          <a:lstStyle>
            <a:lvl1pPr>
              <a:defRPr smtClean="0"/>
            </a:lvl1pPr>
          </a:lstStyle>
          <a:p>
            <a:pPr>
              <a:defRPr/>
            </a:pPr>
            <a:r>
              <a:rPr lang="en-US"/>
              <a:t>                                           http://numericalmethods.eng.usf.edu</a:t>
            </a:r>
          </a:p>
        </p:txBody>
      </p:sp>
      <p:sp>
        <p:nvSpPr>
          <p:cNvPr id="7" name="슬라이드 번호 개체 틀 6"/>
          <p:cNvSpPr>
            <a:spLocks noGrp="1"/>
          </p:cNvSpPr>
          <p:nvPr>
            <p:ph type="sldNum" sz="quarter" idx="12"/>
          </p:nvPr>
        </p:nvSpPr>
        <p:spPr/>
        <p:txBody>
          <a:bodyPr/>
          <a:lstStyle>
            <a:lvl1pPr>
              <a:defRPr/>
            </a:lvl1pPr>
          </a:lstStyle>
          <a:p>
            <a:fld id="{17A1E68F-E4A0-47AD-8F16-C5F0C891A64B}" type="slidenum">
              <a:rPr lang="en-US" altLang="ko-KR"/>
              <a:pPr/>
              <a:t>‹#›</a:t>
            </a:fld>
            <a:endParaRPr lang="en-US" altLang="ko-K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66734AD9-A652-405D-A407-5B41A60F0407}" type="datetime1">
              <a:rPr lang="en-US" altLang="ko-KR"/>
              <a:pPr/>
              <a:t>3/4/2013</a:t>
            </a:fld>
            <a:endParaRPr lang="en-US" altLang="ko-KR"/>
          </a:p>
        </p:txBody>
      </p:sp>
      <p:sp>
        <p:nvSpPr>
          <p:cNvPr id="5" name="바닥글 개체 틀 4"/>
          <p:cNvSpPr>
            <a:spLocks noGrp="1"/>
          </p:cNvSpPr>
          <p:nvPr>
            <p:ph type="ftr" sz="quarter" idx="11"/>
          </p:nvPr>
        </p:nvSpPr>
        <p:spPr/>
        <p:txBody>
          <a:bodyPr/>
          <a:lstStyle>
            <a:lvl1pPr>
              <a:defRPr smtClean="0"/>
            </a:lvl1pPr>
          </a:lstStyle>
          <a:p>
            <a:pPr>
              <a:defRPr/>
            </a:pPr>
            <a:r>
              <a:rPr lang="en-US"/>
              <a:t>                                           http://numericalmethods.eng.usf.edu</a:t>
            </a:r>
          </a:p>
        </p:txBody>
      </p:sp>
      <p:sp>
        <p:nvSpPr>
          <p:cNvPr id="6" name="슬라이드 번호 개체 틀 5"/>
          <p:cNvSpPr>
            <a:spLocks noGrp="1"/>
          </p:cNvSpPr>
          <p:nvPr>
            <p:ph type="sldNum" sz="quarter" idx="12"/>
          </p:nvPr>
        </p:nvSpPr>
        <p:spPr/>
        <p:txBody>
          <a:bodyPr/>
          <a:lstStyle>
            <a:lvl1pPr>
              <a:defRPr/>
            </a:lvl1pPr>
          </a:lstStyle>
          <a:p>
            <a:fld id="{BE4030F9-DF1F-437E-BF66-886A6848371A}" type="slidenum">
              <a:rPr lang="en-US" altLang="ko-KR"/>
              <a:pPr/>
              <a:t>‹#›</a:t>
            </a:fld>
            <a:endParaRPr lang="en-US" altLang="ko-K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975475" y="617538"/>
            <a:ext cx="1968500" cy="5478462"/>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1066800" y="617538"/>
            <a:ext cx="5756275" cy="5478462"/>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fld id="{3061EEFA-0B06-43E6-9413-BFD2A9B95BF9}" type="datetime1">
              <a:rPr lang="en-US" altLang="ko-KR"/>
              <a:pPr/>
              <a:t>3/4/2013</a:t>
            </a:fld>
            <a:endParaRPr lang="en-US" altLang="ko-KR"/>
          </a:p>
        </p:txBody>
      </p:sp>
      <p:sp>
        <p:nvSpPr>
          <p:cNvPr id="5" name="바닥글 개체 틀 4"/>
          <p:cNvSpPr>
            <a:spLocks noGrp="1"/>
          </p:cNvSpPr>
          <p:nvPr>
            <p:ph type="ftr" sz="quarter" idx="11"/>
          </p:nvPr>
        </p:nvSpPr>
        <p:spPr/>
        <p:txBody>
          <a:bodyPr/>
          <a:lstStyle>
            <a:lvl1pPr>
              <a:defRPr smtClean="0"/>
            </a:lvl1pPr>
          </a:lstStyle>
          <a:p>
            <a:pPr>
              <a:defRPr/>
            </a:pPr>
            <a:r>
              <a:rPr lang="en-US"/>
              <a:t>                                           http://numericalmethods.eng.usf.edu</a:t>
            </a:r>
          </a:p>
        </p:txBody>
      </p:sp>
      <p:sp>
        <p:nvSpPr>
          <p:cNvPr id="6" name="슬라이드 번호 개체 틀 5"/>
          <p:cNvSpPr>
            <a:spLocks noGrp="1"/>
          </p:cNvSpPr>
          <p:nvPr>
            <p:ph type="sldNum" sz="quarter" idx="12"/>
          </p:nvPr>
        </p:nvSpPr>
        <p:spPr/>
        <p:txBody>
          <a:bodyPr/>
          <a:lstStyle>
            <a:lvl1pPr>
              <a:defRPr/>
            </a:lvl1pPr>
          </a:lstStyle>
          <a:p>
            <a:fld id="{599EB69E-9938-4C7E-968A-38FEB2CB6C69}" type="slidenum">
              <a:rPr lang="en-US" altLang="ko-KR"/>
              <a:pPr/>
              <a:t>‹#›</a:t>
            </a:fld>
            <a:endParaRPr lang="en-US" altLang="ko-K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x" preserve="1">
  <p:cSld name="제목, 내용 및 텍스트">
    <p:spTree>
      <p:nvGrpSpPr>
        <p:cNvPr id="1" name=""/>
        <p:cNvGrpSpPr/>
        <p:nvPr/>
      </p:nvGrpSpPr>
      <p:grpSpPr>
        <a:xfrm>
          <a:off x="0" y="0"/>
          <a:ext cx="0" cy="0"/>
          <a:chOff x="0" y="0"/>
          <a:chExt cx="0" cy="0"/>
        </a:xfrm>
      </p:grpSpPr>
      <p:sp>
        <p:nvSpPr>
          <p:cNvPr id="2" name="제목 1"/>
          <p:cNvSpPr>
            <a:spLocks noGrp="1"/>
          </p:cNvSpPr>
          <p:nvPr>
            <p:ph type="title"/>
          </p:nvPr>
        </p:nvSpPr>
        <p:spPr>
          <a:xfrm>
            <a:off x="1150938" y="617538"/>
            <a:ext cx="7793037" cy="1143000"/>
          </a:xfrm>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1066800" y="1981200"/>
            <a:ext cx="3810000" cy="4114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5029200" y="1981200"/>
            <a:ext cx="3810000" cy="4114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4648200" y="6400800"/>
            <a:ext cx="1905000" cy="457200"/>
          </a:xfrm>
        </p:spPr>
        <p:txBody>
          <a:bodyPr/>
          <a:lstStyle>
            <a:lvl1pPr>
              <a:defRPr/>
            </a:lvl1pPr>
          </a:lstStyle>
          <a:p>
            <a:fld id="{D1A6A6CB-B768-41B6-A837-856B8BB23D75}" type="datetime1">
              <a:rPr lang="en-US" altLang="ko-KR"/>
              <a:pPr/>
              <a:t>3/4/2013</a:t>
            </a:fld>
            <a:endParaRPr lang="en-US" altLang="ko-KR"/>
          </a:p>
        </p:txBody>
      </p:sp>
      <p:sp>
        <p:nvSpPr>
          <p:cNvPr id="6" name="바닥글 개체 틀 5"/>
          <p:cNvSpPr>
            <a:spLocks noGrp="1"/>
          </p:cNvSpPr>
          <p:nvPr>
            <p:ph type="ftr" sz="quarter" idx="11"/>
          </p:nvPr>
        </p:nvSpPr>
        <p:spPr>
          <a:xfrm>
            <a:off x="5334000" y="6629400"/>
            <a:ext cx="3810000" cy="228600"/>
          </a:xfrm>
        </p:spPr>
        <p:txBody>
          <a:bodyPr/>
          <a:lstStyle>
            <a:lvl1pPr>
              <a:defRPr smtClean="0"/>
            </a:lvl1pPr>
          </a:lstStyle>
          <a:p>
            <a:pPr>
              <a:defRPr/>
            </a:pPr>
            <a:r>
              <a:rPr lang="en-US"/>
              <a:t>                                           http://numericalmethods.eng.usf.edu</a:t>
            </a:r>
          </a:p>
        </p:txBody>
      </p:sp>
      <p:sp>
        <p:nvSpPr>
          <p:cNvPr id="7" name="슬라이드 번호 개체 틀 6"/>
          <p:cNvSpPr>
            <a:spLocks noGrp="1"/>
          </p:cNvSpPr>
          <p:nvPr>
            <p:ph type="sldNum" sz="quarter" idx="12"/>
          </p:nvPr>
        </p:nvSpPr>
        <p:spPr>
          <a:xfrm>
            <a:off x="0" y="6629400"/>
            <a:ext cx="1905000" cy="228600"/>
          </a:xfrm>
        </p:spPr>
        <p:txBody>
          <a:bodyPr/>
          <a:lstStyle>
            <a:lvl1pPr>
              <a:defRPr/>
            </a:lvl1pPr>
          </a:lstStyle>
          <a:p>
            <a:fld id="{F9BF65A0-58F6-493D-B253-EF16C3B16AE8}" type="slidenum">
              <a:rPr lang="en-US" altLang="ko-KR"/>
              <a:pPr/>
              <a:t>‹#›</a:t>
            </a:fld>
            <a:endParaRPr lang="en-US" altLang="ko-K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AndTx" preserve="1">
  <p:cSld name="제목, 내용 2개 및 텍스트">
    <p:spTree>
      <p:nvGrpSpPr>
        <p:cNvPr id="1" name=""/>
        <p:cNvGrpSpPr/>
        <p:nvPr/>
      </p:nvGrpSpPr>
      <p:grpSpPr>
        <a:xfrm>
          <a:off x="0" y="0"/>
          <a:ext cx="0" cy="0"/>
          <a:chOff x="0" y="0"/>
          <a:chExt cx="0" cy="0"/>
        </a:xfrm>
      </p:grpSpPr>
      <p:sp>
        <p:nvSpPr>
          <p:cNvPr id="2" name="제목 1"/>
          <p:cNvSpPr>
            <a:spLocks noGrp="1"/>
          </p:cNvSpPr>
          <p:nvPr>
            <p:ph type="title"/>
          </p:nvPr>
        </p:nvSpPr>
        <p:spPr>
          <a:xfrm>
            <a:off x="1150938" y="617538"/>
            <a:ext cx="7793037" cy="1143000"/>
          </a:xfrm>
        </p:spPr>
        <p:txBody>
          <a:bodyPr/>
          <a:lstStyle/>
          <a:p>
            <a:r>
              <a:rPr lang="ko-KR" altLang="en-US" smtClean="0"/>
              <a:t>마스터 제목 스타일 편집</a:t>
            </a:r>
            <a:endParaRPr lang="ko-KR" altLang="en-US"/>
          </a:p>
        </p:txBody>
      </p:sp>
      <p:sp>
        <p:nvSpPr>
          <p:cNvPr id="3" name="내용 개체 틀 2"/>
          <p:cNvSpPr>
            <a:spLocks noGrp="1"/>
          </p:cNvSpPr>
          <p:nvPr>
            <p:ph sz="quarter" idx="1"/>
          </p:nvPr>
        </p:nvSpPr>
        <p:spPr>
          <a:xfrm>
            <a:off x="1066800" y="1981200"/>
            <a:ext cx="3810000" cy="19812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quarter" idx="2"/>
          </p:nvPr>
        </p:nvSpPr>
        <p:spPr>
          <a:xfrm>
            <a:off x="1066800" y="4114800"/>
            <a:ext cx="3810000" cy="19812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half" idx="3"/>
          </p:nvPr>
        </p:nvSpPr>
        <p:spPr>
          <a:xfrm>
            <a:off x="5029200" y="1981200"/>
            <a:ext cx="3810000" cy="4114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날짜 개체 틀 5"/>
          <p:cNvSpPr>
            <a:spLocks noGrp="1"/>
          </p:cNvSpPr>
          <p:nvPr>
            <p:ph type="dt" sz="half" idx="10"/>
          </p:nvPr>
        </p:nvSpPr>
        <p:spPr>
          <a:xfrm>
            <a:off x="4648200" y="6400800"/>
            <a:ext cx="1905000" cy="457200"/>
          </a:xfrm>
        </p:spPr>
        <p:txBody>
          <a:bodyPr/>
          <a:lstStyle>
            <a:lvl1pPr>
              <a:defRPr/>
            </a:lvl1pPr>
          </a:lstStyle>
          <a:p>
            <a:fld id="{D91421A5-670C-4090-9181-983DDB94ECFC}" type="datetime1">
              <a:rPr lang="en-US" altLang="ko-KR"/>
              <a:pPr/>
              <a:t>3/4/2013</a:t>
            </a:fld>
            <a:endParaRPr lang="en-US" altLang="ko-KR"/>
          </a:p>
        </p:txBody>
      </p:sp>
      <p:sp>
        <p:nvSpPr>
          <p:cNvPr id="7" name="바닥글 개체 틀 6"/>
          <p:cNvSpPr>
            <a:spLocks noGrp="1"/>
          </p:cNvSpPr>
          <p:nvPr>
            <p:ph type="ftr" sz="quarter" idx="11"/>
          </p:nvPr>
        </p:nvSpPr>
        <p:spPr>
          <a:xfrm>
            <a:off x="5334000" y="6629400"/>
            <a:ext cx="3810000" cy="228600"/>
          </a:xfrm>
        </p:spPr>
        <p:txBody>
          <a:bodyPr/>
          <a:lstStyle>
            <a:lvl1pPr>
              <a:defRPr smtClean="0"/>
            </a:lvl1pPr>
          </a:lstStyle>
          <a:p>
            <a:pPr>
              <a:defRPr/>
            </a:pPr>
            <a:r>
              <a:rPr lang="en-US"/>
              <a:t>                                           http://numericalmethods.eng.usf.edu</a:t>
            </a:r>
          </a:p>
        </p:txBody>
      </p:sp>
      <p:sp>
        <p:nvSpPr>
          <p:cNvPr id="8" name="슬라이드 번호 개체 틀 7"/>
          <p:cNvSpPr>
            <a:spLocks noGrp="1"/>
          </p:cNvSpPr>
          <p:nvPr>
            <p:ph type="sldNum" sz="quarter" idx="12"/>
          </p:nvPr>
        </p:nvSpPr>
        <p:spPr>
          <a:xfrm>
            <a:off x="0" y="6629400"/>
            <a:ext cx="1905000" cy="228600"/>
          </a:xfrm>
        </p:spPr>
        <p:txBody>
          <a:bodyPr/>
          <a:lstStyle>
            <a:lvl1pPr>
              <a:defRPr/>
            </a:lvl1pPr>
          </a:lstStyle>
          <a:p>
            <a:fld id="{F019139B-A01A-4571-B1A9-DAAF38B49830}" type="slidenum">
              <a:rPr lang="en-US" altLang="ko-KR"/>
              <a:pPr/>
              <a:t>‹#›</a:t>
            </a:fld>
            <a:endParaRPr lang="en-US" altLang="ko-K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제목, 텍스트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1150938" y="617538"/>
            <a:ext cx="7793037" cy="114300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1066800" y="1981200"/>
            <a:ext cx="3810000" cy="4114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029200" y="1981200"/>
            <a:ext cx="3810000" cy="4114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4648200" y="6400800"/>
            <a:ext cx="1905000" cy="457200"/>
          </a:xfrm>
        </p:spPr>
        <p:txBody>
          <a:bodyPr/>
          <a:lstStyle>
            <a:lvl1pPr>
              <a:defRPr/>
            </a:lvl1pPr>
          </a:lstStyle>
          <a:p>
            <a:fld id="{F2DC7B9D-97E9-450F-8A51-007F2CD4433B}" type="datetime1">
              <a:rPr lang="en-US" altLang="ko-KR"/>
              <a:pPr/>
              <a:t>3/4/2013</a:t>
            </a:fld>
            <a:endParaRPr lang="en-US" altLang="ko-KR"/>
          </a:p>
        </p:txBody>
      </p:sp>
      <p:sp>
        <p:nvSpPr>
          <p:cNvPr id="6" name="바닥글 개체 틀 5"/>
          <p:cNvSpPr>
            <a:spLocks noGrp="1"/>
          </p:cNvSpPr>
          <p:nvPr>
            <p:ph type="ftr" sz="quarter" idx="11"/>
          </p:nvPr>
        </p:nvSpPr>
        <p:spPr>
          <a:xfrm>
            <a:off x="5334000" y="6629400"/>
            <a:ext cx="3810000" cy="228600"/>
          </a:xfrm>
        </p:spPr>
        <p:txBody>
          <a:bodyPr/>
          <a:lstStyle>
            <a:lvl1pPr>
              <a:defRPr smtClean="0"/>
            </a:lvl1pPr>
          </a:lstStyle>
          <a:p>
            <a:pPr>
              <a:defRPr/>
            </a:pPr>
            <a:r>
              <a:rPr lang="en-US"/>
              <a:t>                                           http://numericalmethods.eng.usf.edu</a:t>
            </a:r>
          </a:p>
        </p:txBody>
      </p:sp>
      <p:sp>
        <p:nvSpPr>
          <p:cNvPr id="7" name="슬라이드 번호 개체 틀 6"/>
          <p:cNvSpPr>
            <a:spLocks noGrp="1"/>
          </p:cNvSpPr>
          <p:nvPr>
            <p:ph type="sldNum" sz="quarter" idx="12"/>
          </p:nvPr>
        </p:nvSpPr>
        <p:spPr>
          <a:xfrm>
            <a:off x="0" y="6629400"/>
            <a:ext cx="1905000" cy="228600"/>
          </a:xfrm>
        </p:spPr>
        <p:txBody>
          <a:bodyPr/>
          <a:lstStyle>
            <a:lvl1pPr>
              <a:defRPr/>
            </a:lvl1pPr>
          </a:lstStyle>
          <a:p>
            <a:fld id="{9E9D5B5B-80C9-428B-B474-1A5067D125BF}" type="slidenum">
              <a:rPr lang="en-US" altLang="ko-KR"/>
              <a:pPr/>
              <a:t>‹#›</a:t>
            </a:fld>
            <a:endParaRPr lang="en-US" altLang="ko-K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3D7D26DF-17F0-45A9-8577-0F7DA0A5F6E9}" type="datetime1">
              <a:rPr lang="en-US" altLang="ko-KR" smtClean="0"/>
              <a:pPr/>
              <a:t>3/4/2013</a:t>
            </a:fld>
            <a:endParaRPr lang="en-US" altLang="ko-KR"/>
          </a:p>
        </p:txBody>
      </p:sp>
      <p:sp>
        <p:nvSpPr>
          <p:cNvPr id="5" name="바닥글 개체 틀 4"/>
          <p:cNvSpPr>
            <a:spLocks noGrp="1"/>
          </p:cNvSpPr>
          <p:nvPr>
            <p:ph type="ftr" sz="quarter" idx="11"/>
          </p:nvPr>
        </p:nvSpPr>
        <p:spPr/>
        <p:txBody>
          <a:bodyPr/>
          <a:lstStyle/>
          <a:p>
            <a:pPr>
              <a:defRPr/>
            </a:pPr>
            <a:r>
              <a:rPr lang="en-US" smtClean="0"/>
              <a:t>http://numericalmethods.eng.usf.edu</a:t>
            </a:r>
            <a:endParaRPr lang="en-US"/>
          </a:p>
        </p:txBody>
      </p:sp>
      <p:sp>
        <p:nvSpPr>
          <p:cNvPr id="6" name="슬라이드 번호 개체 틀 5"/>
          <p:cNvSpPr>
            <a:spLocks noGrp="1"/>
          </p:cNvSpPr>
          <p:nvPr>
            <p:ph type="sldNum" sz="quarter" idx="12"/>
          </p:nvPr>
        </p:nvSpPr>
        <p:spPr/>
        <p:txBody>
          <a:bodyPr/>
          <a:lstStyle/>
          <a:p>
            <a:fld id="{1C2EA2A2-E69F-4971-AF8B-4D4A953D6AA9}" type="slidenum">
              <a:rPr lang="en-US" altLang="ko-KR" smtClean="0"/>
              <a:pPr/>
              <a:t>‹#›</a:t>
            </a:fld>
            <a:endParaRPr lang="en-US" altLang="ko-K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4F84D65-EB0D-47A6-A20D-E66DBF041715}" type="datetime1">
              <a:rPr lang="en-US" altLang="ko-KR" smtClean="0"/>
              <a:pPr/>
              <a:t>3/4/2013</a:t>
            </a:fld>
            <a:endParaRPr lang="en-US" altLang="ko-KR"/>
          </a:p>
        </p:txBody>
      </p:sp>
      <p:sp>
        <p:nvSpPr>
          <p:cNvPr id="5" name="바닥글 개체 틀 4"/>
          <p:cNvSpPr>
            <a:spLocks noGrp="1"/>
          </p:cNvSpPr>
          <p:nvPr>
            <p:ph type="ftr" sz="quarter" idx="11"/>
          </p:nvPr>
        </p:nvSpPr>
        <p:spPr/>
        <p:txBody>
          <a:bodyPr/>
          <a:lstStyle/>
          <a:p>
            <a:pPr>
              <a:defRPr/>
            </a:pPr>
            <a:r>
              <a:rPr lang="en-US" smtClean="0"/>
              <a:t>http://numericalmethods.eng.usf.edu</a:t>
            </a:r>
            <a:endParaRPr lang="en-US"/>
          </a:p>
        </p:txBody>
      </p:sp>
      <p:sp>
        <p:nvSpPr>
          <p:cNvPr id="6" name="슬라이드 번호 개체 틀 5"/>
          <p:cNvSpPr>
            <a:spLocks noGrp="1"/>
          </p:cNvSpPr>
          <p:nvPr>
            <p:ph type="sldNum" sz="quarter" idx="12"/>
          </p:nvPr>
        </p:nvSpPr>
        <p:spPr/>
        <p:txBody>
          <a:bodyPr/>
          <a:lstStyle/>
          <a:p>
            <a:fld id="{43861110-C85C-4FC2-8B08-E6D18E864494}" type="slidenum">
              <a:rPr lang="en-US" altLang="ko-KR" smtClean="0"/>
              <a:pPr/>
              <a:t>‹#›</a:t>
            </a:fld>
            <a:endParaRPr lang="en-US" altLang="ko-K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B7227226-720D-4C64-94A7-5157E6E9A98E}" type="datetime1">
              <a:rPr lang="en-US" altLang="ko-KR" smtClean="0"/>
              <a:pPr/>
              <a:t>3/4/2013</a:t>
            </a:fld>
            <a:endParaRPr lang="en-US" altLang="ko-KR"/>
          </a:p>
        </p:txBody>
      </p:sp>
      <p:sp>
        <p:nvSpPr>
          <p:cNvPr id="5" name="바닥글 개체 틀 4"/>
          <p:cNvSpPr>
            <a:spLocks noGrp="1"/>
          </p:cNvSpPr>
          <p:nvPr>
            <p:ph type="ftr" sz="quarter" idx="11"/>
          </p:nvPr>
        </p:nvSpPr>
        <p:spPr/>
        <p:txBody>
          <a:bodyPr/>
          <a:lstStyle/>
          <a:p>
            <a:pPr>
              <a:defRPr/>
            </a:pPr>
            <a:r>
              <a:rPr lang="en-US" smtClean="0"/>
              <a:t>http://numericalmethods.eng.usf.edu</a:t>
            </a:r>
            <a:endParaRPr lang="en-US"/>
          </a:p>
        </p:txBody>
      </p:sp>
      <p:sp>
        <p:nvSpPr>
          <p:cNvPr id="6" name="슬라이드 번호 개체 틀 5"/>
          <p:cNvSpPr>
            <a:spLocks noGrp="1"/>
          </p:cNvSpPr>
          <p:nvPr>
            <p:ph type="sldNum" sz="quarter" idx="12"/>
          </p:nvPr>
        </p:nvSpPr>
        <p:spPr/>
        <p:txBody>
          <a:bodyPr/>
          <a:lstStyle/>
          <a:p>
            <a:fld id="{9AA9F988-BC12-4665-A327-4FE2609DA063}" type="slidenum">
              <a:rPr lang="en-US" altLang="ko-KR" smtClean="0"/>
              <a:pPr/>
              <a:t>‹#›</a:t>
            </a:fld>
            <a:endParaRPr lang="en-US" altLang="ko-K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9814FE94-784E-4910-93C9-7A5CD5D2C1B0}" type="datetime1">
              <a:rPr lang="en-US" altLang="ko-KR" smtClean="0"/>
              <a:pPr/>
              <a:t>3/4/2013</a:t>
            </a:fld>
            <a:endParaRPr lang="en-US" altLang="ko-KR"/>
          </a:p>
        </p:txBody>
      </p:sp>
      <p:sp>
        <p:nvSpPr>
          <p:cNvPr id="6" name="바닥글 개체 틀 5"/>
          <p:cNvSpPr>
            <a:spLocks noGrp="1"/>
          </p:cNvSpPr>
          <p:nvPr>
            <p:ph type="ftr" sz="quarter" idx="11"/>
          </p:nvPr>
        </p:nvSpPr>
        <p:spPr/>
        <p:txBody>
          <a:bodyPr/>
          <a:lstStyle/>
          <a:p>
            <a:pPr>
              <a:defRPr/>
            </a:pPr>
            <a:r>
              <a:rPr lang="en-US" smtClean="0"/>
              <a:t>http://numericalmethods.eng.usf.edu</a:t>
            </a:r>
            <a:endParaRPr lang="en-US"/>
          </a:p>
        </p:txBody>
      </p:sp>
      <p:sp>
        <p:nvSpPr>
          <p:cNvPr id="7" name="슬라이드 번호 개체 틀 6"/>
          <p:cNvSpPr>
            <a:spLocks noGrp="1"/>
          </p:cNvSpPr>
          <p:nvPr>
            <p:ph type="sldNum" sz="quarter" idx="12"/>
          </p:nvPr>
        </p:nvSpPr>
        <p:spPr/>
        <p:txBody>
          <a:bodyPr/>
          <a:lstStyle/>
          <a:p>
            <a:fld id="{627AD98B-E837-4F77-B2AC-D8C9689C9EA4}" type="slidenum">
              <a:rPr lang="en-US" altLang="ko-KR" smtClean="0"/>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fld id="{B7227226-720D-4C64-94A7-5157E6E9A98E}" type="datetime1">
              <a:rPr lang="en-US" altLang="ko-KR"/>
              <a:pPr/>
              <a:t>3/4/2013</a:t>
            </a:fld>
            <a:endParaRPr lang="en-US" altLang="ko-KR"/>
          </a:p>
        </p:txBody>
      </p:sp>
      <p:sp>
        <p:nvSpPr>
          <p:cNvPr id="5" name="바닥글 개체 틀 4"/>
          <p:cNvSpPr>
            <a:spLocks noGrp="1"/>
          </p:cNvSpPr>
          <p:nvPr>
            <p:ph type="ftr" sz="quarter" idx="11"/>
          </p:nvPr>
        </p:nvSpPr>
        <p:spPr/>
        <p:txBody>
          <a:bodyPr/>
          <a:lstStyle>
            <a:lvl1pPr>
              <a:defRPr smtClean="0"/>
            </a:lvl1pPr>
          </a:lstStyle>
          <a:p>
            <a:pPr>
              <a:defRPr/>
            </a:pPr>
            <a:r>
              <a:rPr lang="en-US"/>
              <a:t>http://numericalmethods.eng.usf.edu</a:t>
            </a:r>
          </a:p>
        </p:txBody>
      </p:sp>
      <p:sp>
        <p:nvSpPr>
          <p:cNvPr id="6" name="슬라이드 번호 개체 틀 5"/>
          <p:cNvSpPr>
            <a:spLocks noGrp="1"/>
          </p:cNvSpPr>
          <p:nvPr>
            <p:ph type="sldNum" sz="quarter" idx="12"/>
          </p:nvPr>
        </p:nvSpPr>
        <p:spPr/>
        <p:txBody>
          <a:bodyPr/>
          <a:lstStyle>
            <a:lvl1pPr>
              <a:defRPr/>
            </a:lvl1pPr>
          </a:lstStyle>
          <a:p>
            <a:fld id="{9AA9F988-BC12-4665-A327-4FE2609DA063}" type="slidenum">
              <a:rPr lang="en-US" altLang="ko-KR"/>
              <a:pPr/>
              <a:t>‹#›</a:t>
            </a:fld>
            <a:endParaRPr lang="en-US" altLang="ko-K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0E98ED29-CBA1-49D6-9248-C00AC2DC3F34}" type="datetime1">
              <a:rPr lang="en-US" altLang="ko-KR" smtClean="0"/>
              <a:pPr/>
              <a:t>3/4/2013</a:t>
            </a:fld>
            <a:endParaRPr lang="en-US" altLang="ko-KR"/>
          </a:p>
        </p:txBody>
      </p:sp>
      <p:sp>
        <p:nvSpPr>
          <p:cNvPr id="8" name="바닥글 개체 틀 7"/>
          <p:cNvSpPr>
            <a:spLocks noGrp="1"/>
          </p:cNvSpPr>
          <p:nvPr>
            <p:ph type="ftr" sz="quarter" idx="11"/>
          </p:nvPr>
        </p:nvSpPr>
        <p:spPr/>
        <p:txBody>
          <a:bodyPr/>
          <a:lstStyle/>
          <a:p>
            <a:pPr>
              <a:defRPr/>
            </a:pPr>
            <a:r>
              <a:rPr lang="en-US" smtClean="0"/>
              <a:t>http://numericalmethods.eng.usf.edu</a:t>
            </a:r>
            <a:endParaRPr lang="en-US"/>
          </a:p>
        </p:txBody>
      </p:sp>
      <p:sp>
        <p:nvSpPr>
          <p:cNvPr id="9" name="슬라이드 번호 개체 틀 8"/>
          <p:cNvSpPr>
            <a:spLocks noGrp="1"/>
          </p:cNvSpPr>
          <p:nvPr>
            <p:ph type="sldNum" sz="quarter" idx="12"/>
          </p:nvPr>
        </p:nvSpPr>
        <p:spPr/>
        <p:txBody>
          <a:bodyPr/>
          <a:lstStyle/>
          <a:p>
            <a:fld id="{FD7B404E-928D-4FA8-BE3F-841BEBE3F045}" type="slidenum">
              <a:rPr lang="en-US" altLang="ko-KR" smtClean="0"/>
              <a:pPr/>
              <a:t>‹#›</a:t>
            </a:fld>
            <a:endParaRPr lang="en-US" altLang="ko-K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108BE607-A3D8-443B-BC45-9D28BE7FF6A5}" type="datetime1">
              <a:rPr lang="en-US" altLang="ko-KR" smtClean="0"/>
              <a:pPr/>
              <a:t>3/4/2013</a:t>
            </a:fld>
            <a:endParaRPr lang="en-US" altLang="ko-KR"/>
          </a:p>
        </p:txBody>
      </p:sp>
      <p:sp>
        <p:nvSpPr>
          <p:cNvPr id="4" name="바닥글 개체 틀 3"/>
          <p:cNvSpPr>
            <a:spLocks noGrp="1"/>
          </p:cNvSpPr>
          <p:nvPr>
            <p:ph type="ftr" sz="quarter" idx="11"/>
          </p:nvPr>
        </p:nvSpPr>
        <p:spPr/>
        <p:txBody>
          <a:bodyPr/>
          <a:lstStyle/>
          <a:p>
            <a:pPr>
              <a:defRPr/>
            </a:pPr>
            <a:r>
              <a:rPr lang="en-US" smtClean="0"/>
              <a:t>http://numericalmethods.eng.usf.edu</a:t>
            </a:r>
            <a:endParaRPr lang="en-US"/>
          </a:p>
        </p:txBody>
      </p:sp>
      <p:sp>
        <p:nvSpPr>
          <p:cNvPr id="5" name="슬라이드 번호 개체 틀 4"/>
          <p:cNvSpPr>
            <a:spLocks noGrp="1"/>
          </p:cNvSpPr>
          <p:nvPr>
            <p:ph type="sldNum" sz="quarter" idx="12"/>
          </p:nvPr>
        </p:nvSpPr>
        <p:spPr/>
        <p:txBody>
          <a:bodyPr/>
          <a:lstStyle/>
          <a:p>
            <a:fld id="{4FEEB46C-8310-4FCC-8004-11D02FA85B26}" type="slidenum">
              <a:rPr lang="en-US" altLang="ko-KR" smtClean="0"/>
              <a:pPr/>
              <a:t>‹#›</a:t>
            </a:fld>
            <a:endParaRPr lang="en-US" altLang="ko-K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49DB5CE-0910-461B-A06E-4F54752FF852}" type="datetime1">
              <a:rPr lang="en-US" altLang="ko-KR" smtClean="0"/>
              <a:pPr/>
              <a:t>3/4/2013</a:t>
            </a:fld>
            <a:endParaRPr lang="en-US" altLang="ko-KR"/>
          </a:p>
        </p:txBody>
      </p:sp>
      <p:sp>
        <p:nvSpPr>
          <p:cNvPr id="3" name="바닥글 개체 틀 2"/>
          <p:cNvSpPr>
            <a:spLocks noGrp="1"/>
          </p:cNvSpPr>
          <p:nvPr>
            <p:ph type="ftr" sz="quarter" idx="11"/>
          </p:nvPr>
        </p:nvSpPr>
        <p:spPr/>
        <p:txBody>
          <a:bodyPr/>
          <a:lstStyle/>
          <a:p>
            <a:pPr>
              <a:defRPr/>
            </a:pPr>
            <a:r>
              <a:rPr lang="en-US" smtClean="0"/>
              <a:t>http://numericalmethods.eng.usf.edu</a:t>
            </a:r>
            <a:endParaRPr lang="en-US"/>
          </a:p>
        </p:txBody>
      </p:sp>
      <p:sp>
        <p:nvSpPr>
          <p:cNvPr id="4" name="슬라이드 번호 개체 틀 3"/>
          <p:cNvSpPr>
            <a:spLocks noGrp="1"/>
          </p:cNvSpPr>
          <p:nvPr>
            <p:ph type="sldNum" sz="quarter" idx="12"/>
          </p:nvPr>
        </p:nvSpPr>
        <p:spPr/>
        <p:txBody>
          <a:bodyPr/>
          <a:lstStyle/>
          <a:p>
            <a:fld id="{810481D1-4ED8-4BCF-B6B0-D247CA71387B}" type="slidenum">
              <a:rPr lang="en-US" altLang="ko-KR" smtClean="0"/>
              <a:pPr/>
              <a:t>‹#›</a:t>
            </a:fld>
            <a:endParaRPr lang="en-US" altLang="ko-K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EB3A17D-C38B-46C0-9E14-E20E978CE3E7}" type="datetime1">
              <a:rPr lang="en-US" altLang="ko-KR" smtClean="0"/>
              <a:pPr/>
              <a:t>3/4/2013</a:t>
            </a:fld>
            <a:endParaRPr lang="en-US" altLang="ko-KR"/>
          </a:p>
        </p:txBody>
      </p:sp>
      <p:sp>
        <p:nvSpPr>
          <p:cNvPr id="6" name="바닥글 개체 틀 5"/>
          <p:cNvSpPr>
            <a:spLocks noGrp="1"/>
          </p:cNvSpPr>
          <p:nvPr>
            <p:ph type="ftr" sz="quarter" idx="11"/>
          </p:nvPr>
        </p:nvSpPr>
        <p:spPr/>
        <p:txBody>
          <a:bodyPr/>
          <a:lstStyle/>
          <a:p>
            <a:pPr>
              <a:defRPr/>
            </a:pPr>
            <a:r>
              <a:rPr lang="en-US" smtClean="0"/>
              <a:t>http://numericalmethods.eng.usf.edu</a:t>
            </a:r>
            <a:endParaRPr lang="en-US"/>
          </a:p>
        </p:txBody>
      </p:sp>
      <p:sp>
        <p:nvSpPr>
          <p:cNvPr id="7" name="슬라이드 번호 개체 틀 6"/>
          <p:cNvSpPr>
            <a:spLocks noGrp="1"/>
          </p:cNvSpPr>
          <p:nvPr>
            <p:ph type="sldNum" sz="quarter" idx="12"/>
          </p:nvPr>
        </p:nvSpPr>
        <p:spPr/>
        <p:txBody>
          <a:bodyPr/>
          <a:lstStyle/>
          <a:p>
            <a:fld id="{F6FD39CA-F2D8-42A3-B16A-5F573E45CC98}" type="slidenum">
              <a:rPr lang="en-US" altLang="ko-KR" smtClean="0"/>
              <a:pPr/>
              <a:t>‹#›</a:t>
            </a:fld>
            <a:endParaRPr lang="en-US" altLang="ko-K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FFC6038-B129-4E26-912D-63DD599F88C5}" type="datetime1">
              <a:rPr lang="en-US" altLang="ko-KR" smtClean="0"/>
              <a:pPr/>
              <a:t>3/4/2013</a:t>
            </a:fld>
            <a:endParaRPr lang="en-US" altLang="ko-KR"/>
          </a:p>
        </p:txBody>
      </p:sp>
      <p:sp>
        <p:nvSpPr>
          <p:cNvPr id="6" name="바닥글 개체 틀 5"/>
          <p:cNvSpPr>
            <a:spLocks noGrp="1"/>
          </p:cNvSpPr>
          <p:nvPr>
            <p:ph type="ftr" sz="quarter" idx="11"/>
          </p:nvPr>
        </p:nvSpPr>
        <p:spPr/>
        <p:txBody>
          <a:bodyPr/>
          <a:lstStyle/>
          <a:p>
            <a:pPr>
              <a:defRPr/>
            </a:pPr>
            <a:r>
              <a:rPr lang="en-US" smtClean="0"/>
              <a:t>http://numericalmethods.eng.usf.edu</a:t>
            </a:r>
            <a:endParaRPr lang="en-US"/>
          </a:p>
        </p:txBody>
      </p:sp>
      <p:sp>
        <p:nvSpPr>
          <p:cNvPr id="7" name="슬라이드 번호 개체 틀 6"/>
          <p:cNvSpPr>
            <a:spLocks noGrp="1"/>
          </p:cNvSpPr>
          <p:nvPr>
            <p:ph type="sldNum" sz="quarter" idx="12"/>
          </p:nvPr>
        </p:nvSpPr>
        <p:spPr/>
        <p:txBody>
          <a:bodyPr/>
          <a:lstStyle/>
          <a:p>
            <a:fld id="{AFD06B14-5773-4AD8-A5E3-3F20B49821E3}" type="slidenum">
              <a:rPr lang="en-US" altLang="ko-KR" smtClean="0"/>
              <a:pPr/>
              <a:t>‹#›</a:t>
            </a:fld>
            <a:endParaRPr lang="en-US" altLang="ko-K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59E45FB-C5B7-421B-8632-78769692E294}" type="datetime1">
              <a:rPr lang="en-US" altLang="ko-KR" smtClean="0"/>
              <a:pPr/>
              <a:t>3/4/2013</a:t>
            </a:fld>
            <a:endParaRPr lang="en-US" altLang="ko-KR"/>
          </a:p>
        </p:txBody>
      </p:sp>
      <p:sp>
        <p:nvSpPr>
          <p:cNvPr id="5" name="바닥글 개체 틀 4"/>
          <p:cNvSpPr>
            <a:spLocks noGrp="1"/>
          </p:cNvSpPr>
          <p:nvPr>
            <p:ph type="ftr" sz="quarter" idx="11"/>
          </p:nvPr>
        </p:nvSpPr>
        <p:spPr/>
        <p:txBody>
          <a:bodyPr/>
          <a:lstStyle/>
          <a:p>
            <a:pPr>
              <a:defRPr/>
            </a:pPr>
            <a:r>
              <a:rPr lang="en-US" smtClean="0"/>
              <a:t>http://numericalmethods.eng.usf.edu</a:t>
            </a:r>
            <a:endParaRPr lang="en-US"/>
          </a:p>
        </p:txBody>
      </p:sp>
      <p:sp>
        <p:nvSpPr>
          <p:cNvPr id="6" name="슬라이드 번호 개체 틀 5"/>
          <p:cNvSpPr>
            <a:spLocks noGrp="1"/>
          </p:cNvSpPr>
          <p:nvPr>
            <p:ph type="sldNum" sz="quarter" idx="12"/>
          </p:nvPr>
        </p:nvSpPr>
        <p:spPr/>
        <p:txBody>
          <a:bodyPr/>
          <a:lstStyle/>
          <a:p>
            <a:fld id="{03592966-229E-490D-83C7-DF9A0EA0F5B5}" type="slidenum">
              <a:rPr lang="en-US" altLang="ko-KR" smtClean="0"/>
              <a:pPr/>
              <a:t>‹#›</a:t>
            </a:fld>
            <a:endParaRPr lang="en-US" altLang="ko-K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79D61B1-13E0-4723-AB68-763EAF6567CD}" type="datetime1">
              <a:rPr lang="en-US" altLang="ko-KR" smtClean="0"/>
              <a:pPr/>
              <a:t>3/4/2013</a:t>
            </a:fld>
            <a:endParaRPr lang="en-US" altLang="ko-KR"/>
          </a:p>
        </p:txBody>
      </p:sp>
      <p:sp>
        <p:nvSpPr>
          <p:cNvPr id="5" name="바닥글 개체 틀 4"/>
          <p:cNvSpPr>
            <a:spLocks noGrp="1"/>
          </p:cNvSpPr>
          <p:nvPr>
            <p:ph type="ftr" sz="quarter" idx="11"/>
          </p:nvPr>
        </p:nvSpPr>
        <p:spPr/>
        <p:txBody>
          <a:bodyPr/>
          <a:lstStyle/>
          <a:p>
            <a:pPr>
              <a:defRPr/>
            </a:pPr>
            <a:r>
              <a:rPr lang="en-US" smtClean="0"/>
              <a:t>http://numericalmethods.eng.usf.edu</a:t>
            </a:r>
            <a:endParaRPr lang="en-US"/>
          </a:p>
        </p:txBody>
      </p:sp>
      <p:sp>
        <p:nvSpPr>
          <p:cNvPr id="6" name="슬라이드 번호 개체 틀 5"/>
          <p:cNvSpPr>
            <a:spLocks noGrp="1"/>
          </p:cNvSpPr>
          <p:nvPr>
            <p:ph type="sldNum" sz="quarter" idx="12"/>
          </p:nvPr>
        </p:nvSpPr>
        <p:spPr/>
        <p:txBody>
          <a:bodyPr/>
          <a:lstStyle/>
          <a:p>
            <a:fld id="{697EE1D4-E102-496A-AE92-AF5A4400749D}" type="slidenum">
              <a:rPr lang="en-US" altLang="ko-KR" smtClean="0"/>
              <a:pPr/>
              <a:t>‹#›</a:t>
            </a:fld>
            <a:endParaRPr lang="en-US" altLang="ko-K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746D849E-EF44-415C-9F65-4A86C325182E}" type="datetime1">
              <a:rPr lang="en-US" altLang="ko-KR" smtClean="0"/>
              <a:pPr/>
              <a:t>3/4/2013</a:t>
            </a:fld>
            <a:endParaRPr lang="en-US" altLang="ko-KR"/>
          </a:p>
        </p:txBody>
      </p:sp>
      <p:sp>
        <p:nvSpPr>
          <p:cNvPr id="5" name="바닥글 개체 틀 4"/>
          <p:cNvSpPr>
            <a:spLocks noGrp="1"/>
          </p:cNvSpPr>
          <p:nvPr>
            <p:ph type="ftr" sz="quarter" idx="11"/>
          </p:nvPr>
        </p:nvSpPr>
        <p:spPr/>
        <p:txBody>
          <a:bodyPr/>
          <a:lstStyle/>
          <a:p>
            <a:pPr>
              <a:defRPr/>
            </a:pPr>
            <a:r>
              <a:rPr lang="en-US" smtClean="0"/>
              <a:t>                                           http://numericalmethods.eng.usf.edu</a:t>
            </a:r>
            <a:endParaRPr lang="en-US"/>
          </a:p>
        </p:txBody>
      </p:sp>
      <p:sp>
        <p:nvSpPr>
          <p:cNvPr id="6" name="슬라이드 번호 개체 틀 5"/>
          <p:cNvSpPr>
            <a:spLocks noGrp="1"/>
          </p:cNvSpPr>
          <p:nvPr>
            <p:ph type="sldNum" sz="quarter" idx="12"/>
          </p:nvPr>
        </p:nvSpPr>
        <p:spPr/>
        <p:txBody>
          <a:bodyPr/>
          <a:lstStyle/>
          <a:p>
            <a:fld id="{EBFDA9A8-3D54-4ACD-AC75-D50E89C6D629}" type="slidenum">
              <a:rPr lang="en-US" altLang="ko-KR" smtClean="0"/>
              <a:pPr/>
              <a:t>‹#›</a:t>
            </a:fld>
            <a:endParaRPr lang="en-US" altLang="ko-K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C605861-3AB7-4438-BFB5-CE08FD50D250}" type="datetime1">
              <a:rPr lang="en-US" altLang="ko-KR" smtClean="0"/>
              <a:pPr/>
              <a:t>3/4/2013</a:t>
            </a:fld>
            <a:endParaRPr lang="en-US" altLang="ko-KR"/>
          </a:p>
        </p:txBody>
      </p:sp>
      <p:sp>
        <p:nvSpPr>
          <p:cNvPr id="5" name="바닥글 개체 틀 4"/>
          <p:cNvSpPr>
            <a:spLocks noGrp="1"/>
          </p:cNvSpPr>
          <p:nvPr>
            <p:ph type="ftr" sz="quarter" idx="11"/>
          </p:nvPr>
        </p:nvSpPr>
        <p:spPr/>
        <p:txBody>
          <a:bodyPr/>
          <a:lstStyle/>
          <a:p>
            <a:pPr>
              <a:defRPr/>
            </a:pPr>
            <a:r>
              <a:rPr lang="en-US" smtClean="0"/>
              <a:t>                                           http://numericalmethods.eng.usf.edu</a:t>
            </a:r>
            <a:endParaRPr lang="en-US"/>
          </a:p>
        </p:txBody>
      </p:sp>
      <p:sp>
        <p:nvSpPr>
          <p:cNvPr id="6" name="슬라이드 번호 개체 틀 5"/>
          <p:cNvSpPr>
            <a:spLocks noGrp="1"/>
          </p:cNvSpPr>
          <p:nvPr>
            <p:ph type="sldNum" sz="quarter" idx="12"/>
          </p:nvPr>
        </p:nvSpPr>
        <p:spPr/>
        <p:txBody>
          <a:bodyPr/>
          <a:lstStyle/>
          <a:p>
            <a:fld id="{E7FCA755-359D-493E-911F-287612F93A81}" type="slidenum">
              <a:rPr lang="en-US" altLang="ko-KR" smtClean="0"/>
              <a:pPr/>
              <a:t>‹#›</a:t>
            </a:fld>
            <a:endParaRPr lang="en-US" altLang="ko-K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10DBF80B-8DF2-4A7B-93CF-047A0B8B340C}" type="datetime1">
              <a:rPr lang="en-US" altLang="ko-KR" smtClean="0"/>
              <a:pPr/>
              <a:t>3/4/2013</a:t>
            </a:fld>
            <a:endParaRPr lang="en-US" altLang="ko-KR"/>
          </a:p>
        </p:txBody>
      </p:sp>
      <p:sp>
        <p:nvSpPr>
          <p:cNvPr id="5" name="바닥글 개체 틀 4"/>
          <p:cNvSpPr>
            <a:spLocks noGrp="1"/>
          </p:cNvSpPr>
          <p:nvPr>
            <p:ph type="ftr" sz="quarter" idx="11"/>
          </p:nvPr>
        </p:nvSpPr>
        <p:spPr/>
        <p:txBody>
          <a:bodyPr/>
          <a:lstStyle/>
          <a:p>
            <a:pPr>
              <a:defRPr/>
            </a:pPr>
            <a:r>
              <a:rPr lang="en-US" smtClean="0"/>
              <a:t>                                           http://numericalmethods.eng.usf.edu</a:t>
            </a:r>
            <a:endParaRPr lang="en-US"/>
          </a:p>
        </p:txBody>
      </p:sp>
      <p:sp>
        <p:nvSpPr>
          <p:cNvPr id="6" name="슬라이드 번호 개체 틀 5"/>
          <p:cNvSpPr>
            <a:spLocks noGrp="1"/>
          </p:cNvSpPr>
          <p:nvPr>
            <p:ph type="sldNum" sz="quarter" idx="12"/>
          </p:nvPr>
        </p:nvSpPr>
        <p:spPr/>
        <p:txBody>
          <a:bodyPr/>
          <a:lstStyle/>
          <a:p>
            <a:fld id="{CF69110B-E3D9-4C27-AF4D-6BB5A2BB3C74}" type="slidenum">
              <a:rPr lang="en-US" altLang="ko-KR" smtClean="0"/>
              <a:pP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1066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029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lvl1pPr>
              <a:defRPr/>
            </a:lvl1pPr>
          </a:lstStyle>
          <a:p>
            <a:fld id="{9814FE94-784E-4910-93C9-7A5CD5D2C1B0}" type="datetime1">
              <a:rPr lang="en-US" altLang="ko-KR"/>
              <a:pPr/>
              <a:t>3/4/2013</a:t>
            </a:fld>
            <a:endParaRPr lang="en-US" altLang="ko-KR"/>
          </a:p>
        </p:txBody>
      </p:sp>
      <p:sp>
        <p:nvSpPr>
          <p:cNvPr id="6" name="바닥글 개체 틀 5"/>
          <p:cNvSpPr>
            <a:spLocks noGrp="1"/>
          </p:cNvSpPr>
          <p:nvPr>
            <p:ph type="ftr" sz="quarter" idx="11"/>
          </p:nvPr>
        </p:nvSpPr>
        <p:spPr/>
        <p:txBody>
          <a:bodyPr/>
          <a:lstStyle>
            <a:lvl1pPr>
              <a:defRPr smtClean="0"/>
            </a:lvl1pPr>
          </a:lstStyle>
          <a:p>
            <a:pPr>
              <a:defRPr/>
            </a:pPr>
            <a:r>
              <a:rPr lang="en-US"/>
              <a:t>http://numericalmethods.eng.usf.edu</a:t>
            </a:r>
          </a:p>
        </p:txBody>
      </p:sp>
      <p:sp>
        <p:nvSpPr>
          <p:cNvPr id="7" name="슬라이드 번호 개체 틀 6"/>
          <p:cNvSpPr>
            <a:spLocks noGrp="1"/>
          </p:cNvSpPr>
          <p:nvPr>
            <p:ph type="sldNum" sz="quarter" idx="12"/>
          </p:nvPr>
        </p:nvSpPr>
        <p:spPr/>
        <p:txBody>
          <a:bodyPr/>
          <a:lstStyle>
            <a:lvl1pPr>
              <a:defRPr/>
            </a:lvl1pPr>
          </a:lstStyle>
          <a:p>
            <a:fld id="{627AD98B-E837-4F77-B2AC-D8C9689C9EA4}" type="slidenum">
              <a:rPr lang="en-US" altLang="ko-KR"/>
              <a:pPr/>
              <a:t>‹#›</a:t>
            </a:fld>
            <a:endParaRPr lang="en-US" altLang="ko-K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8CB43B34-5889-474A-83FC-3CDA1D8AB573}" type="datetime1">
              <a:rPr lang="en-US" altLang="ko-KR" smtClean="0"/>
              <a:pPr/>
              <a:t>3/4/2013</a:t>
            </a:fld>
            <a:endParaRPr lang="en-US" altLang="ko-KR"/>
          </a:p>
        </p:txBody>
      </p:sp>
      <p:sp>
        <p:nvSpPr>
          <p:cNvPr id="6" name="바닥글 개체 틀 5"/>
          <p:cNvSpPr>
            <a:spLocks noGrp="1"/>
          </p:cNvSpPr>
          <p:nvPr>
            <p:ph type="ftr" sz="quarter" idx="11"/>
          </p:nvPr>
        </p:nvSpPr>
        <p:spPr/>
        <p:txBody>
          <a:bodyPr/>
          <a:lstStyle/>
          <a:p>
            <a:pPr>
              <a:defRPr/>
            </a:pPr>
            <a:r>
              <a:rPr lang="en-US" smtClean="0"/>
              <a:t>                                           http://numericalmethods.eng.usf.edu</a:t>
            </a:r>
            <a:endParaRPr lang="en-US"/>
          </a:p>
        </p:txBody>
      </p:sp>
      <p:sp>
        <p:nvSpPr>
          <p:cNvPr id="7" name="슬라이드 번호 개체 틀 6"/>
          <p:cNvSpPr>
            <a:spLocks noGrp="1"/>
          </p:cNvSpPr>
          <p:nvPr>
            <p:ph type="sldNum" sz="quarter" idx="12"/>
          </p:nvPr>
        </p:nvSpPr>
        <p:spPr/>
        <p:txBody>
          <a:bodyPr/>
          <a:lstStyle/>
          <a:p>
            <a:fld id="{281BD421-41D3-4463-8580-4AC9C9CBCB1A}" type="slidenum">
              <a:rPr lang="en-US" altLang="ko-KR" smtClean="0"/>
              <a:pPr/>
              <a:t>‹#›</a:t>
            </a:fld>
            <a:endParaRPr lang="en-US" altLang="ko-K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BF764071-C690-4B5F-8EAD-90815C32B56A}" type="datetime1">
              <a:rPr lang="en-US" altLang="ko-KR" smtClean="0"/>
              <a:pPr/>
              <a:t>3/4/2013</a:t>
            </a:fld>
            <a:endParaRPr lang="en-US" altLang="ko-KR"/>
          </a:p>
        </p:txBody>
      </p:sp>
      <p:sp>
        <p:nvSpPr>
          <p:cNvPr id="8" name="바닥글 개체 틀 7"/>
          <p:cNvSpPr>
            <a:spLocks noGrp="1"/>
          </p:cNvSpPr>
          <p:nvPr>
            <p:ph type="ftr" sz="quarter" idx="11"/>
          </p:nvPr>
        </p:nvSpPr>
        <p:spPr/>
        <p:txBody>
          <a:bodyPr/>
          <a:lstStyle/>
          <a:p>
            <a:pPr>
              <a:defRPr/>
            </a:pPr>
            <a:r>
              <a:rPr lang="en-US" smtClean="0"/>
              <a:t>                                           http://numericalmethods.eng.usf.edu</a:t>
            </a:r>
            <a:endParaRPr lang="en-US"/>
          </a:p>
        </p:txBody>
      </p:sp>
      <p:sp>
        <p:nvSpPr>
          <p:cNvPr id="9" name="슬라이드 번호 개체 틀 8"/>
          <p:cNvSpPr>
            <a:spLocks noGrp="1"/>
          </p:cNvSpPr>
          <p:nvPr>
            <p:ph type="sldNum" sz="quarter" idx="12"/>
          </p:nvPr>
        </p:nvSpPr>
        <p:spPr/>
        <p:txBody>
          <a:bodyPr/>
          <a:lstStyle/>
          <a:p>
            <a:fld id="{32406249-67BC-4DBD-A453-0B177F8E0AB9}" type="slidenum">
              <a:rPr lang="en-US" altLang="ko-KR" smtClean="0"/>
              <a:pPr/>
              <a:t>‹#›</a:t>
            </a:fld>
            <a:endParaRPr lang="en-US" altLang="ko-K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3C15BAD8-0BD8-485F-95D4-88F460DFDBCA}" type="datetime1">
              <a:rPr lang="en-US" altLang="ko-KR" smtClean="0"/>
              <a:pPr/>
              <a:t>3/4/2013</a:t>
            </a:fld>
            <a:endParaRPr lang="en-US" altLang="ko-KR"/>
          </a:p>
        </p:txBody>
      </p:sp>
      <p:sp>
        <p:nvSpPr>
          <p:cNvPr id="4" name="바닥글 개체 틀 3"/>
          <p:cNvSpPr>
            <a:spLocks noGrp="1"/>
          </p:cNvSpPr>
          <p:nvPr>
            <p:ph type="ftr" sz="quarter" idx="11"/>
          </p:nvPr>
        </p:nvSpPr>
        <p:spPr/>
        <p:txBody>
          <a:bodyPr/>
          <a:lstStyle/>
          <a:p>
            <a:pPr>
              <a:defRPr/>
            </a:pPr>
            <a:r>
              <a:rPr lang="en-US" smtClean="0"/>
              <a:t>                                           http://numericalmethods.eng.usf.edu</a:t>
            </a:r>
            <a:endParaRPr lang="en-US"/>
          </a:p>
        </p:txBody>
      </p:sp>
      <p:sp>
        <p:nvSpPr>
          <p:cNvPr id="5" name="슬라이드 번호 개체 틀 4"/>
          <p:cNvSpPr>
            <a:spLocks noGrp="1"/>
          </p:cNvSpPr>
          <p:nvPr>
            <p:ph type="sldNum" sz="quarter" idx="12"/>
          </p:nvPr>
        </p:nvSpPr>
        <p:spPr/>
        <p:txBody>
          <a:bodyPr/>
          <a:lstStyle/>
          <a:p>
            <a:fld id="{8B20AF6A-8718-4A64-9D58-6E56E1748208}" type="slidenum">
              <a:rPr lang="en-US" altLang="ko-KR" smtClean="0"/>
              <a:pPr/>
              <a:t>‹#›</a:t>
            </a:fld>
            <a:endParaRPr lang="en-US" altLang="ko-K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2963E1E6-51D3-4C3E-9E57-333ABF20B896}" type="datetime1">
              <a:rPr lang="en-US" altLang="ko-KR" smtClean="0"/>
              <a:pPr/>
              <a:t>3/4/2013</a:t>
            </a:fld>
            <a:endParaRPr lang="en-US" altLang="ko-KR"/>
          </a:p>
        </p:txBody>
      </p:sp>
      <p:sp>
        <p:nvSpPr>
          <p:cNvPr id="3" name="바닥글 개체 틀 2"/>
          <p:cNvSpPr>
            <a:spLocks noGrp="1"/>
          </p:cNvSpPr>
          <p:nvPr>
            <p:ph type="ftr" sz="quarter" idx="11"/>
          </p:nvPr>
        </p:nvSpPr>
        <p:spPr/>
        <p:txBody>
          <a:bodyPr/>
          <a:lstStyle/>
          <a:p>
            <a:pPr>
              <a:defRPr/>
            </a:pPr>
            <a:r>
              <a:rPr lang="en-US" smtClean="0"/>
              <a:t>                                           http://numericalmethods.eng.usf.edu</a:t>
            </a:r>
            <a:endParaRPr lang="en-US"/>
          </a:p>
        </p:txBody>
      </p:sp>
      <p:sp>
        <p:nvSpPr>
          <p:cNvPr id="4" name="슬라이드 번호 개체 틀 3"/>
          <p:cNvSpPr>
            <a:spLocks noGrp="1"/>
          </p:cNvSpPr>
          <p:nvPr>
            <p:ph type="sldNum" sz="quarter" idx="12"/>
          </p:nvPr>
        </p:nvSpPr>
        <p:spPr/>
        <p:txBody>
          <a:bodyPr/>
          <a:lstStyle/>
          <a:p>
            <a:fld id="{F1475F33-097A-4792-9C47-23E41C53C818}" type="slidenum">
              <a:rPr lang="en-US" altLang="ko-KR" smtClean="0"/>
              <a:pPr/>
              <a:t>‹#›</a:t>
            </a:fld>
            <a:endParaRPr lang="en-US" altLang="ko-K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2775969B-C15A-4B71-B873-925721B2A79F}" type="datetime1">
              <a:rPr lang="en-US" altLang="ko-KR" smtClean="0"/>
              <a:pPr/>
              <a:t>3/4/2013</a:t>
            </a:fld>
            <a:endParaRPr lang="en-US" altLang="ko-KR"/>
          </a:p>
        </p:txBody>
      </p:sp>
      <p:sp>
        <p:nvSpPr>
          <p:cNvPr id="6" name="바닥글 개체 틀 5"/>
          <p:cNvSpPr>
            <a:spLocks noGrp="1"/>
          </p:cNvSpPr>
          <p:nvPr>
            <p:ph type="ftr" sz="quarter" idx="11"/>
          </p:nvPr>
        </p:nvSpPr>
        <p:spPr/>
        <p:txBody>
          <a:bodyPr/>
          <a:lstStyle/>
          <a:p>
            <a:pPr>
              <a:defRPr/>
            </a:pPr>
            <a:r>
              <a:rPr lang="en-US" smtClean="0"/>
              <a:t>                                           http://numericalmethods.eng.usf.edu</a:t>
            </a:r>
            <a:endParaRPr lang="en-US"/>
          </a:p>
        </p:txBody>
      </p:sp>
      <p:sp>
        <p:nvSpPr>
          <p:cNvPr id="7" name="슬라이드 번호 개체 틀 6"/>
          <p:cNvSpPr>
            <a:spLocks noGrp="1"/>
          </p:cNvSpPr>
          <p:nvPr>
            <p:ph type="sldNum" sz="quarter" idx="12"/>
          </p:nvPr>
        </p:nvSpPr>
        <p:spPr/>
        <p:txBody>
          <a:bodyPr/>
          <a:lstStyle/>
          <a:p>
            <a:fld id="{A16C1EBD-67E1-434E-9E4B-B080B8DF6991}" type="slidenum">
              <a:rPr lang="en-US" altLang="ko-KR" smtClean="0"/>
              <a:pPr/>
              <a:t>‹#›</a:t>
            </a:fld>
            <a:endParaRPr lang="en-US" altLang="ko-K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A9CE3E5F-6582-4FD9-AC5C-B083168AF292}" type="datetime1">
              <a:rPr lang="en-US" altLang="ko-KR" smtClean="0"/>
              <a:pPr/>
              <a:t>3/4/2013</a:t>
            </a:fld>
            <a:endParaRPr lang="en-US" altLang="ko-KR"/>
          </a:p>
        </p:txBody>
      </p:sp>
      <p:sp>
        <p:nvSpPr>
          <p:cNvPr id="6" name="바닥글 개체 틀 5"/>
          <p:cNvSpPr>
            <a:spLocks noGrp="1"/>
          </p:cNvSpPr>
          <p:nvPr>
            <p:ph type="ftr" sz="quarter" idx="11"/>
          </p:nvPr>
        </p:nvSpPr>
        <p:spPr/>
        <p:txBody>
          <a:bodyPr/>
          <a:lstStyle/>
          <a:p>
            <a:pPr>
              <a:defRPr/>
            </a:pPr>
            <a:r>
              <a:rPr lang="en-US" smtClean="0"/>
              <a:t>                                           http://numericalmethods.eng.usf.edu</a:t>
            </a:r>
            <a:endParaRPr lang="en-US"/>
          </a:p>
        </p:txBody>
      </p:sp>
      <p:sp>
        <p:nvSpPr>
          <p:cNvPr id="7" name="슬라이드 번호 개체 틀 6"/>
          <p:cNvSpPr>
            <a:spLocks noGrp="1"/>
          </p:cNvSpPr>
          <p:nvPr>
            <p:ph type="sldNum" sz="quarter" idx="12"/>
          </p:nvPr>
        </p:nvSpPr>
        <p:spPr/>
        <p:txBody>
          <a:bodyPr/>
          <a:lstStyle/>
          <a:p>
            <a:fld id="{17A1E68F-E4A0-47AD-8F16-C5F0C891A64B}" type="slidenum">
              <a:rPr lang="en-US" altLang="ko-KR" smtClean="0"/>
              <a:pPr/>
              <a:t>‹#›</a:t>
            </a:fld>
            <a:endParaRPr lang="en-US" altLang="ko-K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66734AD9-A652-405D-A407-5B41A60F0407}" type="datetime1">
              <a:rPr lang="en-US" altLang="ko-KR" smtClean="0"/>
              <a:pPr/>
              <a:t>3/4/2013</a:t>
            </a:fld>
            <a:endParaRPr lang="en-US" altLang="ko-KR"/>
          </a:p>
        </p:txBody>
      </p:sp>
      <p:sp>
        <p:nvSpPr>
          <p:cNvPr id="5" name="바닥글 개체 틀 4"/>
          <p:cNvSpPr>
            <a:spLocks noGrp="1"/>
          </p:cNvSpPr>
          <p:nvPr>
            <p:ph type="ftr" sz="quarter" idx="11"/>
          </p:nvPr>
        </p:nvSpPr>
        <p:spPr/>
        <p:txBody>
          <a:bodyPr/>
          <a:lstStyle/>
          <a:p>
            <a:pPr>
              <a:defRPr/>
            </a:pPr>
            <a:r>
              <a:rPr lang="en-US" smtClean="0"/>
              <a:t>                                           http://numericalmethods.eng.usf.edu</a:t>
            </a:r>
            <a:endParaRPr lang="en-US"/>
          </a:p>
        </p:txBody>
      </p:sp>
      <p:sp>
        <p:nvSpPr>
          <p:cNvPr id="6" name="슬라이드 번호 개체 틀 5"/>
          <p:cNvSpPr>
            <a:spLocks noGrp="1"/>
          </p:cNvSpPr>
          <p:nvPr>
            <p:ph type="sldNum" sz="quarter" idx="12"/>
          </p:nvPr>
        </p:nvSpPr>
        <p:spPr/>
        <p:txBody>
          <a:bodyPr/>
          <a:lstStyle/>
          <a:p>
            <a:fld id="{BE4030F9-DF1F-437E-BF66-886A6848371A}" type="slidenum">
              <a:rPr lang="en-US" altLang="ko-KR" smtClean="0"/>
              <a:pPr/>
              <a:t>‹#›</a:t>
            </a:fld>
            <a:endParaRPr lang="en-US" altLang="ko-K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3061EEFA-0B06-43E6-9413-BFD2A9B95BF9}" type="datetime1">
              <a:rPr lang="en-US" altLang="ko-KR" smtClean="0"/>
              <a:pPr/>
              <a:t>3/4/2013</a:t>
            </a:fld>
            <a:endParaRPr lang="en-US" altLang="ko-KR"/>
          </a:p>
        </p:txBody>
      </p:sp>
      <p:sp>
        <p:nvSpPr>
          <p:cNvPr id="5" name="바닥글 개체 틀 4"/>
          <p:cNvSpPr>
            <a:spLocks noGrp="1"/>
          </p:cNvSpPr>
          <p:nvPr>
            <p:ph type="ftr" sz="quarter" idx="11"/>
          </p:nvPr>
        </p:nvSpPr>
        <p:spPr/>
        <p:txBody>
          <a:bodyPr/>
          <a:lstStyle/>
          <a:p>
            <a:pPr>
              <a:defRPr/>
            </a:pPr>
            <a:r>
              <a:rPr lang="en-US" smtClean="0"/>
              <a:t>                                           http://numericalmethods.eng.usf.edu</a:t>
            </a:r>
            <a:endParaRPr lang="en-US"/>
          </a:p>
        </p:txBody>
      </p:sp>
      <p:sp>
        <p:nvSpPr>
          <p:cNvPr id="6" name="슬라이드 번호 개체 틀 5"/>
          <p:cNvSpPr>
            <a:spLocks noGrp="1"/>
          </p:cNvSpPr>
          <p:nvPr>
            <p:ph type="sldNum" sz="quarter" idx="12"/>
          </p:nvPr>
        </p:nvSpPr>
        <p:spPr/>
        <p:txBody>
          <a:bodyPr/>
          <a:lstStyle/>
          <a:p>
            <a:fld id="{599EB69E-9938-4C7E-968A-38FEB2CB6C69}" type="slidenum">
              <a:rPr lang="en-US" altLang="ko-KR" smtClean="0"/>
              <a:pPr/>
              <a:t>‹#›</a:t>
            </a:fld>
            <a:endParaRPr lang="en-US" altLang="ko-K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AndTx">
  <p:cSld name="제목, 내용 및 텍스트">
    <p:spTree>
      <p:nvGrpSpPr>
        <p:cNvPr id="1" name=""/>
        <p:cNvGrpSpPr/>
        <p:nvPr/>
      </p:nvGrpSpPr>
      <p:grpSpPr>
        <a:xfrm>
          <a:off x="0" y="0"/>
          <a:ext cx="0" cy="0"/>
          <a:chOff x="0" y="0"/>
          <a:chExt cx="0" cy="0"/>
        </a:xfrm>
      </p:grpSpPr>
      <p:sp>
        <p:nvSpPr>
          <p:cNvPr id="2" name="제목 1"/>
          <p:cNvSpPr>
            <a:spLocks noGrp="1"/>
          </p:cNvSpPr>
          <p:nvPr>
            <p:ph type="title"/>
          </p:nvPr>
        </p:nvSpPr>
        <p:spPr>
          <a:xfrm>
            <a:off x="1150938" y="617538"/>
            <a:ext cx="7793037" cy="1143000"/>
          </a:xfrm>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1066800" y="1981200"/>
            <a:ext cx="3810000" cy="4114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5029200" y="1981200"/>
            <a:ext cx="3810000" cy="4114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4648200" y="6400800"/>
            <a:ext cx="1905000" cy="457200"/>
          </a:xfrm>
        </p:spPr>
        <p:txBody>
          <a:bodyPr/>
          <a:lstStyle>
            <a:lvl1pPr>
              <a:defRPr/>
            </a:lvl1pPr>
          </a:lstStyle>
          <a:p>
            <a:fld id="{D1A6A6CB-B768-41B6-A837-856B8BB23D75}" type="datetime1">
              <a:rPr lang="en-US" altLang="ko-KR"/>
              <a:pPr/>
              <a:t>3/4/2013</a:t>
            </a:fld>
            <a:endParaRPr lang="en-US" altLang="ko-KR"/>
          </a:p>
        </p:txBody>
      </p:sp>
      <p:sp>
        <p:nvSpPr>
          <p:cNvPr id="6" name="바닥글 개체 틀 5"/>
          <p:cNvSpPr>
            <a:spLocks noGrp="1"/>
          </p:cNvSpPr>
          <p:nvPr>
            <p:ph type="ftr" sz="quarter" idx="11"/>
          </p:nvPr>
        </p:nvSpPr>
        <p:spPr>
          <a:xfrm>
            <a:off x="5334000" y="6629400"/>
            <a:ext cx="3810000" cy="228600"/>
          </a:xfrm>
        </p:spPr>
        <p:txBody>
          <a:bodyPr/>
          <a:lstStyle>
            <a:lvl1pPr>
              <a:defRPr smtClean="0"/>
            </a:lvl1pPr>
          </a:lstStyle>
          <a:p>
            <a:pPr>
              <a:defRPr/>
            </a:pPr>
            <a:r>
              <a:rPr lang="en-US"/>
              <a:t>                                           http://numericalmethods.eng.usf.edu</a:t>
            </a:r>
          </a:p>
        </p:txBody>
      </p:sp>
      <p:sp>
        <p:nvSpPr>
          <p:cNvPr id="7" name="슬라이드 번호 개체 틀 6"/>
          <p:cNvSpPr>
            <a:spLocks noGrp="1"/>
          </p:cNvSpPr>
          <p:nvPr>
            <p:ph type="sldNum" sz="quarter" idx="12"/>
          </p:nvPr>
        </p:nvSpPr>
        <p:spPr>
          <a:xfrm>
            <a:off x="0" y="6629400"/>
            <a:ext cx="1905000" cy="228600"/>
          </a:xfrm>
        </p:spPr>
        <p:txBody>
          <a:bodyPr/>
          <a:lstStyle>
            <a:lvl1pPr>
              <a:defRPr/>
            </a:lvl1pPr>
          </a:lstStyle>
          <a:p>
            <a:fld id="{F9BF65A0-58F6-493D-B253-EF16C3B16AE8}" type="slidenum">
              <a:rPr lang="en-US" altLang="ko-KR"/>
              <a:pPr/>
              <a:t>‹#›</a:t>
            </a:fld>
            <a:endParaRPr lang="en-US" altLang="ko-K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AndTx">
  <p:cSld name="제목, 내용 2개 및 텍스트">
    <p:spTree>
      <p:nvGrpSpPr>
        <p:cNvPr id="1" name=""/>
        <p:cNvGrpSpPr/>
        <p:nvPr/>
      </p:nvGrpSpPr>
      <p:grpSpPr>
        <a:xfrm>
          <a:off x="0" y="0"/>
          <a:ext cx="0" cy="0"/>
          <a:chOff x="0" y="0"/>
          <a:chExt cx="0" cy="0"/>
        </a:xfrm>
      </p:grpSpPr>
      <p:sp>
        <p:nvSpPr>
          <p:cNvPr id="2" name="제목 1"/>
          <p:cNvSpPr>
            <a:spLocks noGrp="1"/>
          </p:cNvSpPr>
          <p:nvPr>
            <p:ph type="title"/>
          </p:nvPr>
        </p:nvSpPr>
        <p:spPr>
          <a:xfrm>
            <a:off x="1150938" y="617538"/>
            <a:ext cx="7793037" cy="1143000"/>
          </a:xfrm>
        </p:spPr>
        <p:txBody>
          <a:bodyPr/>
          <a:lstStyle/>
          <a:p>
            <a:r>
              <a:rPr lang="ko-KR" altLang="en-US" smtClean="0"/>
              <a:t>마스터 제목 스타일 편집</a:t>
            </a:r>
            <a:endParaRPr lang="ko-KR" altLang="en-US"/>
          </a:p>
        </p:txBody>
      </p:sp>
      <p:sp>
        <p:nvSpPr>
          <p:cNvPr id="3" name="내용 개체 틀 2"/>
          <p:cNvSpPr>
            <a:spLocks noGrp="1"/>
          </p:cNvSpPr>
          <p:nvPr>
            <p:ph sz="quarter" idx="1"/>
          </p:nvPr>
        </p:nvSpPr>
        <p:spPr>
          <a:xfrm>
            <a:off x="1066800" y="1981200"/>
            <a:ext cx="3810000" cy="19812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quarter" idx="2"/>
          </p:nvPr>
        </p:nvSpPr>
        <p:spPr>
          <a:xfrm>
            <a:off x="1066800" y="4114800"/>
            <a:ext cx="3810000" cy="19812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half" idx="3"/>
          </p:nvPr>
        </p:nvSpPr>
        <p:spPr>
          <a:xfrm>
            <a:off x="5029200" y="1981200"/>
            <a:ext cx="3810000" cy="4114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날짜 개체 틀 5"/>
          <p:cNvSpPr>
            <a:spLocks noGrp="1"/>
          </p:cNvSpPr>
          <p:nvPr>
            <p:ph type="dt" sz="half" idx="10"/>
          </p:nvPr>
        </p:nvSpPr>
        <p:spPr>
          <a:xfrm>
            <a:off x="4648200" y="6400800"/>
            <a:ext cx="1905000" cy="457200"/>
          </a:xfrm>
        </p:spPr>
        <p:txBody>
          <a:bodyPr/>
          <a:lstStyle>
            <a:lvl1pPr>
              <a:defRPr/>
            </a:lvl1pPr>
          </a:lstStyle>
          <a:p>
            <a:fld id="{D91421A5-670C-4090-9181-983DDB94ECFC}" type="datetime1">
              <a:rPr lang="en-US" altLang="ko-KR"/>
              <a:pPr/>
              <a:t>3/4/2013</a:t>
            </a:fld>
            <a:endParaRPr lang="en-US" altLang="ko-KR"/>
          </a:p>
        </p:txBody>
      </p:sp>
      <p:sp>
        <p:nvSpPr>
          <p:cNvPr id="7" name="바닥글 개체 틀 6"/>
          <p:cNvSpPr>
            <a:spLocks noGrp="1"/>
          </p:cNvSpPr>
          <p:nvPr>
            <p:ph type="ftr" sz="quarter" idx="11"/>
          </p:nvPr>
        </p:nvSpPr>
        <p:spPr>
          <a:xfrm>
            <a:off x="5334000" y="6629400"/>
            <a:ext cx="3810000" cy="228600"/>
          </a:xfrm>
        </p:spPr>
        <p:txBody>
          <a:bodyPr/>
          <a:lstStyle>
            <a:lvl1pPr>
              <a:defRPr smtClean="0"/>
            </a:lvl1pPr>
          </a:lstStyle>
          <a:p>
            <a:pPr>
              <a:defRPr/>
            </a:pPr>
            <a:r>
              <a:rPr lang="en-US"/>
              <a:t>                                           http://numericalmethods.eng.usf.edu</a:t>
            </a:r>
          </a:p>
        </p:txBody>
      </p:sp>
      <p:sp>
        <p:nvSpPr>
          <p:cNvPr id="8" name="슬라이드 번호 개체 틀 7"/>
          <p:cNvSpPr>
            <a:spLocks noGrp="1"/>
          </p:cNvSpPr>
          <p:nvPr>
            <p:ph type="sldNum" sz="quarter" idx="12"/>
          </p:nvPr>
        </p:nvSpPr>
        <p:spPr>
          <a:xfrm>
            <a:off x="0" y="6629400"/>
            <a:ext cx="1905000" cy="228600"/>
          </a:xfrm>
        </p:spPr>
        <p:txBody>
          <a:bodyPr/>
          <a:lstStyle>
            <a:lvl1pPr>
              <a:defRPr/>
            </a:lvl1pPr>
          </a:lstStyle>
          <a:p>
            <a:fld id="{F019139B-A01A-4571-B1A9-DAAF38B49830}" type="slidenum">
              <a:rPr lang="en-US" altLang="ko-K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lvl1pPr>
              <a:defRPr/>
            </a:lvl1pPr>
          </a:lstStyle>
          <a:p>
            <a:fld id="{0E98ED29-CBA1-49D6-9248-C00AC2DC3F34}" type="datetime1">
              <a:rPr lang="en-US" altLang="ko-KR"/>
              <a:pPr/>
              <a:t>3/4/2013</a:t>
            </a:fld>
            <a:endParaRPr lang="en-US" altLang="ko-KR"/>
          </a:p>
        </p:txBody>
      </p:sp>
      <p:sp>
        <p:nvSpPr>
          <p:cNvPr id="8" name="바닥글 개체 틀 7"/>
          <p:cNvSpPr>
            <a:spLocks noGrp="1"/>
          </p:cNvSpPr>
          <p:nvPr>
            <p:ph type="ftr" sz="quarter" idx="11"/>
          </p:nvPr>
        </p:nvSpPr>
        <p:spPr/>
        <p:txBody>
          <a:bodyPr/>
          <a:lstStyle>
            <a:lvl1pPr>
              <a:defRPr smtClean="0"/>
            </a:lvl1pPr>
          </a:lstStyle>
          <a:p>
            <a:pPr>
              <a:defRPr/>
            </a:pPr>
            <a:r>
              <a:rPr lang="en-US"/>
              <a:t>http://numericalmethods.eng.usf.edu</a:t>
            </a:r>
          </a:p>
        </p:txBody>
      </p:sp>
      <p:sp>
        <p:nvSpPr>
          <p:cNvPr id="9" name="슬라이드 번호 개체 틀 8"/>
          <p:cNvSpPr>
            <a:spLocks noGrp="1"/>
          </p:cNvSpPr>
          <p:nvPr>
            <p:ph type="sldNum" sz="quarter" idx="12"/>
          </p:nvPr>
        </p:nvSpPr>
        <p:spPr/>
        <p:txBody>
          <a:bodyPr/>
          <a:lstStyle>
            <a:lvl1pPr>
              <a:defRPr/>
            </a:lvl1pPr>
          </a:lstStyle>
          <a:p>
            <a:fld id="{FD7B404E-928D-4FA8-BE3F-841BEBE3F045}" type="slidenum">
              <a:rPr lang="en-US" altLang="ko-KR"/>
              <a:pPr/>
              <a:t>‹#›</a:t>
            </a:fld>
            <a:endParaRPr lang="en-US" altLang="ko-K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AndObj">
  <p:cSld name="제목, 텍스트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1150938" y="617538"/>
            <a:ext cx="7793037" cy="114300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1066800" y="1981200"/>
            <a:ext cx="3810000" cy="4114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029200" y="1981200"/>
            <a:ext cx="3810000" cy="4114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a:xfrm>
            <a:off x="4648200" y="6400800"/>
            <a:ext cx="1905000" cy="457200"/>
          </a:xfrm>
        </p:spPr>
        <p:txBody>
          <a:bodyPr/>
          <a:lstStyle>
            <a:lvl1pPr>
              <a:defRPr/>
            </a:lvl1pPr>
          </a:lstStyle>
          <a:p>
            <a:fld id="{F2DC7B9D-97E9-450F-8A51-007F2CD4433B}" type="datetime1">
              <a:rPr lang="en-US" altLang="ko-KR"/>
              <a:pPr/>
              <a:t>3/4/2013</a:t>
            </a:fld>
            <a:endParaRPr lang="en-US" altLang="ko-KR"/>
          </a:p>
        </p:txBody>
      </p:sp>
      <p:sp>
        <p:nvSpPr>
          <p:cNvPr id="6" name="바닥글 개체 틀 5"/>
          <p:cNvSpPr>
            <a:spLocks noGrp="1"/>
          </p:cNvSpPr>
          <p:nvPr>
            <p:ph type="ftr" sz="quarter" idx="11"/>
          </p:nvPr>
        </p:nvSpPr>
        <p:spPr>
          <a:xfrm>
            <a:off x="5334000" y="6629400"/>
            <a:ext cx="3810000" cy="228600"/>
          </a:xfrm>
        </p:spPr>
        <p:txBody>
          <a:bodyPr/>
          <a:lstStyle>
            <a:lvl1pPr>
              <a:defRPr smtClean="0"/>
            </a:lvl1pPr>
          </a:lstStyle>
          <a:p>
            <a:pPr>
              <a:defRPr/>
            </a:pPr>
            <a:r>
              <a:rPr lang="en-US"/>
              <a:t>                                           http://numericalmethods.eng.usf.edu</a:t>
            </a:r>
          </a:p>
        </p:txBody>
      </p:sp>
      <p:sp>
        <p:nvSpPr>
          <p:cNvPr id="7" name="슬라이드 번호 개체 틀 6"/>
          <p:cNvSpPr>
            <a:spLocks noGrp="1"/>
          </p:cNvSpPr>
          <p:nvPr>
            <p:ph type="sldNum" sz="quarter" idx="12"/>
          </p:nvPr>
        </p:nvSpPr>
        <p:spPr>
          <a:xfrm>
            <a:off x="0" y="6629400"/>
            <a:ext cx="1905000" cy="228600"/>
          </a:xfrm>
        </p:spPr>
        <p:txBody>
          <a:bodyPr/>
          <a:lstStyle>
            <a:lvl1pPr>
              <a:defRPr/>
            </a:lvl1pPr>
          </a:lstStyle>
          <a:p>
            <a:fld id="{9E9D5B5B-80C9-428B-B474-1A5067D125BF}" type="slidenum">
              <a:rPr lang="en-US" altLang="ko-KR"/>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lvl1pPr>
              <a:defRPr/>
            </a:lvl1pPr>
          </a:lstStyle>
          <a:p>
            <a:fld id="{108BE607-A3D8-443B-BC45-9D28BE7FF6A5}" type="datetime1">
              <a:rPr lang="en-US" altLang="ko-KR"/>
              <a:pPr/>
              <a:t>3/4/2013</a:t>
            </a:fld>
            <a:endParaRPr lang="en-US" altLang="ko-KR"/>
          </a:p>
        </p:txBody>
      </p:sp>
      <p:sp>
        <p:nvSpPr>
          <p:cNvPr id="4" name="바닥글 개체 틀 3"/>
          <p:cNvSpPr>
            <a:spLocks noGrp="1"/>
          </p:cNvSpPr>
          <p:nvPr>
            <p:ph type="ftr" sz="quarter" idx="11"/>
          </p:nvPr>
        </p:nvSpPr>
        <p:spPr/>
        <p:txBody>
          <a:bodyPr/>
          <a:lstStyle>
            <a:lvl1pPr>
              <a:defRPr smtClean="0"/>
            </a:lvl1pPr>
          </a:lstStyle>
          <a:p>
            <a:pPr>
              <a:defRPr/>
            </a:pPr>
            <a:r>
              <a:rPr lang="en-US"/>
              <a:t>http://numericalmethods.eng.usf.edu</a:t>
            </a:r>
          </a:p>
        </p:txBody>
      </p:sp>
      <p:sp>
        <p:nvSpPr>
          <p:cNvPr id="5" name="슬라이드 번호 개체 틀 4"/>
          <p:cNvSpPr>
            <a:spLocks noGrp="1"/>
          </p:cNvSpPr>
          <p:nvPr>
            <p:ph type="sldNum" sz="quarter" idx="12"/>
          </p:nvPr>
        </p:nvSpPr>
        <p:spPr/>
        <p:txBody>
          <a:bodyPr/>
          <a:lstStyle>
            <a:lvl1pPr>
              <a:defRPr/>
            </a:lvl1pPr>
          </a:lstStyle>
          <a:p>
            <a:fld id="{4FEEB46C-8310-4FCC-8004-11D02FA85B26}" type="slidenum">
              <a:rPr lang="en-US" altLang="ko-KR"/>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fld id="{C49DB5CE-0910-461B-A06E-4F54752FF852}" type="datetime1">
              <a:rPr lang="en-US" altLang="ko-KR"/>
              <a:pPr/>
              <a:t>3/4/2013</a:t>
            </a:fld>
            <a:endParaRPr lang="en-US" altLang="ko-KR"/>
          </a:p>
        </p:txBody>
      </p:sp>
      <p:sp>
        <p:nvSpPr>
          <p:cNvPr id="3" name="바닥글 개체 틀 2"/>
          <p:cNvSpPr>
            <a:spLocks noGrp="1"/>
          </p:cNvSpPr>
          <p:nvPr>
            <p:ph type="ftr" sz="quarter" idx="11"/>
          </p:nvPr>
        </p:nvSpPr>
        <p:spPr/>
        <p:txBody>
          <a:bodyPr/>
          <a:lstStyle>
            <a:lvl1pPr>
              <a:defRPr smtClean="0"/>
            </a:lvl1pPr>
          </a:lstStyle>
          <a:p>
            <a:pPr>
              <a:defRPr/>
            </a:pPr>
            <a:r>
              <a:rPr lang="en-US"/>
              <a:t>http://numericalmethods.eng.usf.edu</a:t>
            </a:r>
          </a:p>
        </p:txBody>
      </p:sp>
      <p:sp>
        <p:nvSpPr>
          <p:cNvPr id="4" name="슬라이드 번호 개체 틀 3"/>
          <p:cNvSpPr>
            <a:spLocks noGrp="1"/>
          </p:cNvSpPr>
          <p:nvPr>
            <p:ph type="sldNum" sz="quarter" idx="12"/>
          </p:nvPr>
        </p:nvSpPr>
        <p:spPr/>
        <p:txBody>
          <a:bodyPr/>
          <a:lstStyle>
            <a:lvl1pPr>
              <a:defRPr/>
            </a:lvl1pPr>
          </a:lstStyle>
          <a:p>
            <a:fld id="{810481D1-4ED8-4BCF-B6B0-D247CA71387B}" type="slidenum">
              <a:rPr lang="en-US" altLang="ko-KR"/>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lvl1pPr>
              <a:defRPr/>
            </a:lvl1pPr>
          </a:lstStyle>
          <a:p>
            <a:fld id="{0EB3A17D-C38B-46C0-9E14-E20E978CE3E7}" type="datetime1">
              <a:rPr lang="en-US" altLang="ko-KR"/>
              <a:pPr/>
              <a:t>3/4/2013</a:t>
            </a:fld>
            <a:endParaRPr lang="en-US" altLang="ko-KR"/>
          </a:p>
        </p:txBody>
      </p:sp>
      <p:sp>
        <p:nvSpPr>
          <p:cNvPr id="6" name="바닥글 개체 틀 5"/>
          <p:cNvSpPr>
            <a:spLocks noGrp="1"/>
          </p:cNvSpPr>
          <p:nvPr>
            <p:ph type="ftr" sz="quarter" idx="11"/>
          </p:nvPr>
        </p:nvSpPr>
        <p:spPr/>
        <p:txBody>
          <a:bodyPr/>
          <a:lstStyle>
            <a:lvl1pPr>
              <a:defRPr smtClean="0"/>
            </a:lvl1pPr>
          </a:lstStyle>
          <a:p>
            <a:pPr>
              <a:defRPr/>
            </a:pPr>
            <a:r>
              <a:rPr lang="en-US"/>
              <a:t>http://numericalmethods.eng.usf.edu</a:t>
            </a:r>
          </a:p>
        </p:txBody>
      </p:sp>
      <p:sp>
        <p:nvSpPr>
          <p:cNvPr id="7" name="슬라이드 번호 개체 틀 6"/>
          <p:cNvSpPr>
            <a:spLocks noGrp="1"/>
          </p:cNvSpPr>
          <p:nvPr>
            <p:ph type="sldNum" sz="quarter" idx="12"/>
          </p:nvPr>
        </p:nvSpPr>
        <p:spPr/>
        <p:txBody>
          <a:bodyPr/>
          <a:lstStyle>
            <a:lvl1pPr>
              <a:defRPr/>
            </a:lvl1pPr>
          </a:lstStyle>
          <a:p>
            <a:fld id="{F6FD39CA-F2D8-42A3-B16A-5F573E45CC98}" type="slidenum">
              <a:rPr lang="en-US" altLang="ko-KR"/>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lvl1pPr>
              <a:defRPr/>
            </a:lvl1pPr>
          </a:lstStyle>
          <a:p>
            <a:fld id="{FFFC6038-B129-4E26-912D-63DD599F88C5}" type="datetime1">
              <a:rPr lang="en-US" altLang="ko-KR"/>
              <a:pPr/>
              <a:t>3/4/2013</a:t>
            </a:fld>
            <a:endParaRPr lang="en-US" altLang="ko-KR"/>
          </a:p>
        </p:txBody>
      </p:sp>
      <p:sp>
        <p:nvSpPr>
          <p:cNvPr id="6" name="바닥글 개체 틀 5"/>
          <p:cNvSpPr>
            <a:spLocks noGrp="1"/>
          </p:cNvSpPr>
          <p:nvPr>
            <p:ph type="ftr" sz="quarter" idx="11"/>
          </p:nvPr>
        </p:nvSpPr>
        <p:spPr/>
        <p:txBody>
          <a:bodyPr/>
          <a:lstStyle>
            <a:lvl1pPr>
              <a:defRPr smtClean="0"/>
            </a:lvl1pPr>
          </a:lstStyle>
          <a:p>
            <a:pPr>
              <a:defRPr/>
            </a:pPr>
            <a:r>
              <a:rPr lang="en-US"/>
              <a:t>http://numericalmethods.eng.usf.edu</a:t>
            </a:r>
          </a:p>
        </p:txBody>
      </p:sp>
      <p:sp>
        <p:nvSpPr>
          <p:cNvPr id="7" name="슬라이드 번호 개체 틀 6"/>
          <p:cNvSpPr>
            <a:spLocks noGrp="1"/>
          </p:cNvSpPr>
          <p:nvPr>
            <p:ph type="sldNum" sz="quarter" idx="12"/>
          </p:nvPr>
        </p:nvSpPr>
        <p:spPr/>
        <p:txBody>
          <a:bodyPr/>
          <a:lstStyle>
            <a:lvl1pPr>
              <a:defRPr/>
            </a:lvl1pPr>
          </a:lstStyle>
          <a:p>
            <a:fld id="{AFD06B14-5773-4AD8-A5E3-3F20B49821E3}" type="slidenum">
              <a:rPr lang="en-US" altLang="ko-K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theme" Target="../theme/theme4.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C9FEFF"/>
            </a:gs>
            <a:gs pos="100000">
              <a:srgbClr val="E9FEFF"/>
            </a:gs>
          </a:gsLst>
          <a:lin ang="5400000" scaled="1"/>
        </a:gradFill>
        <a:effectLst/>
      </p:bgPr>
    </p:bg>
    <p:spTree>
      <p:nvGrpSpPr>
        <p:cNvPr id="1" name=""/>
        <p:cNvGrpSpPr/>
        <p:nvPr/>
      </p:nvGrpSpPr>
      <p:grpSpPr>
        <a:xfrm>
          <a:off x="0" y="0"/>
          <a:ext cx="0" cy="0"/>
          <a:chOff x="0" y="0"/>
          <a:chExt cx="0" cy="0"/>
        </a:xfrm>
      </p:grpSpPr>
      <p:grpSp>
        <p:nvGrpSpPr>
          <p:cNvPr id="353282" name="Group 1026"/>
          <p:cNvGrpSpPr>
            <a:grpSpLocks/>
          </p:cNvGrpSpPr>
          <p:nvPr/>
        </p:nvGrpSpPr>
        <p:grpSpPr bwMode="auto">
          <a:xfrm>
            <a:off x="0" y="2438400"/>
            <a:ext cx="9009063" cy="1052513"/>
            <a:chOff x="0" y="1536"/>
            <a:chExt cx="5675" cy="663"/>
          </a:xfrm>
        </p:grpSpPr>
        <p:grpSp>
          <p:nvGrpSpPr>
            <p:cNvPr id="353283" name="Group 1027"/>
            <p:cNvGrpSpPr>
              <a:grpSpLocks/>
            </p:cNvGrpSpPr>
            <p:nvPr/>
          </p:nvGrpSpPr>
          <p:grpSpPr bwMode="auto">
            <a:xfrm>
              <a:off x="185" y="1604"/>
              <a:ext cx="449" cy="299"/>
              <a:chOff x="720" y="336"/>
              <a:chExt cx="624" cy="432"/>
            </a:xfrm>
          </p:grpSpPr>
          <p:sp>
            <p:nvSpPr>
              <p:cNvPr id="22" name="Rectangle 1028"/>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ko-KR" altLang="ko-KR"/>
              </a:p>
            </p:txBody>
          </p:sp>
          <p:sp>
            <p:nvSpPr>
              <p:cNvPr id="23" name="Rectangle 1029"/>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ko-KR" altLang="ko-KR"/>
              </a:p>
            </p:txBody>
          </p:sp>
        </p:grpSp>
        <p:grpSp>
          <p:nvGrpSpPr>
            <p:cNvPr id="353286" name="Group 1030"/>
            <p:cNvGrpSpPr>
              <a:grpSpLocks/>
            </p:cNvGrpSpPr>
            <p:nvPr/>
          </p:nvGrpSpPr>
          <p:grpSpPr bwMode="auto">
            <a:xfrm>
              <a:off x="263" y="1870"/>
              <a:ext cx="466" cy="299"/>
              <a:chOff x="912" y="2640"/>
              <a:chExt cx="672" cy="432"/>
            </a:xfrm>
          </p:grpSpPr>
          <p:sp>
            <p:nvSpPr>
              <p:cNvPr id="20" name="Rectangle 1031"/>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ko-KR" altLang="ko-KR"/>
              </a:p>
            </p:txBody>
          </p:sp>
          <p:sp>
            <p:nvSpPr>
              <p:cNvPr id="21" name="Rectangle 1032"/>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ko-KR" altLang="ko-KR"/>
              </a:p>
            </p:txBody>
          </p:sp>
        </p:grpSp>
        <p:sp>
          <p:nvSpPr>
            <p:cNvPr id="17" name="Rectangle 1033"/>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ko-KR" altLang="ko-KR"/>
            </a:p>
          </p:txBody>
        </p:sp>
        <p:sp>
          <p:nvSpPr>
            <p:cNvPr id="18" name="Rectangle 1034"/>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ko-KR" altLang="ko-KR"/>
            </a:p>
          </p:txBody>
        </p:sp>
        <p:sp>
          <p:nvSpPr>
            <p:cNvPr id="19" name="Rectangle 1035"/>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ko-KR" altLang="ko-KR"/>
            </a:p>
          </p:txBody>
        </p:sp>
      </p:grpSp>
      <p:sp>
        <p:nvSpPr>
          <p:cNvPr id="353292"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ko-KR" smtClean="0"/>
              <a:t>Click to edit Master title style</a:t>
            </a:r>
          </a:p>
        </p:txBody>
      </p:sp>
      <p:sp>
        <p:nvSpPr>
          <p:cNvPr id="353293" name="Rectangle 10"/>
          <p:cNvSpPr>
            <a:spLocks noGrp="1" noChangeArrowheads="1"/>
          </p:cNvSpPr>
          <p:nvPr>
            <p:ph type="body" idx="1"/>
          </p:nvPr>
        </p:nvSpPr>
        <p:spPr bwMode="auto">
          <a:xfrm>
            <a:off x="1066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24" name="Rectangle 1038"/>
          <p:cNvSpPr>
            <a:spLocks noGrp="1" noChangeArrowheads="1"/>
          </p:cNvSpPr>
          <p:nvPr>
            <p:ph type="dt" sz="half" idx="2"/>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l">
              <a:defRPr sz="1400">
                <a:solidFill>
                  <a:schemeClr val="bg2"/>
                </a:solidFill>
                <a:ea typeface="굴림" charset="-127"/>
              </a:defRPr>
            </a:lvl1pPr>
          </a:lstStyle>
          <a:p>
            <a:fld id="{69E98C4C-1957-4BD1-BADC-EF2268F56318}" type="datetime1">
              <a:rPr lang="en-US" altLang="ko-KR"/>
              <a:pPr/>
              <a:t>3/4/2013</a:t>
            </a:fld>
            <a:endParaRPr lang="en-US" altLang="ko-KR"/>
          </a:p>
        </p:txBody>
      </p:sp>
      <p:sp>
        <p:nvSpPr>
          <p:cNvPr id="25" name="Rectangle 1039"/>
          <p:cNvSpPr>
            <a:spLocks noGrp="1" noChangeArrowheads="1"/>
          </p:cNvSpPr>
          <p:nvPr>
            <p:ph type="ftr" sz="quarter" idx="3"/>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solidFill>
                  <a:schemeClr val="bg2"/>
                </a:solidFill>
                <a:latin typeface="+mn-lt"/>
              </a:defRPr>
            </a:lvl1pPr>
          </a:lstStyle>
          <a:p>
            <a:pPr>
              <a:defRPr/>
            </a:pPr>
            <a:r>
              <a:rPr lang="en-US"/>
              <a:t>http://numericalmethods.eng.usf.edu</a:t>
            </a:r>
          </a:p>
        </p:txBody>
      </p:sp>
      <p:sp>
        <p:nvSpPr>
          <p:cNvPr id="26" name="Rectangle 1040"/>
          <p:cNvSpPr>
            <a:spLocks noGrp="1" noChangeArrowheads="1"/>
          </p:cNvSpPr>
          <p:nvPr>
            <p:ph type="sldNum" sz="quarter" idx="4"/>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400">
                <a:solidFill>
                  <a:schemeClr val="bg2"/>
                </a:solidFill>
                <a:ea typeface="굴림" charset="-127"/>
              </a:defRPr>
            </a:lvl1pPr>
          </a:lstStyle>
          <a:p>
            <a:fld id="{963FAD7A-91FA-4584-91A1-2A35DF886776}" type="slidenum">
              <a:rPr lang="en-US" altLang="ko-KR"/>
              <a:pPr/>
              <a:t>‹#›</a:t>
            </a:fld>
            <a:endParaRPr lang="en-US" altLang="ko-K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charset="0"/>
        </a:defRPr>
      </a:lvl2pPr>
      <a:lvl3pPr algn="ctr" rtl="0" eaLnBrk="0" fontAlgn="base" hangingPunct="0">
        <a:spcBef>
          <a:spcPct val="0"/>
        </a:spcBef>
        <a:spcAft>
          <a:spcPct val="0"/>
        </a:spcAft>
        <a:defRPr sz="4400">
          <a:solidFill>
            <a:schemeClr val="tx2"/>
          </a:solidFill>
          <a:latin typeface="Tahoma" charset="0"/>
        </a:defRPr>
      </a:lvl3pPr>
      <a:lvl4pPr algn="ctr" rtl="0" eaLnBrk="0" fontAlgn="base" hangingPunct="0">
        <a:spcBef>
          <a:spcPct val="0"/>
        </a:spcBef>
        <a:spcAft>
          <a:spcPct val="0"/>
        </a:spcAft>
        <a:defRPr sz="4400">
          <a:solidFill>
            <a:schemeClr val="tx2"/>
          </a:solidFill>
          <a:latin typeface="Tahoma" charset="0"/>
        </a:defRPr>
      </a:lvl4pPr>
      <a:lvl5pPr algn="ctr" rtl="0" eaLnBrk="0" fontAlgn="base" hangingPunct="0">
        <a:spcBef>
          <a:spcPct val="0"/>
        </a:spcBef>
        <a:spcAft>
          <a:spcPct val="0"/>
        </a:spcAft>
        <a:defRPr sz="4400">
          <a:solidFill>
            <a:schemeClr val="tx2"/>
          </a:solidFill>
          <a:latin typeface="Tahoma" charset="0"/>
        </a:defRPr>
      </a:lvl5pPr>
      <a:lvl6pPr marL="457200" algn="ctr" rtl="0" eaLnBrk="0" fontAlgn="base" hangingPunct="0">
        <a:spcBef>
          <a:spcPct val="0"/>
        </a:spcBef>
        <a:spcAft>
          <a:spcPct val="0"/>
        </a:spcAft>
        <a:defRPr sz="4400">
          <a:solidFill>
            <a:schemeClr val="tx2"/>
          </a:solidFill>
          <a:latin typeface="Tahoma" charset="0"/>
        </a:defRPr>
      </a:lvl6pPr>
      <a:lvl7pPr marL="914400" algn="ctr" rtl="0" eaLnBrk="0" fontAlgn="base" hangingPunct="0">
        <a:spcBef>
          <a:spcPct val="0"/>
        </a:spcBef>
        <a:spcAft>
          <a:spcPct val="0"/>
        </a:spcAft>
        <a:defRPr sz="4400">
          <a:solidFill>
            <a:schemeClr val="tx2"/>
          </a:solidFill>
          <a:latin typeface="Tahoma" charset="0"/>
        </a:defRPr>
      </a:lvl7pPr>
      <a:lvl8pPr marL="1371600" algn="ctr" rtl="0" eaLnBrk="0" fontAlgn="base" hangingPunct="0">
        <a:spcBef>
          <a:spcPct val="0"/>
        </a:spcBef>
        <a:spcAft>
          <a:spcPct val="0"/>
        </a:spcAft>
        <a:defRPr sz="4400">
          <a:solidFill>
            <a:schemeClr val="tx2"/>
          </a:solidFill>
          <a:latin typeface="Tahoma" charset="0"/>
        </a:defRPr>
      </a:lvl8pPr>
      <a:lvl9pPr marL="1828800" algn="ctr" rtl="0" eaLnBrk="0" fontAlgn="base" hangingPunct="0">
        <a:spcBef>
          <a:spcPct val="0"/>
        </a:spcBef>
        <a:spcAft>
          <a:spcPct val="0"/>
        </a:spcAft>
        <a:defRPr sz="4400">
          <a:solidFill>
            <a:schemeClr val="tx2"/>
          </a:solidFill>
          <a:latin typeface="Tahoma"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SzPct val="50000"/>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SzPct val="50000"/>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SzPct val="50000"/>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SzPct val="50000"/>
        <a:buChar char="•"/>
        <a:defRPr sz="2000">
          <a:solidFill>
            <a:schemeClr val="tx1"/>
          </a:solidFill>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C9FEFF"/>
            </a:gs>
            <a:gs pos="100000">
              <a:srgbClr val="E9FEFF"/>
            </a:gs>
          </a:gsLst>
          <a:lin ang="5400000" scaled="1"/>
        </a:gradFill>
        <a:effectLst/>
      </p:bgPr>
    </p:bg>
    <p:spTree>
      <p:nvGrpSpPr>
        <p:cNvPr id="1" name=""/>
        <p:cNvGrpSpPr/>
        <p:nvPr/>
      </p:nvGrpSpPr>
      <p:grpSpPr>
        <a:xfrm>
          <a:off x="0" y="0"/>
          <a:ext cx="0" cy="0"/>
          <a:chOff x="0" y="0"/>
          <a:chExt cx="0" cy="0"/>
        </a:xfrm>
      </p:grpSpPr>
      <p:sp>
        <p:nvSpPr>
          <p:cNvPr id="171010"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endParaRPr kumimoji="1" lang="ko-KR" altLang="ko-KR"/>
          </a:p>
        </p:txBody>
      </p:sp>
      <p:sp>
        <p:nvSpPr>
          <p:cNvPr id="171011"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kumimoji="1" lang="ko-KR" altLang="ko-KR"/>
          </a:p>
        </p:txBody>
      </p:sp>
      <p:sp>
        <p:nvSpPr>
          <p:cNvPr id="171012"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endParaRPr kumimoji="1" lang="ko-KR" altLang="ko-KR"/>
          </a:p>
        </p:txBody>
      </p:sp>
      <p:sp>
        <p:nvSpPr>
          <p:cNvPr id="171013"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kumimoji="1" lang="ko-KR" altLang="ko-KR"/>
          </a:p>
        </p:txBody>
      </p:sp>
      <p:sp>
        <p:nvSpPr>
          <p:cNvPr id="171014"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kumimoji="1" lang="ko-KR" altLang="ko-KR"/>
          </a:p>
        </p:txBody>
      </p:sp>
      <p:sp>
        <p:nvSpPr>
          <p:cNvPr id="171015"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endParaRPr kumimoji="1" lang="ko-KR" altLang="ko-KR"/>
          </a:p>
        </p:txBody>
      </p:sp>
      <p:sp>
        <p:nvSpPr>
          <p:cNvPr id="171016"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kumimoji="1" lang="ko-KR" altLang="ko-KR"/>
          </a:p>
        </p:txBody>
      </p:sp>
      <p:sp>
        <p:nvSpPr>
          <p:cNvPr id="355337"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ko-KR" smtClean="0"/>
              <a:t>Click to edit Master title style</a:t>
            </a:r>
          </a:p>
        </p:txBody>
      </p:sp>
      <p:sp>
        <p:nvSpPr>
          <p:cNvPr id="355338" name="Rectangle 10"/>
          <p:cNvSpPr>
            <a:spLocks noGrp="1" noChangeArrowheads="1"/>
          </p:cNvSpPr>
          <p:nvPr>
            <p:ph type="body" idx="1"/>
          </p:nvPr>
        </p:nvSpPr>
        <p:spPr bwMode="auto">
          <a:xfrm>
            <a:off x="1066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71019" name="Rectangle 11"/>
          <p:cNvSpPr>
            <a:spLocks noGrp="1" noChangeArrowheads="1"/>
          </p:cNvSpPr>
          <p:nvPr>
            <p:ph type="dt" sz="half" idx="2"/>
          </p:nvPr>
        </p:nvSpPr>
        <p:spPr bwMode="auto">
          <a:xfrm>
            <a:off x="4648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ea typeface="굴림" charset="-127"/>
              </a:defRPr>
            </a:lvl1pPr>
          </a:lstStyle>
          <a:p>
            <a:fld id="{DE6D7AA5-965F-40C0-87BB-74C6D93811CE}" type="datetime1">
              <a:rPr lang="en-US" altLang="ko-KR"/>
              <a:pPr/>
              <a:t>3/4/2013</a:t>
            </a:fld>
            <a:endParaRPr lang="en-US" altLang="ko-KR"/>
          </a:p>
        </p:txBody>
      </p:sp>
      <p:sp>
        <p:nvSpPr>
          <p:cNvPr id="171020" name="Rectangle 12"/>
          <p:cNvSpPr>
            <a:spLocks noGrp="1" noChangeArrowheads="1"/>
          </p:cNvSpPr>
          <p:nvPr>
            <p:ph type="ftr" sz="quarter" idx="3"/>
          </p:nvPr>
        </p:nvSpPr>
        <p:spPr bwMode="auto">
          <a:xfrm>
            <a:off x="5334000" y="6629400"/>
            <a:ext cx="3810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rgbClr val="C0C0C0"/>
                </a:solidFill>
                <a:latin typeface="+mn-lt"/>
              </a:defRPr>
            </a:lvl1pPr>
          </a:lstStyle>
          <a:p>
            <a:pPr>
              <a:defRPr/>
            </a:pPr>
            <a:r>
              <a:rPr lang="en-US"/>
              <a:t>                                           http://numericalmethods.eng.usf.edu</a:t>
            </a:r>
          </a:p>
        </p:txBody>
      </p:sp>
      <p:sp>
        <p:nvSpPr>
          <p:cNvPr id="171021" name="Rectangle 13"/>
          <p:cNvSpPr>
            <a:spLocks noGrp="1" noChangeArrowheads="1"/>
          </p:cNvSpPr>
          <p:nvPr>
            <p:ph type="sldNum" sz="quarter" idx="4"/>
          </p:nvPr>
        </p:nvSpPr>
        <p:spPr bwMode="auto">
          <a:xfrm>
            <a:off x="0" y="6629400"/>
            <a:ext cx="1905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ea typeface="굴림" charset="-127"/>
              </a:defRPr>
            </a:lvl1pPr>
          </a:lstStyle>
          <a:p>
            <a:fld id="{F2F64A47-0BC4-418F-966F-519DDA58252F}" type="slidenum">
              <a:rPr lang="en-US" altLang="ko-KR"/>
              <a:pPr/>
              <a:t>‹#›</a:t>
            </a:fld>
            <a:endParaRPr lang="en-US" altLang="ko-K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charset="0"/>
        </a:defRPr>
      </a:lvl2pPr>
      <a:lvl3pPr algn="ctr" rtl="0" eaLnBrk="0" fontAlgn="base" hangingPunct="0">
        <a:spcBef>
          <a:spcPct val="0"/>
        </a:spcBef>
        <a:spcAft>
          <a:spcPct val="0"/>
        </a:spcAft>
        <a:defRPr sz="4400">
          <a:solidFill>
            <a:schemeClr val="tx2"/>
          </a:solidFill>
          <a:latin typeface="Tahoma" charset="0"/>
        </a:defRPr>
      </a:lvl3pPr>
      <a:lvl4pPr algn="ctr" rtl="0" eaLnBrk="0" fontAlgn="base" hangingPunct="0">
        <a:spcBef>
          <a:spcPct val="0"/>
        </a:spcBef>
        <a:spcAft>
          <a:spcPct val="0"/>
        </a:spcAft>
        <a:defRPr sz="4400">
          <a:solidFill>
            <a:schemeClr val="tx2"/>
          </a:solidFill>
          <a:latin typeface="Tahoma" charset="0"/>
        </a:defRPr>
      </a:lvl4pPr>
      <a:lvl5pPr algn="ctr" rtl="0" eaLnBrk="0" fontAlgn="base" hangingPunct="0">
        <a:spcBef>
          <a:spcPct val="0"/>
        </a:spcBef>
        <a:spcAft>
          <a:spcPct val="0"/>
        </a:spcAft>
        <a:defRPr sz="4400">
          <a:solidFill>
            <a:schemeClr val="tx2"/>
          </a:solidFill>
          <a:latin typeface="Tahoma" charset="0"/>
        </a:defRPr>
      </a:lvl5pPr>
      <a:lvl6pPr marL="457200" algn="ctr" rtl="0" eaLnBrk="0" fontAlgn="base" hangingPunct="0">
        <a:spcBef>
          <a:spcPct val="0"/>
        </a:spcBef>
        <a:spcAft>
          <a:spcPct val="0"/>
        </a:spcAft>
        <a:defRPr sz="4400">
          <a:solidFill>
            <a:schemeClr val="tx2"/>
          </a:solidFill>
          <a:latin typeface="Tahoma" charset="0"/>
        </a:defRPr>
      </a:lvl6pPr>
      <a:lvl7pPr marL="914400" algn="ctr" rtl="0" eaLnBrk="0" fontAlgn="base" hangingPunct="0">
        <a:spcBef>
          <a:spcPct val="0"/>
        </a:spcBef>
        <a:spcAft>
          <a:spcPct val="0"/>
        </a:spcAft>
        <a:defRPr sz="4400">
          <a:solidFill>
            <a:schemeClr val="tx2"/>
          </a:solidFill>
          <a:latin typeface="Tahoma" charset="0"/>
        </a:defRPr>
      </a:lvl7pPr>
      <a:lvl8pPr marL="1371600" algn="ctr" rtl="0" eaLnBrk="0" fontAlgn="base" hangingPunct="0">
        <a:spcBef>
          <a:spcPct val="0"/>
        </a:spcBef>
        <a:spcAft>
          <a:spcPct val="0"/>
        </a:spcAft>
        <a:defRPr sz="4400">
          <a:solidFill>
            <a:schemeClr val="tx2"/>
          </a:solidFill>
          <a:latin typeface="Tahoma" charset="0"/>
        </a:defRPr>
      </a:lvl8pPr>
      <a:lvl9pPr marL="1828800" algn="ctr" rtl="0" eaLnBrk="0" fontAlgn="base" hangingPunct="0">
        <a:spcBef>
          <a:spcPct val="0"/>
        </a:spcBef>
        <a:spcAft>
          <a:spcPct val="0"/>
        </a:spcAft>
        <a:defRPr sz="4400">
          <a:solidFill>
            <a:schemeClr val="tx2"/>
          </a:solidFill>
          <a:latin typeface="Tahoma"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SzPct val="50000"/>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SzPct val="50000"/>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SzPct val="50000"/>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SzPct val="50000"/>
        <a:buChar char="•"/>
        <a:defRPr sz="2000">
          <a:solidFill>
            <a:schemeClr val="tx1"/>
          </a:solidFill>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E98C4C-1957-4BD1-BADC-EF2268F56318}" type="datetime1">
              <a:rPr lang="en-US" altLang="ko-KR" smtClean="0"/>
              <a:pPr/>
              <a:t>3/4/2013</a:t>
            </a:fld>
            <a:endParaRPr lang="en-US" altLang="ko-KR"/>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smtClean="0"/>
              <a:t>http://numericalmethods.eng.usf.edu</a:t>
            </a:r>
            <a:endParaRPr 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FAD7A-91FA-4584-91A1-2A35DF886776}" type="slidenum">
              <a:rPr lang="en-US" altLang="ko-KR" smtClean="0"/>
              <a:pPr/>
              <a:t>‹#›</a:t>
            </a:fld>
            <a:endParaRPr lang="en-US" altLang="ko-KR"/>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E98C4C-1957-4BD1-BADC-EF2268F56318}" type="datetime1">
              <a:rPr lang="en-US" altLang="ko-KR" smtClean="0"/>
              <a:pPr/>
              <a:t>3/4/2013</a:t>
            </a:fld>
            <a:endParaRPr lang="en-US" altLang="ko-KR"/>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smtClean="0"/>
              <a:t>http://numericalmethods.eng.usf.edu</a:t>
            </a:r>
            <a:endParaRPr 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FAD7A-91FA-4584-91A1-2A35DF886776}" type="slidenum">
              <a:rPr lang="en-US" altLang="ko-KR" smtClean="0"/>
              <a:pPr/>
              <a:t>‹#›</a:t>
            </a:fld>
            <a:endParaRPr lang="en-US" altLang="ko-KR"/>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Lst>
  <p:hf hd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51.bin"/><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48.wmf"/><Relationship Id="rId2" Type="http://schemas.openxmlformats.org/officeDocument/2006/relationships/slideLayout" Target="../slideLayouts/slideLayout38.xml"/><Relationship Id="rId1" Type="http://schemas.openxmlformats.org/officeDocument/2006/relationships/vmlDrawing" Target="../drawings/vmlDrawing9.vml"/><Relationship Id="rId6" Type="http://schemas.openxmlformats.org/officeDocument/2006/relationships/image" Target="../media/image45.wmf"/><Relationship Id="rId11" Type="http://schemas.openxmlformats.org/officeDocument/2006/relationships/oleObject" Target="../embeddings/oleObject50.bin"/><Relationship Id="rId5" Type="http://schemas.openxmlformats.org/officeDocument/2006/relationships/oleObject" Target="../embeddings/oleObject47.bin"/><Relationship Id="rId10" Type="http://schemas.openxmlformats.org/officeDocument/2006/relationships/image" Target="../media/image47.wmf"/><Relationship Id="rId4" Type="http://schemas.openxmlformats.org/officeDocument/2006/relationships/image" Target="../media/image43.wmf"/><Relationship Id="rId9" Type="http://schemas.openxmlformats.org/officeDocument/2006/relationships/oleObject" Target="../embeddings/oleObject49.bin"/><Relationship Id="rId14" Type="http://schemas.openxmlformats.org/officeDocument/2006/relationships/image" Target="../media/image49.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38.xml"/><Relationship Id="rId1" Type="http://schemas.openxmlformats.org/officeDocument/2006/relationships/vmlDrawing" Target="../drawings/vmlDrawing10.vml"/><Relationship Id="rId5" Type="http://schemas.openxmlformats.org/officeDocument/2006/relationships/image" Target="../media/image50.emf"/><Relationship Id="rId4" Type="http://schemas.openxmlformats.org/officeDocument/2006/relationships/oleObject" Target="../embeddings/Microsoft_Excel_97-2003_Worksheet2.xls"/></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38.xml"/><Relationship Id="rId1" Type="http://schemas.openxmlformats.org/officeDocument/2006/relationships/vmlDrawing" Target="../drawings/vmlDrawing11.vml"/><Relationship Id="rId5" Type="http://schemas.openxmlformats.org/officeDocument/2006/relationships/image" Target="../media/image51.emf"/><Relationship Id="rId4" Type="http://schemas.openxmlformats.org/officeDocument/2006/relationships/oleObject" Target="../embeddings/Microsoft_Excel_97-2003_Worksheet3.xls"/></Relationships>
</file>

<file path=ppt/slides/_rels/slide13.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56.wmf"/><Relationship Id="rId2" Type="http://schemas.openxmlformats.org/officeDocument/2006/relationships/slideLayout" Target="../slideLayouts/slideLayout38.xml"/><Relationship Id="rId1" Type="http://schemas.openxmlformats.org/officeDocument/2006/relationships/vmlDrawing" Target="../drawings/vmlDrawing12.vml"/><Relationship Id="rId6" Type="http://schemas.openxmlformats.org/officeDocument/2006/relationships/image" Target="../media/image53.wmf"/><Relationship Id="rId11" Type="http://schemas.openxmlformats.org/officeDocument/2006/relationships/oleObject" Target="../embeddings/oleObject58.bin"/><Relationship Id="rId5" Type="http://schemas.openxmlformats.org/officeDocument/2006/relationships/oleObject" Target="../embeddings/oleObject55.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57.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38.xml"/><Relationship Id="rId1" Type="http://schemas.openxmlformats.org/officeDocument/2006/relationships/vmlDrawing" Target="../drawings/vmlDrawing13.vml"/><Relationship Id="rId6" Type="http://schemas.openxmlformats.org/officeDocument/2006/relationships/image" Target="../media/image58.wmf"/><Relationship Id="rId5" Type="http://schemas.openxmlformats.org/officeDocument/2006/relationships/oleObject" Target="../embeddings/oleObject60.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62.bin"/></Relationships>
</file>

<file path=ppt/slides/_rels/slide16.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oleObject" Target="../embeddings/oleObject67.bin"/><Relationship Id="rId18" Type="http://schemas.openxmlformats.org/officeDocument/2006/relationships/image" Target="../media/image67.wmf"/><Relationship Id="rId3" Type="http://schemas.openxmlformats.org/officeDocument/2006/relationships/notesSlide" Target="../notesSlides/notesSlide10.xml"/><Relationship Id="rId7" Type="http://schemas.openxmlformats.org/officeDocument/2006/relationships/oleObject" Target="../embeddings/oleObject64.bin"/><Relationship Id="rId12" Type="http://schemas.openxmlformats.org/officeDocument/2006/relationships/image" Target="../media/image64.wmf"/><Relationship Id="rId17" Type="http://schemas.openxmlformats.org/officeDocument/2006/relationships/oleObject" Target="../embeddings/oleObject69.bin"/><Relationship Id="rId2" Type="http://schemas.openxmlformats.org/officeDocument/2006/relationships/slideLayout" Target="../slideLayouts/slideLayout38.xml"/><Relationship Id="rId16" Type="http://schemas.openxmlformats.org/officeDocument/2006/relationships/image" Target="../media/image66.wmf"/><Relationship Id="rId20" Type="http://schemas.openxmlformats.org/officeDocument/2006/relationships/image" Target="../media/image68.wmf"/><Relationship Id="rId1" Type="http://schemas.openxmlformats.org/officeDocument/2006/relationships/vmlDrawing" Target="../drawings/vmlDrawing14.vml"/><Relationship Id="rId6" Type="http://schemas.openxmlformats.org/officeDocument/2006/relationships/image" Target="../media/image61.wmf"/><Relationship Id="rId11" Type="http://schemas.openxmlformats.org/officeDocument/2006/relationships/oleObject" Target="../embeddings/oleObject66.bin"/><Relationship Id="rId5" Type="http://schemas.openxmlformats.org/officeDocument/2006/relationships/oleObject" Target="../embeddings/oleObject63.bin"/><Relationship Id="rId15" Type="http://schemas.openxmlformats.org/officeDocument/2006/relationships/oleObject" Target="../embeddings/oleObject68.bin"/><Relationship Id="rId10" Type="http://schemas.openxmlformats.org/officeDocument/2006/relationships/image" Target="../media/image63.wmf"/><Relationship Id="rId19" Type="http://schemas.openxmlformats.org/officeDocument/2006/relationships/oleObject" Target="../embeddings/oleObject70.bin"/><Relationship Id="rId4" Type="http://schemas.openxmlformats.org/officeDocument/2006/relationships/image" Target="../media/image69.wmf"/><Relationship Id="rId9" Type="http://schemas.openxmlformats.org/officeDocument/2006/relationships/oleObject" Target="../embeddings/oleObject65.bin"/><Relationship Id="rId14" Type="http://schemas.openxmlformats.org/officeDocument/2006/relationships/image" Target="../media/image65.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73.bin"/><Relationship Id="rId13" Type="http://schemas.openxmlformats.org/officeDocument/2006/relationships/image" Target="../media/image74.wmf"/><Relationship Id="rId3" Type="http://schemas.openxmlformats.org/officeDocument/2006/relationships/notesSlide" Target="../notesSlides/notesSlide11.xml"/><Relationship Id="rId7" Type="http://schemas.openxmlformats.org/officeDocument/2006/relationships/image" Target="../media/image71.wmf"/><Relationship Id="rId12" Type="http://schemas.openxmlformats.org/officeDocument/2006/relationships/oleObject" Target="../embeddings/oleObject75.bin"/><Relationship Id="rId17" Type="http://schemas.openxmlformats.org/officeDocument/2006/relationships/image" Target="../media/image76.wmf"/><Relationship Id="rId2" Type="http://schemas.openxmlformats.org/officeDocument/2006/relationships/slideLayout" Target="../slideLayouts/slideLayout38.xml"/><Relationship Id="rId16" Type="http://schemas.openxmlformats.org/officeDocument/2006/relationships/oleObject" Target="../embeddings/oleObject77.bin"/><Relationship Id="rId1" Type="http://schemas.openxmlformats.org/officeDocument/2006/relationships/vmlDrawing" Target="../drawings/vmlDrawing15.vml"/><Relationship Id="rId6" Type="http://schemas.openxmlformats.org/officeDocument/2006/relationships/oleObject" Target="../embeddings/oleObject72.bin"/><Relationship Id="rId11" Type="http://schemas.openxmlformats.org/officeDocument/2006/relationships/image" Target="../media/image73.wmf"/><Relationship Id="rId5" Type="http://schemas.openxmlformats.org/officeDocument/2006/relationships/image" Target="../media/image70.wmf"/><Relationship Id="rId15" Type="http://schemas.openxmlformats.org/officeDocument/2006/relationships/image" Target="../media/image75.wmf"/><Relationship Id="rId10" Type="http://schemas.openxmlformats.org/officeDocument/2006/relationships/oleObject" Target="../embeddings/oleObject74.bin"/><Relationship Id="rId4" Type="http://schemas.openxmlformats.org/officeDocument/2006/relationships/oleObject" Target="../embeddings/oleObject71.bin"/><Relationship Id="rId9" Type="http://schemas.openxmlformats.org/officeDocument/2006/relationships/image" Target="../media/image72.wmf"/><Relationship Id="rId14" Type="http://schemas.openxmlformats.org/officeDocument/2006/relationships/oleObject" Target="../embeddings/oleObject76.bin"/></Relationships>
</file>

<file path=ppt/slides/_rels/slide18.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83.bin"/><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81.wmf"/><Relationship Id="rId2" Type="http://schemas.openxmlformats.org/officeDocument/2006/relationships/slideLayout" Target="../slideLayouts/slideLayout38.xml"/><Relationship Id="rId16" Type="http://schemas.openxmlformats.org/officeDocument/2006/relationships/image" Target="../media/image82.wmf"/><Relationship Id="rId1" Type="http://schemas.openxmlformats.org/officeDocument/2006/relationships/vmlDrawing" Target="../drawings/vmlDrawing16.vml"/><Relationship Id="rId6" Type="http://schemas.openxmlformats.org/officeDocument/2006/relationships/image" Target="../media/image78.wmf"/><Relationship Id="rId11" Type="http://schemas.openxmlformats.org/officeDocument/2006/relationships/oleObject" Target="../embeddings/oleObject82.bin"/><Relationship Id="rId5" Type="http://schemas.openxmlformats.org/officeDocument/2006/relationships/oleObject" Target="../embeddings/oleObject79.bin"/><Relationship Id="rId15" Type="http://schemas.openxmlformats.org/officeDocument/2006/relationships/oleObject" Target="../embeddings/oleObject84.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81.bin"/><Relationship Id="rId14" Type="http://schemas.openxmlformats.org/officeDocument/2006/relationships/image" Target="../media/image75.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notesSlide" Target="../notesSlides/notesSlide12.xml"/><Relationship Id="rId7" Type="http://schemas.openxmlformats.org/officeDocument/2006/relationships/image" Target="../media/image10.wmf"/><Relationship Id="rId2" Type="http://schemas.openxmlformats.org/officeDocument/2006/relationships/slideLayout" Target="../slideLayouts/slideLayout49.xml"/><Relationship Id="rId1" Type="http://schemas.openxmlformats.org/officeDocument/2006/relationships/vmlDrawing" Target="../drawings/vmlDrawing17.vml"/><Relationship Id="rId6" Type="http://schemas.openxmlformats.org/officeDocument/2006/relationships/oleObject" Target="../embeddings/oleObject86.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88.bin"/><Relationship Id="rId4" Type="http://schemas.openxmlformats.org/officeDocument/2006/relationships/oleObject" Target="../embeddings/oleObject85.bin"/><Relationship Id="rId9" Type="http://schemas.openxmlformats.org/officeDocument/2006/relationships/image" Target="../media/image11.w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3" Type="http://schemas.openxmlformats.org/officeDocument/2006/relationships/notesSlide" Target="../notesSlides/notesSlide2.xml"/><Relationship Id="rId7" Type="http://schemas.openxmlformats.org/officeDocument/2006/relationships/image" Target="../media/image2.wmf"/><Relationship Id="rId12" Type="http://schemas.openxmlformats.org/officeDocument/2006/relationships/oleObject" Target="../embeddings/oleObject5.bin"/><Relationship Id="rId2" Type="http://schemas.openxmlformats.org/officeDocument/2006/relationships/slideLayout" Target="../slideLayouts/slideLayout48.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5" Type="http://schemas.openxmlformats.org/officeDocument/2006/relationships/image" Target="../media/image6.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oleObject" Target="../embeddings/oleObject6.bin"/></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91.bin"/><Relationship Id="rId13" Type="http://schemas.openxmlformats.org/officeDocument/2006/relationships/image" Target="../media/image17.wmf"/><Relationship Id="rId3" Type="http://schemas.openxmlformats.org/officeDocument/2006/relationships/notesSlide" Target="../notesSlides/notesSlide13.xml"/><Relationship Id="rId7" Type="http://schemas.openxmlformats.org/officeDocument/2006/relationships/image" Target="../media/image14.wmf"/><Relationship Id="rId12" Type="http://schemas.openxmlformats.org/officeDocument/2006/relationships/oleObject" Target="../embeddings/oleObject93.bin"/><Relationship Id="rId2" Type="http://schemas.openxmlformats.org/officeDocument/2006/relationships/slideLayout" Target="../slideLayouts/slideLayout42.xml"/><Relationship Id="rId1" Type="http://schemas.openxmlformats.org/officeDocument/2006/relationships/vmlDrawing" Target="../drawings/vmlDrawing18.vml"/><Relationship Id="rId6" Type="http://schemas.openxmlformats.org/officeDocument/2006/relationships/oleObject" Target="../embeddings/oleObject90.bin"/><Relationship Id="rId11" Type="http://schemas.openxmlformats.org/officeDocument/2006/relationships/image" Target="../media/image16.wmf"/><Relationship Id="rId5" Type="http://schemas.openxmlformats.org/officeDocument/2006/relationships/image" Target="../media/image13.wmf"/><Relationship Id="rId15" Type="http://schemas.openxmlformats.org/officeDocument/2006/relationships/image" Target="../media/image83.wmf"/><Relationship Id="rId10" Type="http://schemas.openxmlformats.org/officeDocument/2006/relationships/oleObject" Target="../embeddings/oleObject92.bin"/><Relationship Id="rId4" Type="http://schemas.openxmlformats.org/officeDocument/2006/relationships/oleObject" Target="../embeddings/oleObject89.bin"/><Relationship Id="rId9" Type="http://schemas.openxmlformats.org/officeDocument/2006/relationships/image" Target="../media/image15.wmf"/><Relationship Id="rId14" Type="http://schemas.openxmlformats.org/officeDocument/2006/relationships/oleObject" Target="../embeddings/oleObject94.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97.bin"/><Relationship Id="rId13" Type="http://schemas.openxmlformats.org/officeDocument/2006/relationships/image" Target="../media/image88.wmf"/><Relationship Id="rId18" Type="http://schemas.openxmlformats.org/officeDocument/2006/relationships/oleObject" Target="../embeddings/oleObject102.bin"/><Relationship Id="rId26" Type="http://schemas.openxmlformats.org/officeDocument/2006/relationships/oleObject" Target="../embeddings/oleObject106.bin"/><Relationship Id="rId3" Type="http://schemas.openxmlformats.org/officeDocument/2006/relationships/notesSlide" Target="../notesSlides/notesSlide14.xml"/><Relationship Id="rId21" Type="http://schemas.openxmlformats.org/officeDocument/2006/relationships/image" Target="../media/image92.wmf"/><Relationship Id="rId7" Type="http://schemas.openxmlformats.org/officeDocument/2006/relationships/image" Target="../media/image85.wmf"/><Relationship Id="rId12" Type="http://schemas.openxmlformats.org/officeDocument/2006/relationships/oleObject" Target="../embeddings/oleObject99.bin"/><Relationship Id="rId17" Type="http://schemas.openxmlformats.org/officeDocument/2006/relationships/image" Target="../media/image90.wmf"/><Relationship Id="rId25" Type="http://schemas.openxmlformats.org/officeDocument/2006/relationships/image" Target="../media/image94.wmf"/><Relationship Id="rId2" Type="http://schemas.openxmlformats.org/officeDocument/2006/relationships/slideLayout" Target="../slideLayouts/slideLayout42.xml"/><Relationship Id="rId16" Type="http://schemas.openxmlformats.org/officeDocument/2006/relationships/oleObject" Target="../embeddings/oleObject101.bin"/><Relationship Id="rId20" Type="http://schemas.openxmlformats.org/officeDocument/2006/relationships/oleObject" Target="../embeddings/oleObject103.bin"/><Relationship Id="rId29" Type="http://schemas.openxmlformats.org/officeDocument/2006/relationships/image" Target="../media/image96.wmf"/><Relationship Id="rId1" Type="http://schemas.openxmlformats.org/officeDocument/2006/relationships/vmlDrawing" Target="../drawings/vmlDrawing19.vml"/><Relationship Id="rId6" Type="http://schemas.openxmlformats.org/officeDocument/2006/relationships/oleObject" Target="../embeddings/oleObject96.bin"/><Relationship Id="rId11" Type="http://schemas.openxmlformats.org/officeDocument/2006/relationships/image" Target="../media/image87.wmf"/><Relationship Id="rId24" Type="http://schemas.openxmlformats.org/officeDocument/2006/relationships/oleObject" Target="../embeddings/oleObject105.bin"/><Relationship Id="rId5" Type="http://schemas.openxmlformats.org/officeDocument/2006/relationships/image" Target="../media/image84.wmf"/><Relationship Id="rId15" Type="http://schemas.openxmlformats.org/officeDocument/2006/relationships/image" Target="../media/image89.wmf"/><Relationship Id="rId23" Type="http://schemas.openxmlformats.org/officeDocument/2006/relationships/image" Target="../media/image93.wmf"/><Relationship Id="rId28" Type="http://schemas.openxmlformats.org/officeDocument/2006/relationships/oleObject" Target="../embeddings/oleObject107.bin"/><Relationship Id="rId10" Type="http://schemas.openxmlformats.org/officeDocument/2006/relationships/oleObject" Target="../embeddings/oleObject98.bin"/><Relationship Id="rId19" Type="http://schemas.openxmlformats.org/officeDocument/2006/relationships/image" Target="../media/image91.wmf"/><Relationship Id="rId31" Type="http://schemas.openxmlformats.org/officeDocument/2006/relationships/image" Target="../media/image97.wmf"/><Relationship Id="rId4" Type="http://schemas.openxmlformats.org/officeDocument/2006/relationships/oleObject" Target="../embeddings/oleObject95.bin"/><Relationship Id="rId9" Type="http://schemas.openxmlformats.org/officeDocument/2006/relationships/image" Target="../media/image86.wmf"/><Relationship Id="rId14" Type="http://schemas.openxmlformats.org/officeDocument/2006/relationships/oleObject" Target="../embeddings/oleObject100.bin"/><Relationship Id="rId22" Type="http://schemas.openxmlformats.org/officeDocument/2006/relationships/oleObject" Target="../embeddings/oleObject104.bin"/><Relationship Id="rId27" Type="http://schemas.openxmlformats.org/officeDocument/2006/relationships/image" Target="../media/image95.wmf"/><Relationship Id="rId30" Type="http://schemas.openxmlformats.org/officeDocument/2006/relationships/oleObject" Target="../embeddings/oleObject108.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11.bin"/><Relationship Id="rId13" Type="http://schemas.openxmlformats.org/officeDocument/2006/relationships/image" Target="../media/image102.wmf"/><Relationship Id="rId18" Type="http://schemas.openxmlformats.org/officeDocument/2006/relationships/oleObject" Target="../embeddings/oleObject116.bin"/><Relationship Id="rId26" Type="http://schemas.openxmlformats.org/officeDocument/2006/relationships/oleObject" Target="../embeddings/oleObject120.bin"/><Relationship Id="rId3" Type="http://schemas.openxmlformats.org/officeDocument/2006/relationships/notesSlide" Target="../notesSlides/notesSlide15.xml"/><Relationship Id="rId21" Type="http://schemas.openxmlformats.org/officeDocument/2006/relationships/image" Target="../media/image106.wmf"/><Relationship Id="rId7" Type="http://schemas.openxmlformats.org/officeDocument/2006/relationships/image" Target="../media/image99.wmf"/><Relationship Id="rId12" Type="http://schemas.openxmlformats.org/officeDocument/2006/relationships/oleObject" Target="../embeddings/oleObject113.bin"/><Relationship Id="rId17" Type="http://schemas.openxmlformats.org/officeDocument/2006/relationships/image" Target="../media/image104.wmf"/><Relationship Id="rId25" Type="http://schemas.openxmlformats.org/officeDocument/2006/relationships/image" Target="../media/image108.wmf"/><Relationship Id="rId2" Type="http://schemas.openxmlformats.org/officeDocument/2006/relationships/slideLayout" Target="../slideLayouts/slideLayout50.xml"/><Relationship Id="rId16" Type="http://schemas.openxmlformats.org/officeDocument/2006/relationships/oleObject" Target="../embeddings/oleObject115.bin"/><Relationship Id="rId20" Type="http://schemas.openxmlformats.org/officeDocument/2006/relationships/oleObject" Target="../embeddings/oleObject117.bin"/><Relationship Id="rId29" Type="http://schemas.openxmlformats.org/officeDocument/2006/relationships/image" Target="../media/image110.wmf"/><Relationship Id="rId1" Type="http://schemas.openxmlformats.org/officeDocument/2006/relationships/vmlDrawing" Target="../drawings/vmlDrawing20.vml"/><Relationship Id="rId6" Type="http://schemas.openxmlformats.org/officeDocument/2006/relationships/oleObject" Target="../embeddings/oleObject110.bin"/><Relationship Id="rId11" Type="http://schemas.openxmlformats.org/officeDocument/2006/relationships/image" Target="../media/image101.wmf"/><Relationship Id="rId24" Type="http://schemas.openxmlformats.org/officeDocument/2006/relationships/oleObject" Target="../embeddings/oleObject119.bin"/><Relationship Id="rId5" Type="http://schemas.openxmlformats.org/officeDocument/2006/relationships/image" Target="../media/image98.wmf"/><Relationship Id="rId15" Type="http://schemas.openxmlformats.org/officeDocument/2006/relationships/image" Target="../media/image103.wmf"/><Relationship Id="rId23" Type="http://schemas.openxmlformats.org/officeDocument/2006/relationships/image" Target="../media/image107.wmf"/><Relationship Id="rId28" Type="http://schemas.openxmlformats.org/officeDocument/2006/relationships/oleObject" Target="../embeddings/oleObject121.bin"/><Relationship Id="rId10" Type="http://schemas.openxmlformats.org/officeDocument/2006/relationships/oleObject" Target="../embeddings/oleObject112.bin"/><Relationship Id="rId19" Type="http://schemas.openxmlformats.org/officeDocument/2006/relationships/image" Target="../media/image105.wmf"/><Relationship Id="rId31" Type="http://schemas.openxmlformats.org/officeDocument/2006/relationships/image" Target="../media/image111.wmf"/><Relationship Id="rId4" Type="http://schemas.openxmlformats.org/officeDocument/2006/relationships/oleObject" Target="../embeddings/oleObject109.bin"/><Relationship Id="rId9" Type="http://schemas.openxmlformats.org/officeDocument/2006/relationships/image" Target="../media/image100.wmf"/><Relationship Id="rId14" Type="http://schemas.openxmlformats.org/officeDocument/2006/relationships/oleObject" Target="../embeddings/oleObject114.bin"/><Relationship Id="rId22" Type="http://schemas.openxmlformats.org/officeDocument/2006/relationships/oleObject" Target="../embeddings/oleObject118.bin"/><Relationship Id="rId27" Type="http://schemas.openxmlformats.org/officeDocument/2006/relationships/image" Target="../media/image109.wmf"/><Relationship Id="rId30" Type="http://schemas.openxmlformats.org/officeDocument/2006/relationships/oleObject" Target="../embeddings/oleObject122.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23.bin"/><Relationship Id="rId2" Type="http://schemas.openxmlformats.org/officeDocument/2006/relationships/slideLayout" Target="../slideLayouts/slideLayout38.xml"/><Relationship Id="rId1" Type="http://schemas.openxmlformats.org/officeDocument/2006/relationships/vmlDrawing" Target="../drawings/vmlDrawing21.vml"/><Relationship Id="rId6" Type="http://schemas.openxmlformats.org/officeDocument/2006/relationships/image" Target="../media/image43.wmf"/><Relationship Id="rId5" Type="http://schemas.openxmlformats.org/officeDocument/2006/relationships/oleObject" Target="../embeddings/oleObject124.bin"/><Relationship Id="rId4" Type="http://schemas.openxmlformats.org/officeDocument/2006/relationships/image" Target="../media/image112.wmf"/></Relationships>
</file>

<file path=ppt/slides/_rels/slide24.xml.rels><?xml version="1.0" encoding="UTF-8" standalone="yes"?>
<Relationships xmlns="http://schemas.openxmlformats.org/package/2006/relationships"><Relationship Id="rId2" Type="http://schemas.openxmlformats.org/officeDocument/2006/relationships/image" Target="../media/image113.emf"/><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130.bin"/><Relationship Id="rId3" Type="http://schemas.openxmlformats.org/officeDocument/2006/relationships/oleObject" Target="../embeddings/oleObject125.bin"/><Relationship Id="rId7" Type="http://schemas.openxmlformats.org/officeDocument/2006/relationships/oleObject" Target="../embeddings/oleObject127.bin"/><Relationship Id="rId12" Type="http://schemas.openxmlformats.org/officeDocument/2006/relationships/image" Target="../media/image48.wmf"/><Relationship Id="rId2" Type="http://schemas.openxmlformats.org/officeDocument/2006/relationships/slideLayout" Target="../slideLayouts/slideLayout38.xml"/><Relationship Id="rId1" Type="http://schemas.openxmlformats.org/officeDocument/2006/relationships/vmlDrawing" Target="../drawings/vmlDrawing22.vml"/><Relationship Id="rId6" Type="http://schemas.openxmlformats.org/officeDocument/2006/relationships/image" Target="../media/image45.wmf"/><Relationship Id="rId11" Type="http://schemas.openxmlformats.org/officeDocument/2006/relationships/oleObject" Target="../embeddings/oleObject129.bin"/><Relationship Id="rId5" Type="http://schemas.openxmlformats.org/officeDocument/2006/relationships/oleObject" Target="../embeddings/oleObject126.bin"/><Relationship Id="rId10" Type="http://schemas.openxmlformats.org/officeDocument/2006/relationships/image" Target="../media/image114.wmf"/><Relationship Id="rId4" Type="http://schemas.openxmlformats.org/officeDocument/2006/relationships/image" Target="../media/image43.wmf"/><Relationship Id="rId9" Type="http://schemas.openxmlformats.org/officeDocument/2006/relationships/oleObject" Target="../embeddings/oleObject128.bin"/><Relationship Id="rId14" Type="http://schemas.openxmlformats.org/officeDocument/2006/relationships/image" Target="../media/image49.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8.xml"/><Relationship Id="rId1" Type="http://schemas.openxmlformats.org/officeDocument/2006/relationships/vmlDrawing" Target="../drawings/vmlDrawing23.vml"/><Relationship Id="rId6" Type="http://schemas.openxmlformats.org/officeDocument/2006/relationships/image" Target="../media/image45.wmf"/><Relationship Id="rId5" Type="http://schemas.openxmlformats.org/officeDocument/2006/relationships/oleObject" Target="../embeddings/oleObject131.bin"/><Relationship Id="rId4" Type="http://schemas.openxmlformats.org/officeDocument/2006/relationships/image" Target="../media/image115.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38.xml"/><Relationship Id="rId1" Type="http://schemas.openxmlformats.org/officeDocument/2006/relationships/vmlDrawing" Target="../drawings/vmlDrawing24.vml"/><Relationship Id="rId6" Type="http://schemas.openxmlformats.org/officeDocument/2006/relationships/image" Target="../media/image116.wmf"/><Relationship Id="rId5" Type="http://schemas.openxmlformats.org/officeDocument/2006/relationships/oleObject" Target="../embeddings/oleObject133.bin"/><Relationship Id="rId4" Type="http://schemas.openxmlformats.org/officeDocument/2006/relationships/image" Target="../media/image43.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38.xml"/><Relationship Id="rId1" Type="http://schemas.openxmlformats.org/officeDocument/2006/relationships/vmlDrawing" Target="../drawings/vmlDrawing25.vml"/><Relationship Id="rId6" Type="http://schemas.openxmlformats.org/officeDocument/2006/relationships/image" Target="../media/image117.wmf"/><Relationship Id="rId5" Type="http://schemas.openxmlformats.org/officeDocument/2006/relationships/oleObject" Target="../embeddings/oleObject135.bin"/><Relationship Id="rId4" Type="http://schemas.openxmlformats.org/officeDocument/2006/relationships/image" Target="../media/image43.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Layout" Target="../slideLayouts/slideLayout38.xml"/><Relationship Id="rId1" Type="http://schemas.openxmlformats.org/officeDocument/2006/relationships/vmlDrawing" Target="../drawings/vmlDrawing26.vml"/><Relationship Id="rId5" Type="http://schemas.openxmlformats.org/officeDocument/2006/relationships/image" Target="../media/image118.emf"/><Relationship Id="rId4" Type="http://schemas.openxmlformats.org/officeDocument/2006/relationships/oleObject" Target="../embeddings/Microsoft_Excel_97-2003_Worksheet4.xls"/></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8.wmf"/><Relationship Id="rId2" Type="http://schemas.openxmlformats.org/officeDocument/2006/relationships/slideLayout" Target="../slideLayouts/slideLayout38.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image" Target="../media/image7.wmf"/><Relationship Id="rId4" Type="http://schemas.openxmlformats.org/officeDocument/2006/relationships/oleObject" Target="../embeddings/oleObject7.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39.bin"/><Relationship Id="rId13" Type="http://schemas.openxmlformats.org/officeDocument/2006/relationships/image" Target="../media/image123.wmf"/><Relationship Id="rId3" Type="http://schemas.openxmlformats.org/officeDocument/2006/relationships/notesSlide" Target="../notesSlides/notesSlide18.xml"/><Relationship Id="rId7" Type="http://schemas.openxmlformats.org/officeDocument/2006/relationships/image" Target="../media/image120.wmf"/><Relationship Id="rId12" Type="http://schemas.openxmlformats.org/officeDocument/2006/relationships/oleObject" Target="../embeddings/oleObject141.bin"/><Relationship Id="rId2" Type="http://schemas.openxmlformats.org/officeDocument/2006/relationships/slideLayout" Target="../slideLayouts/slideLayout38.xml"/><Relationship Id="rId1" Type="http://schemas.openxmlformats.org/officeDocument/2006/relationships/vmlDrawing" Target="../drawings/vmlDrawing27.vml"/><Relationship Id="rId6" Type="http://schemas.openxmlformats.org/officeDocument/2006/relationships/oleObject" Target="../embeddings/oleObject138.bin"/><Relationship Id="rId11" Type="http://schemas.openxmlformats.org/officeDocument/2006/relationships/image" Target="../media/image122.wmf"/><Relationship Id="rId5" Type="http://schemas.openxmlformats.org/officeDocument/2006/relationships/image" Target="../media/image119.wmf"/><Relationship Id="rId15" Type="http://schemas.openxmlformats.org/officeDocument/2006/relationships/image" Target="../media/image124.wmf"/><Relationship Id="rId10" Type="http://schemas.openxmlformats.org/officeDocument/2006/relationships/oleObject" Target="../embeddings/oleObject140.bin"/><Relationship Id="rId4" Type="http://schemas.openxmlformats.org/officeDocument/2006/relationships/oleObject" Target="../embeddings/oleObject137.bin"/><Relationship Id="rId9" Type="http://schemas.openxmlformats.org/officeDocument/2006/relationships/image" Target="../media/image121.wmf"/><Relationship Id="rId14" Type="http://schemas.openxmlformats.org/officeDocument/2006/relationships/oleObject" Target="../embeddings/oleObject142.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45.bin"/><Relationship Id="rId3" Type="http://schemas.openxmlformats.org/officeDocument/2006/relationships/notesSlide" Target="../notesSlides/notesSlide19.xml"/><Relationship Id="rId7" Type="http://schemas.openxmlformats.org/officeDocument/2006/relationships/image" Target="../media/image10.wmf"/><Relationship Id="rId2" Type="http://schemas.openxmlformats.org/officeDocument/2006/relationships/slideLayout" Target="../slideLayouts/slideLayout49.xml"/><Relationship Id="rId1" Type="http://schemas.openxmlformats.org/officeDocument/2006/relationships/vmlDrawing" Target="../drawings/vmlDrawing28.vml"/><Relationship Id="rId6" Type="http://schemas.openxmlformats.org/officeDocument/2006/relationships/oleObject" Target="../embeddings/oleObject144.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146.bin"/><Relationship Id="rId4" Type="http://schemas.openxmlformats.org/officeDocument/2006/relationships/oleObject" Target="../embeddings/oleObject143.bin"/><Relationship Id="rId9" Type="http://schemas.openxmlformats.org/officeDocument/2006/relationships/image" Target="../media/image11.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49.bin"/><Relationship Id="rId13" Type="http://schemas.openxmlformats.org/officeDocument/2006/relationships/image" Target="../media/image17.wmf"/><Relationship Id="rId3" Type="http://schemas.openxmlformats.org/officeDocument/2006/relationships/notesSlide" Target="../notesSlides/notesSlide20.xml"/><Relationship Id="rId7" Type="http://schemas.openxmlformats.org/officeDocument/2006/relationships/image" Target="../media/image14.wmf"/><Relationship Id="rId12" Type="http://schemas.openxmlformats.org/officeDocument/2006/relationships/oleObject" Target="../embeddings/oleObject151.bin"/><Relationship Id="rId2" Type="http://schemas.openxmlformats.org/officeDocument/2006/relationships/slideLayout" Target="../slideLayouts/slideLayout42.xml"/><Relationship Id="rId1" Type="http://schemas.openxmlformats.org/officeDocument/2006/relationships/vmlDrawing" Target="../drawings/vmlDrawing29.vml"/><Relationship Id="rId6" Type="http://schemas.openxmlformats.org/officeDocument/2006/relationships/oleObject" Target="../embeddings/oleObject148.bin"/><Relationship Id="rId11" Type="http://schemas.openxmlformats.org/officeDocument/2006/relationships/image" Target="../media/image16.wmf"/><Relationship Id="rId5" Type="http://schemas.openxmlformats.org/officeDocument/2006/relationships/image" Target="../media/image13.wmf"/><Relationship Id="rId15" Type="http://schemas.openxmlformats.org/officeDocument/2006/relationships/image" Target="../media/image125.wmf"/><Relationship Id="rId10" Type="http://schemas.openxmlformats.org/officeDocument/2006/relationships/oleObject" Target="../embeddings/oleObject150.bin"/><Relationship Id="rId4" Type="http://schemas.openxmlformats.org/officeDocument/2006/relationships/oleObject" Target="../embeddings/oleObject147.bin"/><Relationship Id="rId9" Type="http://schemas.openxmlformats.org/officeDocument/2006/relationships/image" Target="../media/image15.wmf"/><Relationship Id="rId14" Type="http://schemas.openxmlformats.org/officeDocument/2006/relationships/oleObject" Target="../embeddings/oleObject152.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55.bin"/><Relationship Id="rId13" Type="http://schemas.openxmlformats.org/officeDocument/2006/relationships/image" Target="../media/image88.wmf"/><Relationship Id="rId18" Type="http://schemas.openxmlformats.org/officeDocument/2006/relationships/oleObject" Target="../embeddings/oleObject160.bin"/><Relationship Id="rId26" Type="http://schemas.openxmlformats.org/officeDocument/2006/relationships/oleObject" Target="../embeddings/oleObject164.bin"/><Relationship Id="rId39" Type="http://schemas.openxmlformats.org/officeDocument/2006/relationships/image" Target="../media/image139.wmf"/><Relationship Id="rId3" Type="http://schemas.openxmlformats.org/officeDocument/2006/relationships/notesSlide" Target="../notesSlides/notesSlide21.xml"/><Relationship Id="rId21" Type="http://schemas.openxmlformats.org/officeDocument/2006/relationships/image" Target="../media/image130.wmf"/><Relationship Id="rId34" Type="http://schemas.openxmlformats.org/officeDocument/2006/relationships/oleObject" Target="../embeddings/oleObject168.bin"/><Relationship Id="rId42" Type="http://schemas.openxmlformats.org/officeDocument/2006/relationships/oleObject" Target="../embeddings/oleObject172.bin"/><Relationship Id="rId7" Type="http://schemas.openxmlformats.org/officeDocument/2006/relationships/image" Target="../media/image85.wmf"/><Relationship Id="rId12" Type="http://schemas.openxmlformats.org/officeDocument/2006/relationships/oleObject" Target="../embeddings/oleObject157.bin"/><Relationship Id="rId17" Type="http://schemas.openxmlformats.org/officeDocument/2006/relationships/image" Target="../media/image128.wmf"/><Relationship Id="rId25" Type="http://schemas.openxmlformats.org/officeDocument/2006/relationships/image" Target="../media/image132.wmf"/><Relationship Id="rId33" Type="http://schemas.openxmlformats.org/officeDocument/2006/relationships/image" Target="../media/image136.wmf"/><Relationship Id="rId38" Type="http://schemas.openxmlformats.org/officeDocument/2006/relationships/oleObject" Target="../embeddings/oleObject170.bin"/><Relationship Id="rId2" Type="http://schemas.openxmlformats.org/officeDocument/2006/relationships/slideLayout" Target="../slideLayouts/slideLayout42.xml"/><Relationship Id="rId16" Type="http://schemas.openxmlformats.org/officeDocument/2006/relationships/oleObject" Target="../embeddings/oleObject159.bin"/><Relationship Id="rId20" Type="http://schemas.openxmlformats.org/officeDocument/2006/relationships/oleObject" Target="../embeddings/oleObject161.bin"/><Relationship Id="rId29" Type="http://schemas.openxmlformats.org/officeDocument/2006/relationships/image" Target="../media/image134.wmf"/><Relationship Id="rId41" Type="http://schemas.openxmlformats.org/officeDocument/2006/relationships/image" Target="../media/image140.wmf"/><Relationship Id="rId1" Type="http://schemas.openxmlformats.org/officeDocument/2006/relationships/vmlDrawing" Target="../drawings/vmlDrawing30.vml"/><Relationship Id="rId6" Type="http://schemas.openxmlformats.org/officeDocument/2006/relationships/oleObject" Target="../embeddings/oleObject154.bin"/><Relationship Id="rId11" Type="http://schemas.openxmlformats.org/officeDocument/2006/relationships/image" Target="../media/image87.wmf"/><Relationship Id="rId24" Type="http://schemas.openxmlformats.org/officeDocument/2006/relationships/oleObject" Target="../embeddings/oleObject163.bin"/><Relationship Id="rId32" Type="http://schemas.openxmlformats.org/officeDocument/2006/relationships/oleObject" Target="../embeddings/oleObject167.bin"/><Relationship Id="rId37" Type="http://schemas.openxmlformats.org/officeDocument/2006/relationships/image" Target="../media/image138.wmf"/><Relationship Id="rId40" Type="http://schemas.openxmlformats.org/officeDocument/2006/relationships/oleObject" Target="../embeddings/oleObject171.bin"/><Relationship Id="rId5" Type="http://schemas.openxmlformats.org/officeDocument/2006/relationships/image" Target="../media/image126.wmf"/><Relationship Id="rId15" Type="http://schemas.openxmlformats.org/officeDocument/2006/relationships/image" Target="../media/image127.wmf"/><Relationship Id="rId23" Type="http://schemas.openxmlformats.org/officeDocument/2006/relationships/image" Target="../media/image131.wmf"/><Relationship Id="rId28" Type="http://schemas.openxmlformats.org/officeDocument/2006/relationships/oleObject" Target="../embeddings/oleObject165.bin"/><Relationship Id="rId36" Type="http://schemas.openxmlformats.org/officeDocument/2006/relationships/oleObject" Target="../embeddings/oleObject169.bin"/><Relationship Id="rId10" Type="http://schemas.openxmlformats.org/officeDocument/2006/relationships/oleObject" Target="../embeddings/oleObject156.bin"/><Relationship Id="rId19" Type="http://schemas.openxmlformats.org/officeDocument/2006/relationships/image" Target="../media/image129.wmf"/><Relationship Id="rId31" Type="http://schemas.openxmlformats.org/officeDocument/2006/relationships/image" Target="../media/image135.wmf"/><Relationship Id="rId4" Type="http://schemas.openxmlformats.org/officeDocument/2006/relationships/oleObject" Target="../embeddings/oleObject153.bin"/><Relationship Id="rId9" Type="http://schemas.openxmlformats.org/officeDocument/2006/relationships/image" Target="../media/image86.wmf"/><Relationship Id="rId14" Type="http://schemas.openxmlformats.org/officeDocument/2006/relationships/oleObject" Target="../embeddings/oleObject158.bin"/><Relationship Id="rId22" Type="http://schemas.openxmlformats.org/officeDocument/2006/relationships/oleObject" Target="../embeddings/oleObject162.bin"/><Relationship Id="rId27" Type="http://schemas.openxmlformats.org/officeDocument/2006/relationships/image" Target="../media/image133.wmf"/><Relationship Id="rId30" Type="http://schemas.openxmlformats.org/officeDocument/2006/relationships/oleObject" Target="../embeddings/oleObject166.bin"/><Relationship Id="rId35" Type="http://schemas.openxmlformats.org/officeDocument/2006/relationships/image" Target="../media/image137.wmf"/><Relationship Id="rId43" Type="http://schemas.openxmlformats.org/officeDocument/2006/relationships/image" Target="../media/image141.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75.bin"/><Relationship Id="rId13" Type="http://schemas.openxmlformats.org/officeDocument/2006/relationships/image" Target="../media/image146.wmf"/><Relationship Id="rId18" Type="http://schemas.openxmlformats.org/officeDocument/2006/relationships/oleObject" Target="../embeddings/oleObject180.bin"/><Relationship Id="rId3" Type="http://schemas.openxmlformats.org/officeDocument/2006/relationships/notesSlide" Target="../notesSlides/notesSlide22.xml"/><Relationship Id="rId21" Type="http://schemas.openxmlformats.org/officeDocument/2006/relationships/image" Target="../media/image150.wmf"/><Relationship Id="rId7" Type="http://schemas.openxmlformats.org/officeDocument/2006/relationships/image" Target="../media/image143.wmf"/><Relationship Id="rId12" Type="http://schemas.openxmlformats.org/officeDocument/2006/relationships/oleObject" Target="../embeddings/oleObject177.bin"/><Relationship Id="rId17" Type="http://schemas.openxmlformats.org/officeDocument/2006/relationships/image" Target="../media/image148.wmf"/><Relationship Id="rId2" Type="http://schemas.openxmlformats.org/officeDocument/2006/relationships/slideLayout" Target="../slideLayouts/slideLayout38.xml"/><Relationship Id="rId16" Type="http://schemas.openxmlformats.org/officeDocument/2006/relationships/oleObject" Target="../embeddings/oleObject179.bin"/><Relationship Id="rId20" Type="http://schemas.openxmlformats.org/officeDocument/2006/relationships/oleObject" Target="../embeddings/oleObject181.bin"/><Relationship Id="rId1" Type="http://schemas.openxmlformats.org/officeDocument/2006/relationships/vmlDrawing" Target="../drawings/vmlDrawing31.vml"/><Relationship Id="rId6" Type="http://schemas.openxmlformats.org/officeDocument/2006/relationships/oleObject" Target="../embeddings/oleObject174.bin"/><Relationship Id="rId11" Type="http://schemas.openxmlformats.org/officeDocument/2006/relationships/image" Target="../media/image145.wmf"/><Relationship Id="rId5" Type="http://schemas.openxmlformats.org/officeDocument/2006/relationships/image" Target="../media/image142.wmf"/><Relationship Id="rId15" Type="http://schemas.openxmlformats.org/officeDocument/2006/relationships/image" Target="../media/image147.wmf"/><Relationship Id="rId10" Type="http://schemas.openxmlformats.org/officeDocument/2006/relationships/oleObject" Target="../embeddings/oleObject176.bin"/><Relationship Id="rId19" Type="http://schemas.openxmlformats.org/officeDocument/2006/relationships/image" Target="../media/image149.wmf"/><Relationship Id="rId4" Type="http://schemas.openxmlformats.org/officeDocument/2006/relationships/oleObject" Target="../embeddings/oleObject173.bin"/><Relationship Id="rId9" Type="http://schemas.openxmlformats.org/officeDocument/2006/relationships/image" Target="../media/image144.wmf"/><Relationship Id="rId14" Type="http://schemas.openxmlformats.org/officeDocument/2006/relationships/oleObject" Target="../embeddings/oleObject178.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84.bin"/><Relationship Id="rId13" Type="http://schemas.openxmlformats.org/officeDocument/2006/relationships/image" Target="../media/image155.wmf"/><Relationship Id="rId18" Type="http://schemas.openxmlformats.org/officeDocument/2006/relationships/oleObject" Target="../embeddings/oleObject189.bin"/><Relationship Id="rId26" Type="http://schemas.openxmlformats.org/officeDocument/2006/relationships/oleObject" Target="../embeddings/oleObject193.bin"/><Relationship Id="rId39" Type="http://schemas.openxmlformats.org/officeDocument/2006/relationships/image" Target="../media/image168.wmf"/><Relationship Id="rId3" Type="http://schemas.openxmlformats.org/officeDocument/2006/relationships/notesSlide" Target="../notesSlides/notesSlide23.xml"/><Relationship Id="rId21" Type="http://schemas.openxmlformats.org/officeDocument/2006/relationships/image" Target="../media/image159.wmf"/><Relationship Id="rId34" Type="http://schemas.openxmlformats.org/officeDocument/2006/relationships/oleObject" Target="../embeddings/oleObject197.bin"/><Relationship Id="rId42" Type="http://schemas.openxmlformats.org/officeDocument/2006/relationships/oleObject" Target="../embeddings/oleObject201.bin"/><Relationship Id="rId7" Type="http://schemas.openxmlformats.org/officeDocument/2006/relationships/image" Target="../media/image152.wmf"/><Relationship Id="rId12" Type="http://schemas.openxmlformats.org/officeDocument/2006/relationships/oleObject" Target="../embeddings/oleObject186.bin"/><Relationship Id="rId17" Type="http://schemas.openxmlformats.org/officeDocument/2006/relationships/image" Target="../media/image157.wmf"/><Relationship Id="rId25" Type="http://schemas.openxmlformats.org/officeDocument/2006/relationships/image" Target="../media/image161.wmf"/><Relationship Id="rId33" Type="http://schemas.openxmlformats.org/officeDocument/2006/relationships/image" Target="../media/image165.wmf"/><Relationship Id="rId38" Type="http://schemas.openxmlformats.org/officeDocument/2006/relationships/oleObject" Target="../embeddings/oleObject199.bin"/><Relationship Id="rId2" Type="http://schemas.openxmlformats.org/officeDocument/2006/relationships/slideLayout" Target="../slideLayouts/slideLayout50.xml"/><Relationship Id="rId16" Type="http://schemas.openxmlformats.org/officeDocument/2006/relationships/oleObject" Target="../embeddings/oleObject188.bin"/><Relationship Id="rId20" Type="http://schemas.openxmlformats.org/officeDocument/2006/relationships/oleObject" Target="../embeddings/oleObject190.bin"/><Relationship Id="rId29" Type="http://schemas.openxmlformats.org/officeDocument/2006/relationships/image" Target="../media/image163.wmf"/><Relationship Id="rId41" Type="http://schemas.openxmlformats.org/officeDocument/2006/relationships/image" Target="../media/image169.wmf"/><Relationship Id="rId1" Type="http://schemas.openxmlformats.org/officeDocument/2006/relationships/vmlDrawing" Target="../drawings/vmlDrawing32.vml"/><Relationship Id="rId6" Type="http://schemas.openxmlformats.org/officeDocument/2006/relationships/oleObject" Target="../embeddings/oleObject183.bin"/><Relationship Id="rId11" Type="http://schemas.openxmlformats.org/officeDocument/2006/relationships/image" Target="../media/image154.wmf"/><Relationship Id="rId24" Type="http://schemas.openxmlformats.org/officeDocument/2006/relationships/oleObject" Target="../embeddings/oleObject192.bin"/><Relationship Id="rId32" Type="http://schemas.openxmlformats.org/officeDocument/2006/relationships/oleObject" Target="../embeddings/oleObject196.bin"/><Relationship Id="rId37" Type="http://schemas.openxmlformats.org/officeDocument/2006/relationships/image" Target="../media/image167.wmf"/><Relationship Id="rId40" Type="http://schemas.openxmlformats.org/officeDocument/2006/relationships/oleObject" Target="../embeddings/oleObject200.bin"/><Relationship Id="rId5" Type="http://schemas.openxmlformats.org/officeDocument/2006/relationships/image" Target="../media/image151.wmf"/><Relationship Id="rId15" Type="http://schemas.openxmlformats.org/officeDocument/2006/relationships/image" Target="../media/image156.wmf"/><Relationship Id="rId23" Type="http://schemas.openxmlformats.org/officeDocument/2006/relationships/image" Target="../media/image160.wmf"/><Relationship Id="rId28" Type="http://schemas.openxmlformats.org/officeDocument/2006/relationships/oleObject" Target="../embeddings/oleObject194.bin"/><Relationship Id="rId36" Type="http://schemas.openxmlformats.org/officeDocument/2006/relationships/oleObject" Target="../embeddings/oleObject198.bin"/><Relationship Id="rId10" Type="http://schemas.openxmlformats.org/officeDocument/2006/relationships/oleObject" Target="../embeddings/oleObject185.bin"/><Relationship Id="rId19" Type="http://schemas.openxmlformats.org/officeDocument/2006/relationships/image" Target="../media/image158.wmf"/><Relationship Id="rId31" Type="http://schemas.openxmlformats.org/officeDocument/2006/relationships/image" Target="../media/image164.wmf"/><Relationship Id="rId4" Type="http://schemas.openxmlformats.org/officeDocument/2006/relationships/oleObject" Target="../embeddings/oleObject182.bin"/><Relationship Id="rId9" Type="http://schemas.openxmlformats.org/officeDocument/2006/relationships/image" Target="../media/image153.wmf"/><Relationship Id="rId14" Type="http://schemas.openxmlformats.org/officeDocument/2006/relationships/oleObject" Target="../embeddings/oleObject187.bin"/><Relationship Id="rId22" Type="http://schemas.openxmlformats.org/officeDocument/2006/relationships/oleObject" Target="../embeddings/oleObject191.bin"/><Relationship Id="rId27" Type="http://schemas.openxmlformats.org/officeDocument/2006/relationships/image" Target="../media/image162.wmf"/><Relationship Id="rId30" Type="http://schemas.openxmlformats.org/officeDocument/2006/relationships/oleObject" Target="../embeddings/oleObject195.bin"/><Relationship Id="rId35" Type="http://schemas.openxmlformats.org/officeDocument/2006/relationships/image" Target="../media/image166.wmf"/><Relationship Id="rId43" Type="http://schemas.openxmlformats.org/officeDocument/2006/relationships/image" Target="../media/image170.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04.bin"/><Relationship Id="rId13" Type="http://schemas.openxmlformats.org/officeDocument/2006/relationships/image" Target="../media/image175.wmf"/><Relationship Id="rId18" Type="http://schemas.openxmlformats.org/officeDocument/2006/relationships/oleObject" Target="../embeddings/oleObject209.bin"/><Relationship Id="rId3" Type="http://schemas.openxmlformats.org/officeDocument/2006/relationships/notesSlide" Target="../notesSlides/notesSlide24.xml"/><Relationship Id="rId7" Type="http://schemas.openxmlformats.org/officeDocument/2006/relationships/image" Target="../media/image172.wmf"/><Relationship Id="rId12" Type="http://schemas.openxmlformats.org/officeDocument/2006/relationships/oleObject" Target="../embeddings/oleObject206.bin"/><Relationship Id="rId17" Type="http://schemas.openxmlformats.org/officeDocument/2006/relationships/image" Target="../media/image177.wmf"/><Relationship Id="rId2" Type="http://schemas.openxmlformats.org/officeDocument/2006/relationships/slideLayout" Target="../slideLayouts/slideLayout38.xml"/><Relationship Id="rId16" Type="http://schemas.openxmlformats.org/officeDocument/2006/relationships/oleObject" Target="../embeddings/oleObject208.bin"/><Relationship Id="rId1" Type="http://schemas.openxmlformats.org/officeDocument/2006/relationships/vmlDrawing" Target="../drawings/vmlDrawing33.vml"/><Relationship Id="rId6" Type="http://schemas.openxmlformats.org/officeDocument/2006/relationships/oleObject" Target="../embeddings/oleObject203.bin"/><Relationship Id="rId11" Type="http://schemas.openxmlformats.org/officeDocument/2006/relationships/image" Target="../media/image174.wmf"/><Relationship Id="rId5" Type="http://schemas.openxmlformats.org/officeDocument/2006/relationships/image" Target="../media/image171.wmf"/><Relationship Id="rId15" Type="http://schemas.openxmlformats.org/officeDocument/2006/relationships/image" Target="../media/image176.wmf"/><Relationship Id="rId10" Type="http://schemas.openxmlformats.org/officeDocument/2006/relationships/oleObject" Target="../embeddings/oleObject205.bin"/><Relationship Id="rId19" Type="http://schemas.openxmlformats.org/officeDocument/2006/relationships/image" Target="../media/image178.wmf"/><Relationship Id="rId4" Type="http://schemas.openxmlformats.org/officeDocument/2006/relationships/oleObject" Target="../embeddings/oleObject202.bin"/><Relationship Id="rId9" Type="http://schemas.openxmlformats.org/officeDocument/2006/relationships/image" Target="../media/image173.wmf"/><Relationship Id="rId14" Type="http://schemas.openxmlformats.org/officeDocument/2006/relationships/oleObject" Target="../embeddings/oleObject207.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43.wmf"/><Relationship Id="rId2" Type="http://schemas.openxmlformats.org/officeDocument/2006/relationships/slideLayout" Target="../slideLayouts/slideLayout38.xml"/><Relationship Id="rId1" Type="http://schemas.openxmlformats.org/officeDocument/2006/relationships/vmlDrawing" Target="../drawings/vmlDrawing34.vml"/><Relationship Id="rId6" Type="http://schemas.openxmlformats.org/officeDocument/2006/relationships/oleObject" Target="../embeddings/oleObject211.bin"/><Relationship Id="rId5" Type="http://schemas.openxmlformats.org/officeDocument/2006/relationships/image" Target="../media/image42.wmf"/><Relationship Id="rId4" Type="http://schemas.openxmlformats.org/officeDocument/2006/relationships/oleObject" Target="../embeddings/oleObject210.bin"/></Relationships>
</file>

<file path=ppt/slides/_rels/slide39.xml.rels><?xml version="1.0" encoding="UTF-8" standalone="yes"?>
<Relationships xmlns="http://schemas.openxmlformats.org/package/2006/relationships"><Relationship Id="rId3" Type="http://schemas.openxmlformats.org/officeDocument/2006/relationships/image" Target="../media/image179.emf"/><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4.xml"/><Relationship Id="rId7" Type="http://schemas.openxmlformats.org/officeDocument/2006/relationships/image" Target="../media/image10.wmf"/><Relationship Id="rId2" Type="http://schemas.openxmlformats.org/officeDocument/2006/relationships/slideLayout" Target="../slideLayouts/slideLayout49.xml"/><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1.wmf"/></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14.bin"/><Relationship Id="rId13" Type="http://schemas.openxmlformats.org/officeDocument/2006/relationships/image" Target="../media/image48.wmf"/><Relationship Id="rId3" Type="http://schemas.openxmlformats.org/officeDocument/2006/relationships/notesSlide" Target="../notesSlides/notesSlide27.xml"/><Relationship Id="rId7" Type="http://schemas.openxmlformats.org/officeDocument/2006/relationships/image" Target="../media/image45.wmf"/><Relationship Id="rId12" Type="http://schemas.openxmlformats.org/officeDocument/2006/relationships/oleObject" Target="../embeddings/oleObject216.bin"/><Relationship Id="rId2" Type="http://schemas.openxmlformats.org/officeDocument/2006/relationships/slideLayout" Target="../slideLayouts/slideLayout38.xml"/><Relationship Id="rId1" Type="http://schemas.openxmlformats.org/officeDocument/2006/relationships/vmlDrawing" Target="../drawings/vmlDrawing35.vml"/><Relationship Id="rId6" Type="http://schemas.openxmlformats.org/officeDocument/2006/relationships/oleObject" Target="../embeddings/oleObject213.bin"/><Relationship Id="rId11" Type="http://schemas.openxmlformats.org/officeDocument/2006/relationships/image" Target="../media/image47.wmf"/><Relationship Id="rId5" Type="http://schemas.openxmlformats.org/officeDocument/2006/relationships/image" Target="../media/image43.wmf"/><Relationship Id="rId15" Type="http://schemas.openxmlformats.org/officeDocument/2006/relationships/image" Target="../media/image49.wmf"/><Relationship Id="rId10" Type="http://schemas.openxmlformats.org/officeDocument/2006/relationships/oleObject" Target="../embeddings/oleObject215.bin"/><Relationship Id="rId4" Type="http://schemas.openxmlformats.org/officeDocument/2006/relationships/oleObject" Target="../embeddings/oleObject212.bin"/><Relationship Id="rId9" Type="http://schemas.openxmlformats.org/officeDocument/2006/relationships/image" Target="../media/image46.wmf"/><Relationship Id="rId14" Type="http://schemas.openxmlformats.org/officeDocument/2006/relationships/oleObject" Target="../embeddings/oleObject217.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8.xml"/><Relationship Id="rId1" Type="http://schemas.openxmlformats.org/officeDocument/2006/relationships/vmlDrawing" Target="../drawings/vmlDrawing36.vml"/><Relationship Id="rId6" Type="http://schemas.openxmlformats.org/officeDocument/2006/relationships/image" Target="../media/image45.wmf"/><Relationship Id="rId5" Type="http://schemas.openxmlformats.org/officeDocument/2006/relationships/oleObject" Target="../embeddings/oleObject218.bin"/><Relationship Id="rId4" Type="http://schemas.openxmlformats.org/officeDocument/2006/relationships/image" Target="../media/image180.emf"/></Relationships>
</file>

<file path=ppt/slides/_rels/slide42.xml.rels><?xml version="1.0" encoding="UTF-8" standalone="yes"?>
<Relationships xmlns="http://schemas.openxmlformats.org/package/2006/relationships"><Relationship Id="rId3" Type="http://schemas.openxmlformats.org/officeDocument/2006/relationships/image" Target="../media/image181.emf"/><Relationship Id="rId2" Type="http://schemas.openxmlformats.org/officeDocument/2006/relationships/notesSlide" Target="../notesSlides/notesSlide29.xml"/><Relationship Id="rId1" Type="http://schemas.openxmlformats.org/officeDocument/2006/relationships/slideLayout" Target="../slideLayouts/slideLayout38.xml"/></Relationships>
</file>

<file path=ppt/slides/_rels/slide43.xml.rels><?xml version="1.0" encoding="UTF-8" standalone="yes"?>
<Relationships xmlns="http://schemas.openxmlformats.org/package/2006/relationships"><Relationship Id="rId8" Type="http://schemas.openxmlformats.org/officeDocument/2006/relationships/image" Target="../media/image184.wmf"/><Relationship Id="rId13" Type="http://schemas.openxmlformats.org/officeDocument/2006/relationships/oleObject" Target="../embeddings/oleObject224.bin"/><Relationship Id="rId18" Type="http://schemas.openxmlformats.org/officeDocument/2006/relationships/image" Target="../media/image189.wmf"/><Relationship Id="rId26" Type="http://schemas.openxmlformats.org/officeDocument/2006/relationships/image" Target="../media/image193.wmf"/><Relationship Id="rId3" Type="http://schemas.openxmlformats.org/officeDocument/2006/relationships/oleObject" Target="../embeddings/oleObject219.bin"/><Relationship Id="rId21" Type="http://schemas.openxmlformats.org/officeDocument/2006/relationships/oleObject" Target="../embeddings/oleObject228.bin"/><Relationship Id="rId7" Type="http://schemas.openxmlformats.org/officeDocument/2006/relationships/oleObject" Target="../embeddings/oleObject221.bin"/><Relationship Id="rId12" Type="http://schemas.openxmlformats.org/officeDocument/2006/relationships/image" Target="../media/image186.wmf"/><Relationship Id="rId17" Type="http://schemas.openxmlformats.org/officeDocument/2006/relationships/oleObject" Target="../embeddings/oleObject226.bin"/><Relationship Id="rId25" Type="http://schemas.openxmlformats.org/officeDocument/2006/relationships/oleObject" Target="../embeddings/oleObject230.bin"/><Relationship Id="rId2" Type="http://schemas.openxmlformats.org/officeDocument/2006/relationships/slideLayout" Target="../slideLayouts/slideLayout38.xml"/><Relationship Id="rId16" Type="http://schemas.openxmlformats.org/officeDocument/2006/relationships/image" Target="../media/image188.wmf"/><Relationship Id="rId20" Type="http://schemas.openxmlformats.org/officeDocument/2006/relationships/image" Target="../media/image190.wmf"/><Relationship Id="rId1" Type="http://schemas.openxmlformats.org/officeDocument/2006/relationships/vmlDrawing" Target="../drawings/vmlDrawing37.vml"/><Relationship Id="rId6" Type="http://schemas.openxmlformats.org/officeDocument/2006/relationships/image" Target="../media/image183.wmf"/><Relationship Id="rId11" Type="http://schemas.openxmlformats.org/officeDocument/2006/relationships/oleObject" Target="../embeddings/oleObject223.bin"/><Relationship Id="rId24" Type="http://schemas.openxmlformats.org/officeDocument/2006/relationships/image" Target="../media/image192.wmf"/><Relationship Id="rId5" Type="http://schemas.openxmlformats.org/officeDocument/2006/relationships/oleObject" Target="../embeddings/oleObject220.bin"/><Relationship Id="rId15" Type="http://schemas.openxmlformats.org/officeDocument/2006/relationships/oleObject" Target="../embeddings/oleObject225.bin"/><Relationship Id="rId23" Type="http://schemas.openxmlformats.org/officeDocument/2006/relationships/oleObject" Target="../embeddings/oleObject229.bin"/><Relationship Id="rId10" Type="http://schemas.openxmlformats.org/officeDocument/2006/relationships/image" Target="../media/image185.wmf"/><Relationship Id="rId19" Type="http://schemas.openxmlformats.org/officeDocument/2006/relationships/oleObject" Target="../embeddings/oleObject227.bin"/><Relationship Id="rId4" Type="http://schemas.openxmlformats.org/officeDocument/2006/relationships/image" Target="../media/image182.wmf"/><Relationship Id="rId9" Type="http://schemas.openxmlformats.org/officeDocument/2006/relationships/oleObject" Target="../embeddings/oleObject222.bin"/><Relationship Id="rId14" Type="http://schemas.openxmlformats.org/officeDocument/2006/relationships/image" Target="../media/image187.wmf"/><Relationship Id="rId22" Type="http://schemas.openxmlformats.org/officeDocument/2006/relationships/image" Target="../media/image191.wmf"/></Relationships>
</file>

<file path=ppt/slides/_rels/slide44.xml.rels><?xml version="1.0" encoding="UTF-8" standalone="yes"?>
<Relationships xmlns="http://schemas.openxmlformats.org/package/2006/relationships"><Relationship Id="rId8" Type="http://schemas.openxmlformats.org/officeDocument/2006/relationships/image" Target="../media/image196.wmf"/><Relationship Id="rId3" Type="http://schemas.openxmlformats.org/officeDocument/2006/relationships/oleObject" Target="../embeddings/oleObject231.bin"/><Relationship Id="rId7" Type="http://schemas.openxmlformats.org/officeDocument/2006/relationships/oleObject" Target="../embeddings/oleObject233.bin"/><Relationship Id="rId12" Type="http://schemas.openxmlformats.org/officeDocument/2006/relationships/image" Target="../media/image198.wmf"/><Relationship Id="rId2" Type="http://schemas.openxmlformats.org/officeDocument/2006/relationships/slideLayout" Target="../slideLayouts/slideLayout38.xml"/><Relationship Id="rId1" Type="http://schemas.openxmlformats.org/officeDocument/2006/relationships/vmlDrawing" Target="../drawings/vmlDrawing38.vml"/><Relationship Id="rId6" Type="http://schemas.openxmlformats.org/officeDocument/2006/relationships/image" Target="../media/image195.wmf"/><Relationship Id="rId11" Type="http://schemas.openxmlformats.org/officeDocument/2006/relationships/oleObject" Target="../embeddings/oleObject235.bin"/><Relationship Id="rId5" Type="http://schemas.openxmlformats.org/officeDocument/2006/relationships/oleObject" Target="../embeddings/oleObject232.bin"/><Relationship Id="rId10" Type="http://schemas.openxmlformats.org/officeDocument/2006/relationships/image" Target="../media/image197.wmf"/><Relationship Id="rId4" Type="http://schemas.openxmlformats.org/officeDocument/2006/relationships/image" Target="../media/image194.wmf"/><Relationship Id="rId9" Type="http://schemas.openxmlformats.org/officeDocument/2006/relationships/oleObject" Target="../embeddings/oleObject234.bin"/></Relationships>
</file>

<file path=ppt/slides/_rels/slide45.xml.rels><?xml version="1.0" encoding="UTF-8" standalone="yes"?>
<Relationships xmlns="http://schemas.openxmlformats.org/package/2006/relationships"><Relationship Id="rId8" Type="http://schemas.openxmlformats.org/officeDocument/2006/relationships/image" Target="../media/image201.wmf"/><Relationship Id="rId13" Type="http://schemas.openxmlformats.org/officeDocument/2006/relationships/oleObject" Target="../embeddings/oleObject241.bin"/><Relationship Id="rId3" Type="http://schemas.openxmlformats.org/officeDocument/2006/relationships/oleObject" Target="../embeddings/oleObject236.bin"/><Relationship Id="rId7" Type="http://schemas.openxmlformats.org/officeDocument/2006/relationships/oleObject" Target="../embeddings/oleObject238.bin"/><Relationship Id="rId12" Type="http://schemas.openxmlformats.org/officeDocument/2006/relationships/image" Target="../media/image203.wmf"/><Relationship Id="rId2" Type="http://schemas.openxmlformats.org/officeDocument/2006/relationships/slideLayout" Target="../slideLayouts/slideLayout38.xml"/><Relationship Id="rId16" Type="http://schemas.openxmlformats.org/officeDocument/2006/relationships/image" Target="../media/image205.wmf"/><Relationship Id="rId1" Type="http://schemas.openxmlformats.org/officeDocument/2006/relationships/vmlDrawing" Target="../drawings/vmlDrawing39.vml"/><Relationship Id="rId6" Type="http://schemas.openxmlformats.org/officeDocument/2006/relationships/image" Target="../media/image200.wmf"/><Relationship Id="rId11" Type="http://schemas.openxmlformats.org/officeDocument/2006/relationships/oleObject" Target="../embeddings/oleObject240.bin"/><Relationship Id="rId5" Type="http://schemas.openxmlformats.org/officeDocument/2006/relationships/oleObject" Target="../embeddings/oleObject237.bin"/><Relationship Id="rId15" Type="http://schemas.openxmlformats.org/officeDocument/2006/relationships/oleObject" Target="../embeddings/oleObject242.bin"/><Relationship Id="rId10" Type="http://schemas.openxmlformats.org/officeDocument/2006/relationships/image" Target="../media/image202.wmf"/><Relationship Id="rId4" Type="http://schemas.openxmlformats.org/officeDocument/2006/relationships/image" Target="../media/image199.wmf"/><Relationship Id="rId9" Type="http://schemas.openxmlformats.org/officeDocument/2006/relationships/oleObject" Target="../embeddings/oleObject239.bin"/><Relationship Id="rId14" Type="http://schemas.openxmlformats.org/officeDocument/2006/relationships/image" Target="../media/image204.wmf"/></Relationships>
</file>

<file path=ppt/slides/_rels/slide46.xml.rels><?xml version="1.0" encoding="UTF-8" standalone="yes"?>
<Relationships xmlns="http://schemas.openxmlformats.org/package/2006/relationships"><Relationship Id="rId8" Type="http://schemas.openxmlformats.org/officeDocument/2006/relationships/image" Target="../media/image208.wmf"/><Relationship Id="rId13" Type="http://schemas.openxmlformats.org/officeDocument/2006/relationships/oleObject" Target="../embeddings/oleObject248.bin"/><Relationship Id="rId3" Type="http://schemas.openxmlformats.org/officeDocument/2006/relationships/oleObject" Target="../embeddings/oleObject243.bin"/><Relationship Id="rId7" Type="http://schemas.openxmlformats.org/officeDocument/2006/relationships/oleObject" Target="../embeddings/oleObject245.bin"/><Relationship Id="rId12" Type="http://schemas.openxmlformats.org/officeDocument/2006/relationships/image" Target="../media/image210.wmf"/><Relationship Id="rId2" Type="http://schemas.openxmlformats.org/officeDocument/2006/relationships/slideLayout" Target="../slideLayouts/slideLayout38.xml"/><Relationship Id="rId16" Type="http://schemas.openxmlformats.org/officeDocument/2006/relationships/image" Target="../media/image212.wmf"/><Relationship Id="rId1" Type="http://schemas.openxmlformats.org/officeDocument/2006/relationships/vmlDrawing" Target="../drawings/vmlDrawing40.vml"/><Relationship Id="rId6" Type="http://schemas.openxmlformats.org/officeDocument/2006/relationships/image" Target="../media/image207.wmf"/><Relationship Id="rId11" Type="http://schemas.openxmlformats.org/officeDocument/2006/relationships/oleObject" Target="../embeddings/oleObject247.bin"/><Relationship Id="rId5" Type="http://schemas.openxmlformats.org/officeDocument/2006/relationships/oleObject" Target="../embeddings/oleObject244.bin"/><Relationship Id="rId15" Type="http://schemas.openxmlformats.org/officeDocument/2006/relationships/oleObject" Target="../embeddings/oleObject249.bin"/><Relationship Id="rId10" Type="http://schemas.openxmlformats.org/officeDocument/2006/relationships/image" Target="../media/image209.wmf"/><Relationship Id="rId4" Type="http://schemas.openxmlformats.org/officeDocument/2006/relationships/image" Target="../media/image206.wmf"/><Relationship Id="rId9" Type="http://schemas.openxmlformats.org/officeDocument/2006/relationships/oleObject" Target="../embeddings/oleObject246.bin"/><Relationship Id="rId14" Type="http://schemas.openxmlformats.org/officeDocument/2006/relationships/image" Target="../media/image211.wmf"/></Relationships>
</file>

<file path=ppt/slides/_rels/slide47.xml.rels><?xml version="1.0" encoding="UTF-8" standalone="yes"?>
<Relationships xmlns="http://schemas.openxmlformats.org/package/2006/relationships"><Relationship Id="rId2" Type="http://schemas.openxmlformats.org/officeDocument/2006/relationships/image" Target="../media/image213.emf"/><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50.bin"/><Relationship Id="rId2" Type="http://schemas.openxmlformats.org/officeDocument/2006/relationships/slideLayout" Target="../slideLayouts/slideLayout38.xml"/><Relationship Id="rId1" Type="http://schemas.openxmlformats.org/officeDocument/2006/relationships/vmlDrawing" Target="../drawings/vmlDrawing41.vml"/><Relationship Id="rId5" Type="http://schemas.openxmlformats.org/officeDocument/2006/relationships/image" Target="../media/image214.emf"/><Relationship Id="rId4" Type="http://schemas.openxmlformats.org/officeDocument/2006/relationships/oleObject" Target="../embeddings/Microsoft_Word_97_-_2003_Document5.doc"/></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7.wmf"/><Relationship Id="rId3" Type="http://schemas.openxmlformats.org/officeDocument/2006/relationships/notesSlide" Target="../notesSlides/notesSlide5.xml"/><Relationship Id="rId7" Type="http://schemas.openxmlformats.org/officeDocument/2006/relationships/image" Target="../media/image14.wmf"/><Relationship Id="rId12" Type="http://schemas.openxmlformats.org/officeDocument/2006/relationships/oleObject" Target="../embeddings/oleObject17.bin"/><Relationship Id="rId2" Type="http://schemas.openxmlformats.org/officeDocument/2006/relationships/slideLayout" Target="../slideLayouts/slideLayout42.xml"/><Relationship Id="rId1" Type="http://schemas.openxmlformats.org/officeDocument/2006/relationships/vmlDrawing" Target="../drawings/vmlDrawing4.vml"/><Relationship Id="rId6" Type="http://schemas.openxmlformats.org/officeDocument/2006/relationships/oleObject" Target="../embeddings/oleObject14.bin"/><Relationship Id="rId11" Type="http://schemas.openxmlformats.org/officeDocument/2006/relationships/image" Target="../media/image16.wmf"/><Relationship Id="rId5" Type="http://schemas.openxmlformats.org/officeDocument/2006/relationships/image" Target="../media/image13.wmf"/><Relationship Id="rId15" Type="http://schemas.openxmlformats.org/officeDocument/2006/relationships/image" Target="../media/image18.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5.wmf"/><Relationship Id="rId14" Type="http://schemas.openxmlformats.org/officeDocument/2006/relationships/oleObject" Target="../embeddings/oleObject18.bin"/></Relationships>
</file>

<file path=ppt/slides/_rels/slide50.xml.rels><?xml version="1.0" encoding="UTF-8" standalone="yes"?>
<Relationships xmlns="http://schemas.openxmlformats.org/package/2006/relationships"><Relationship Id="rId8" Type="http://schemas.openxmlformats.org/officeDocument/2006/relationships/image" Target="../media/image217.wmf"/><Relationship Id="rId3" Type="http://schemas.openxmlformats.org/officeDocument/2006/relationships/oleObject" Target="../embeddings/oleObject251.bin"/><Relationship Id="rId7" Type="http://schemas.openxmlformats.org/officeDocument/2006/relationships/oleObject" Target="../embeddings/oleObject253.bin"/><Relationship Id="rId2" Type="http://schemas.openxmlformats.org/officeDocument/2006/relationships/slideLayout" Target="../slideLayouts/slideLayout38.xml"/><Relationship Id="rId1" Type="http://schemas.openxmlformats.org/officeDocument/2006/relationships/vmlDrawing" Target="../drawings/vmlDrawing42.vml"/><Relationship Id="rId6" Type="http://schemas.openxmlformats.org/officeDocument/2006/relationships/image" Target="../media/image216.wmf"/><Relationship Id="rId5" Type="http://schemas.openxmlformats.org/officeDocument/2006/relationships/oleObject" Target="../embeddings/oleObject252.bin"/><Relationship Id="rId4" Type="http://schemas.openxmlformats.org/officeDocument/2006/relationships/image" Target="../media/image215.wmf"/></Relationships>
</file>

<file path=ppt/slides/_rels/slide51.xml.rels><?xml version="1.0" encoding="UTF-8" standalone="yes"?>
<Relationships xmlns="http://schemas.openxmlformats.org/package/2006/relationships"><Relationship Id="rId8" Type="http://schemas.openxmlformats.org/officeDocument/2006/relationships/image" Target="../media/image220.wmf"/><Relationship Id="rId3" Type="http://schemas.openxmlformats.org/officeDocument/2006/relationships/oleObject" Target="../embeddings/oleObject254.bin"/><Relationship Id="rId7" Type="http://schemas.openxmlformats.org/officeDocument/2006/relationships/oleObject" Target="../embeddings/oleObject256.bin"/><Relationship Id="rId12" Type="http://schemas.openxmlformats.org/officeDocument/2006/relationships/image" Target="../media/image222.wmf"/><Relationship Id="rId2" Type="http://schemas.openxmlformats.org/officeDocument/2006/relationships/slideLayout" Target="../slideLayouts/slideLayout38.xml"/><Relationship Id="rId1" Type="http://schemas.openxmlformats.org/officeDocument/2006/relationships/vmlDrawing" Target="../drawings/vmlDrawing43.vml"/><Relationship Id="rId6" Type="http://schemas.openxmlformats.org/officeDocument/2006/relationships/image" Target="../media/image219.wmf"/><Relationship Id="rId11" Type="http://schemas.openxmlformats.org/officeDocument/2006/relationships/oleObject" Target="../embeddings/oleObject258.bin"/><Relationship Id="rId5" Type="http://schemas.openxmlformats.org/officeDocument/2006/relationships/oleObject" Target="../embeddings/oleObject255.bin"/><Relationship Id="rId10" Type="http://schemas.openxmlformats.org/officeDocument/2006/relationships/image" Target="../media/image221.wmf"/><Relationship Id="rId4" Type="http://schemas.openxmlformats.org/officeDocument/2006/relationships/image" Target="../media/image218.wmf"/><Relationship Id="rId9" Type="http://schemas.openxmlformats.org/officeDocument/2006/relationships/oleObject" Target="../embeddings/oleObject257.bin"/></Relationships>
</file>

<file path=ppt/slides/_rels/slide52.xml.rels><?xml version="1.0" encoding="UTF-8" standalone="yes"?>
<Relationships xmlns="http://schemas.openxmlformats.org/package/2006/relationships"><Relationship Id="rId8" Type="http://schemas.openxmlformats.org/officeDocument/2006/relationships/image" Target="../media/image225.wmf"/><Relationship Id="rId13" Type="http://schemas.openxmlformats.org/officeDocument/2006/relationships/oleObject" Target="../embeddings/oleObject264.bin"/><Relationship Id="rId18" Type="http://schemas.openxmlformats.org/officeDocument/2006/relationships/image" Target="../media/image230.wmf"/><Relationship Id="rId3" Type="http://schemas.openxmlformats.org/officeDocument/2006/relationships/oleObject" Target="../embeddings/oleObject259.bin"/><Relationship Id="rId7" Type="http://schemas.openxmlformats.org/officeDocument/2006/relationships/oleObject" Target="../embeddings/oleObject261.bin"/><Relationship Id="rId12" Type="http://schemas.openxmlformats.org/officeDocument/2006/relationships/image" Target="../media/image227.wmf"/><Relationship Id="rId17" Type="http://schemas.openxmlformats.org/officeDocument/2006/relationships/oleObject" Target="../embeddings/oleObject266.bin"/><Relationship Id="rId2" Type="http://schemas.openxmlformats.org/officeDocument/2006/relationships/slideLayout" Target="../slideLayouts/slideLayout38.xml"/><Relationship Id="rId16" Type="http://schemas.openxmlformats.org/officeDocument/2006/relationships/image" Target="../media/image229.wmf"/><Relationship Id="rId20" Type="http://schemas.openxmlformats.org/officeDocument/2006/relationships/image" Target="../media/image231.wmf"/><Relationship Id="rId1" Type="http://schemas.openxmlformats.org/officeDocument/2006/relationships/vmlDrawing" Target="../drawings/vmlDrawing44.vml"/><Relationship Id="rId6" Type="http://schemas.openxmlformats.org/officeDocument/2006/relationships/image" Target="../media/image224.wmf"/><Relationship Id="rId11" Type="http://schemas.openxmlformats.org/officeDocument/2006/relationships/oleObject" Target="../embeddings/oleObject263.bin"/><Relationship Id="rId5" Type="http://schemas.openxmlformats.org/officeDocument/2006/relationships/oleObject" Target="../embeddings/oleObject260.bin"/><Relationship Id="rId15" Type="http://schemas.openxmlformats.org/officeDocument/2006/relationships/oleObject" Target="../embeddings/oleObject265.bin"/><Relationship Id="rId10" Type="http://schemas.openxmlformats.org/officeDocument/2006/relationships/image" Target="../media/image226.wmf"/><Relationship Id="rId19" Type="http://schemas.openxmlformats.org/officeDocument/2006/relationships/oleObject" Target="../embeddings/oleObject267.bin"/><Relationship Id="rId4" Type="http://schemas.openxmlformats.org/officeDocument/2006/relationships/image" Target="../media/image223.wmf"/><Relationship Id="rId9" Type="http://schemas.openxmlformats.org/officeDocument/2006/relationships/oleObject" Target="../embeddings/oleObject262.bin"/><Relationship Id="rId14" Type="http://schemas.openxmlformats.org/officeDocument/2006/relationships/image" Target="../media/image228.wmf"/></Relationships>
</file>

<file path=ppt/slides/_rels/slide53.xml.rels><?xml version="1.0" encoding="UTF-8" standalone="yes"?>
<Relationships xmlns="http://schemas.openxmlformats.org/package/2006/relationships"><Relationship Id="rId8" Type="http://schemas.openxmlformats.org/officeDocument/2006/relationships/image" Target="../media/image234.wmf"/><Relationship Id="rId13" Type="http://schemas.openxmlformats.org/officeDocument/2006/relationships/oleObject" Target="../embeddings/oleObject273.bin"/><Relationship Id="rId18" Type="http://schemas.openxmlformats.org/officeDocument/2006/relationships/image" Target="../media/image239.wmf"/><Relationship Id="rId3" Type="http://schemas.openxmlformats.org/officeDocument/2006/relationships/oleObject" Target="../embeddings/oleObject268.bin"/><Relationship Id="rId21" Type="http://schemas.openxmlformats.org/officeDocument/2006/relationships/oleObject" Target="../embeddings/oleObject277.bin"/><Relationship Id="rId7" Type="http://schemas.openxmlformats.org/officeDocument/2006/relationships/oleObject" Target="../embeddings/oleObject270.bin"/><Relationship Id="rId12" Type="http://schemas.openxmlformats.org/officeDocument/2006/relationships/image" Target="../media/image236.wmf"/><Relationship Id="rId17" Type="http://schemas.openxmlformats.org/officeDocument/2006/relationships/oleObject" Target="../embeddings/oleObject275.bin"/><Relationship Id="rId2" Type="http://schemas.openxmlformats.org/officeDocument/2006/relationships/slideLayout" Target="../slideLayouts/slideLayout38.xml"/><Relationship Id="rId16" Type="http://schemas.openxmlformats.org/officeDocument/2006/relationships/image" Target="../media/image238.wmf"/><Relationship Id="rId20" Type="http://schemas.openxmlformats.org/officeDocument/2006/relationships/image" Target="../media/image240.wmf"/><Relationship Id="rId1" Type="http://schemas.openxmlformats.org/officeDocument/2006/relationships/vmlDrawing" Target="../drawings/vmlDrawing45.vml"/><Relationship Id="rId6" Type="http://schemas.openxmlformats.org/officeDocument/2006/relationships/image" Target="../media/image233.wmf"/><Relationship Id="rId11" Type="http://schemas.openxmlformats.org/officeDocument/2006/relationships/oleObject" Target="../embeddings/oleObject272.bin"/><Relationship Id="rId24" Type="http://schemas.openxmlformats.org/officeDocument/2006/relationships/image" Target="../media/image242.wmf"/><Relationship Id="rId5" Type="http://schemas.openxmlformats.org/officeDocument/2006/relationships/oleObject" Target="../embeddings/oleObject269.bin"/><Relationship Id="rId15" Type="http://schemas.openxmlformats.org/officeDocument/2006/relationships/oleObject" Target="../embeddings/oleObject274.bin"/><Relationship Id="rId23" Type="http://schemas.openxmlformats.org/officeDocument/2006/relationships/oleObject" Target="../embeddings/oleObject278.bin"/><Relationship Id="rId10" Type="http://schemas.openxmlformats.org/officeDocument/2006/relationships/image" Target="../media/image235.wmf"/><Relationship Id="rId19" Type="http://schemas.openxmlformats.org/officeDocument/2006/relationships/oleObject" Target="../embeddings/oleObject276.bin"/><Relationship Id="rId4" Type="http://schemas.openxmlformats.org/officeDocument/2006/relationships/image" Target="../media/image232.wmf"/><Relationship Id="rId9" Type="http://schemas.openxmlformats.org/officeDocument/2006/relationships/oleObject" Target="../embeddings/oleObject271.bin"/><Relationship Id="rId14" Type="http://schemas.openxmlformats.org/officeDocument/2006/relationships/image" Target="../media/image237.wmf"/><Relationship Id="rId22" Type="http://schemas.openxmlformats.org/officeDocument/2006/relationships/image" Target="../media/image241.wmf"/></Relationships>
</file>

<file path=ppt/slides/_rels/slide54.xml.rels><?xml version="1.0" encoding="UTF-8" standalone="yes"?>
<Relationships xmlns="http://schemas.openxmlformats.org/package/2006/relationships"><Relationship Id="rId8" Type="http://schemas.openxmlformats.org/officeDocument/2006/relationships/image" Target="../media/image245.wmf"/><Relationship Id="rId13" Type="http://schemas.openxmlformats.org/officeDocument/2006/relationships/oleObject" Target="../embeddings/oleObject284.bin"/><Relationship Id="rId18" Type="http://schemas.openxmlformats.org/officeDocument/2006/relationships/image" Target="../media/image250.wmf"/><Relationship Id="rId3" Type="http://schemas.openxmlformats.org/officeDocument/2006/relationships/oleObject" Target="../embeddings/oleObject279.bin"/><Relationship Id="rId7" Type="http://schemas.openxmlformats.org/officeDocument/2006/relationships/oleObject" Target="../embeddings/oleObject281.bin"/><Relationship Id="rId12" Type="http://schemas.openxmlformats.org/officeDocument/2006/relationships/image" Target="../media/image247.wmf"/><Relationship Id="rId17" Type="http://schemas.openxmlformats.org/officeDocument/2006/relationships/oleObject" Target="../embeddings/oleObject286.bin"/><Relationship Id="rId2" Type="http://schemas.openxmlformats.org/officeDocument/2006/relationships/slideLayout" Target="../slideLayouts/slideLayout38.xml"/><Relationship Id="rId16" Type="http://schemas.openxmlformats.org/officeDocument/2006/relationships/image" Target="../media/image249.wmf"/><Relationship Id="rId20" Type="http://schemas.openxmlformats.org/officeDocument/2006/relationships/image" Target="../media/image251.wmf"/><Relationship Id="rId1" Type="http://schemas.openxmlformats.org/officeDocument/2006/relationships/vmlDrawing" Target="../drawings/vmlDrawing46.vml"/><Relationship Id="rId6" Type="http://schemas.openxmlformats.org/officeDocument/2006/relationships/image" Target="../media/image244.wmf"/><Relationship Id="rId11" Type="http://schemas.openxmlformats.org/officeDocument/2006/relationships/oleObject" Target="../embeddings/oleObject283.bin"/><Relationship Id="rId5" Type="http://schemas.openxmlformats.org/officeDocument/2006/relationships/oleObject" Target="../embeddings/oleObject280.bin"/><Relationship Id="rId15" Type="http://schemas.openxmlformats.org/officeDocument/2006/relationships/oleObject" Target="../embeddings/oleObject285.bin"/><Relationship Id="rId10" Type="http://schemas.openxmlformats.org/officeDocument/2006/relationships/image" Target="../media/image246.wmf"/><Relationship Id="rId19" Type="http://schemas.openxmlformats.org/officeDocument/2006/relationships/oleObject" Target="../embeddings/oleObject287.bin"/><Relationship Id="rId4" Type="http://schemas.openxmlformats.org/officeDocument/2006/relationships/image" Target="../media/image243.wmf"/><Relationship Id="rId9" Type="http://schemas.openxmlformats.org/officeDocument/2006/relationships/oleObject" Target="../embeddings/oleObject282.bin"/><Relationship Id="rId14" Type="http://schemas.openxmlformats.org/officeDocument/2006/relationships/image" Target="../media/image248.wmf"/></Relationships>
</file>

<file path=ppt/slides/_rels/slide55.xml.rels><?xml version="1.0" encoding="UTF-8" standalone="yes"?>
<Relationships xmlns="http://schemas.openxmlformats.org/package/2006/relationships"><Relationship Id="rId8" Type="http://schemas.openxmlformats.org/officeDocument/2006/relationships/image" Target="../media/image254.wmf"/><Relationship Id="rId13" Type="http://schemas.openxmlformats.org/officeDocument/2006/relationships/oleObject" Target="../embeddings/oleObject293.bin"/><Relationship Id="rId18" Type="http://schemas.openxmlformats.org/officeDocument/2006/relationships/image" Target="../media/image259.wmf"/><Relationship Id="rId3" Type="http://schemas.openxmlformats.org/officeDocument/2006/relationships/oleObject" Target="../embeddings/oleObject288.bin"/><Relationship Id="rId21" Type="http://schemas.openxmlformats.org/officeDocument/2006/relationships/oleObject" Target="../embeddings/oleObject297.bin"/><Relationship Id="rId7" Type="http://schemas.openxmlformats.org/officeDocument/2006/relationships/oleObject" Target="../embeddings/oleObject290.bin"/><Relationship Id="rId12" Type="http://schemas.openxmlformats.org/officeDocument/2006/relationships/image" Target="../media/image256.wmf"/><Relationship Id="rId17" Type="http://schemas.openxmlformats.org/officeDocument/2006/relationships/oleObject" Target="../embeddings/oleObject295.bin"/><Relationship Id="rId2" Type="http://schemas.openxmlformats.org/officeDocument/2006/relationships/slideLayout" Target="../slideLayouts/slideLayout38.xml"/><Relationship Id="rId16" Type="http://schemas.openxmlformats.org/officeDocument/2006/relationships/image" Target="../media/image258.wmf"/><Relationship Id="rId20" Type="http://schemas.openxmlformats.org/officeDocument/2006/relationships/image" Target="../media/image260.wmf"/><Relationship Id="rId1" Type="http://schemas.openxmlformats.org/officeDocument/2006/relationships/vmlDrawing" Target="../drawings/vmlDrawing47.vml"/><Relationship Id="rId6" Type="http://schemas.openxmlformats.org/officeDocument/2006/relationships/image" Target="../media/image253.wmf"/><Relationship Id="rId11" Type="http://schemas.openxmlformats.org/officeDocument/2006/relationships/oleObject" Target="../embeddings/oleObject292.bin"/><Relationship Id="rId5" Type="http://schemas.openxmlformats.org/officeDocument/2006/relationships/oleObject" Target="../embeddings/oleObject289.bin"/><Relationship Id="rId15" Type="http://schemas.openxmlformats.org/officeDocument/2006/relationships/oleObject" Target="../embeddings/oleObject294.bin"/><Relationship Id="rId10" Type="http://schemas.openxmlformats.org/officeDocument/2006/relationships/image" Target="../media/image255.wmf"/><Relationship Id="rId19" Type="http://schemas.openxmlformats.org/officeDocument/2006/relationships/oleObject" Target="../embeddings/oleObject296.bin"/><Relationship Id="rId4" Type="http://schemas.openxmlformats.org/officeDocument/2006/relationships/image" Target="../media/image252.wmf"/><Relationship Id="rId9" Type="http://schemas.openxmlformats.org/officeDocument/2006/relationships/oleObject" Target="../embeddings/oleObject291.bin"/><Relationship Id="rId14" Type="http://schemas.openxmlformats.org/officeDocument/2006/relationships/image" Target="../media/image257.wmf"/><Relationship Id="rId22" Type="http://schemas.openxmlformats.org/officeDocument/2006/relationships/image" Target="../media/image261.wmf"/></Relationships>
</file>

<file path=ppt/slides/_rels/slide56.xml.rels><?xml version="1.0" encoding="UTF-8" standalone="yes"?>
<Relationships xmlns="http://schemas.openxmlformats.org/package/2006/relationships"><Relationship Id="rId8" Type="http://schemas.openxmlformats.org/officeDocument/2006/relationships/image" Target="../media/image264.wmf"/><Relationship Id="rId3" Type="http://schemas.openxmlformats.org/officeDocument/2006/relationships/oleObject" Target="../embeddings/oleObject298.bin"/><Relationship Id="rId7" Type="http://schemas.openxmlformats.org/officeDocument/2006/relationships/oleObject" Target="../embeddings/oleObject300.bin"/><Relationship Id="rId2" Type="http://schemas.openxmlformats.org/officeDocument/2006/relationships/slideLayout" Target="../slideLayouts/slideLayout38.xml"/><Relationship Id="rId1" Type="http://schemas.openxmlformats.org/officeDocument/2006/relationships/vmlDrawing" Target="../drawings/vmlDrawing48.vml"/><Relationship Id="rId6" Type="http://schemas.openxmlformats.org/officeDocument/2006/relationships/image" Target="../media/image263.wmf"/><Relationship Id="rId5" Type="http://schemas.openxmlformats.org/officeDocument/2006/relationships/oleObject" Target="../embeddings/oleObject299.bin"/><Relationship Id="rId10" Type="http://schemas.openxmlformats.org/officeDocument/2006/relationships/image" Target="../media/image265.wmf"/><Relationship Id="rId4" Type="http://schemas.openxmlformats.org/officeDocument/2006/relationships/image" Target="../media/image262.wmf"/><Relationship Id="rId9" Type="http://schemas.openxmlformats.org/officeDocument/2006/relationships/oleObject" Target="../embeddings/oleObject301.bin"/></Relationships>
</file>

<file path=ppt/slides/_rels/slide57.xml.rels><?xml version="1.0" encoding="UTF-8" standalone="yes"?>
<Relationships xmlns="http://schemas.openxmlformats.org/package/2006/relationships"><Relationship Id="rId8" Type="http://schemas.openxmlformats.org/officeDocument/2006/relationships/image" Target="../media/image268.wmf"/><Relationship Id="rId13" Type="http://schemas.openxmlformats.org/officeDocument/2006/relationships/oleObject" Target="../embeddings/oleObject307.bin"/><Relationship Id="rId18" Type="http://schemas.openxmlformats.org/officeDocument/2006/relationships/image" Target="../media/image272.wmf"/><Relationship Id="rId3" Type="http://schemas.openxmlformats.org/officeDocument/2006/relationships/oleObject" Target="../embeddings/oleObject302.bin"/><Relationship Id="rId7" Type="http://schemas.openxmlformats.org/officeDocument/2006/relationships/oleObject" Target="../embeddings/oleObject304.bin"/><Relationship Id="rId12" Type="http://schemas.openxmlformats.org/officeDocument/2006/relationships/image" Target="../media/image270.wmf"/><Relationship Id="rId17" Type="http://schemas.openxmlformats.org/officeDocument/2006/relationships/oleObject" Target="../embeddings/oleObject309.bin"/><Relationship Id="rId2" Type="http://schemas.openxmlformats.org/officeDocument/2006/relationships/slideLayout" Target="../slideLayouts/slideLayout38.xml"/><Relationship Id="rId16" Type="http://schemas.openxmlformats.org/officeDocument/2006/relationships/image" Target="../media/image271.wmf"/><Relationship Id="rId20" Type="http://schemas.openxmlformats.org/officeDocument/2006/relationships/image" Target="../media/image273.wmf"/><Relationship Id="rId1" Type="http://schemas.openxmlformats.org/officeDocument/2006/relationships/vmlDrawing" Target="../drawings/vmlDrawing49.vml"/><Relationship Id="rId6" Type="http://schemas.openxmlformats.org/officeDocument/2006/relationships/image" Target="../media/image267.wmf"/><Relationship Id="rId11" Type="http://schemas.openxmlformats.org/officeDocument/2006/relationships/oleObject" Target="../embeddings/oleObject306.bin"/><Relationship Id="rId5" Type="http://schemas.openxmlformats.org/officeDocument/2006/relationships/oleObject" Target="../embeddings/oleObject303.bin"/><Relationship Id="rId15" Type="http://schemas.openxmlformats.org/officeDocument/2006/relationships/oleObject" Target="../embeddings/oleObject308.bin"/><Relationship Id="rId10" Type="http://schemas.openxmlformats.org/officeDocument/2006/relationships/image" Target="../media/image269.wmf"/><Relationship Id="rId19" Type="http://schemas.openxmlformats.org/officeDocument/2006/relationships/oleObject" Target="../embeddings/oleObject310.bin"/><Relationship Id="rId4" Type="http://schemas.openxmlformats.org/officeDocument/2006/relationships/image" Target="../media/image266.wmf"/><Relationship Id="rId9" Type="http://schemas.openxmlformats.org/officeDocument/2006/relationships/oleObject" Target="../embeddings/oleObject305.bin"/><Relationship Id="rId14" Type="http://schemas.openxmlformats.org/officeDocument/2006/relationships/image" Target="../media/image228.wmf"/></Relationships>
</file>

<file path=ppt/slides/_rels/slide58.xml.rels><?xml version="1.0" encoding="UTF-8" standalone="yes"?>
<Relationships xmlns="http://schemas.openxmlformats.org/package/2006/relationships"><Relationship Id="rId8" Type="http://schemas.openxmlformats.org/officeDocument/2006/relationships/image" Target="../media/image275.wmf"/><Relationship Id="rId13" Type="http://schemas.openxmlformats.org/officeDocument/2006/relationships/oleObject" Target="../embeddings/oleObject316.bin"/><Relationship Id="rId18" Type="http://schemas.openxmlformats.org/officeDocument/2006/relationships/image" Target="../media/image279.wmf"/><Relationship Id="rId3" Type="http://schemas.openxmlformats.org/officeDocument/2006/relationships/oleObject" Target="../embeddings/oleObject311.bin"/><Relationship Id="rId21" Type="http://schemas.openxmlformats.org/officeDocument/2006/relationships/oleObject" Target="../embeddings/oleObject320.bin"/><Relationship Id="rId7" Type="http://schemas.openxmlformats.org/officeDocument/2006/relationships/oleObject" Target="../embeddings/oleObject313.bin"/><Relationship Id="rId12" Type="http://schemas.openxmlformats.org/officeDocument/2006/relationships/image" Target="../media/image236.wmf"/><Relationship Id="rId17" Type="http://schemas.openxmlformats.org/officeDocument/2006/relationships/oleObject" Target="../embeddings/oleObject318.bin"/><Relationship Id="rId2" Type="http://schemas.openxmlformats.org/officeDocument/2006/relationships/slideLayout" Target="../slideLayouts/slideLayout38.xml"/><Relationship Id="rId16" Type="http://schemas.openxmlformats.org/officeDocument/2006/relationships/image" Target="../media/image278.wmf"/><Relationship Id="rId20" Type="http://schemas.openxmlformats.org/officeDocument/2006/relationships/image" Target="../media/image240.wmf"/><Relationship Id="rId1" Type="http://schemas.openxmlformats.org/officeDocument/2006/relationships/vmlDrawing" Target="../drawings/vmlDrawing50.vml"/><Relationship Id="rId6" Type="http://schemas.openxmlformats.org/officeDocument/2006/relationships/image" Target="../media/image274.wmf"/><Relationship Id="rId11" Type="http://schemas.openxmlformats.org/officeDocument/2006/relationships/oleObject" Target="../embeddings/oleObject315.bin"/><Relationship Id="rId24" Type="http://schemas.openxmlformats.org/officeDocument/2006/relationships/image" Target="../media/image242.wmf"/><Relationship Id="rId5" Type="http://schemas.openxmlformats.org/officeDocument/2006/relationships/oleObject" Target="../embeddings/oleObject312.bin"/><Relationship Id="rId15" Type="http://schemas.openxmlformats.org/officeDocument/2006/relationships/oleObject" Target="../embeddings/oleObject317.bin"/><Relationship Id="rId23" Type="http://schemas.openxmlformats.org/officeDocument/2006/relationships/oleObject" Target="../embeddings/oleObject321.bin"/><Relationship Id="rId10" Type="http://schemas.openxmlformats.org/officeDocument/2006/relationships/image" Target="../media/image276.wmf"/><Relationship Id="rId19" Type="http://schemas.openxmlformats.org/officeDocument/2006/relationships/oleObject" Target="../embeddings/oleObject319.bin"/><Relationship Id="rId4" Type="http://schemas.openxmlformats.org/officeDocument/2006/relationships/image" Target="../media/image232.wmf"/><Relationship Id="rId9" Type="http://schemas.openxmlformats.org/officeDocument/2006/relationships/oleObject" Target="../embeddings/oleObject314.bin"/><Relationship Id="rId14" Type="http://schemas.openxmlformats.org/officeDocument/2006/relationships/image" Target="../media/image277.wmf"/><Relationship Id="rId22" Type="http://schemas.openxmlformats.org/officeDocument/2006/relationships/image" Target="../media/image241.wmf"/></Relationships>
</file>

<file path=ppt/slides/_rels/slide59.xml.rels><?xml version="1.0" encoding="UTF-8" standalone="yes"?>
<Relationships xmlns="http://schemas.openxmlformats.org/package/2006/relationships"><Relationship Id="rId8" Type="http://schemas.openxmlformats.org/officeDocument/2006/relationships/image" Target="../media/image245.wmf"/><Relationship Id="rId13" Type="http://schemas.openxmlformats.org/officeDocument/2006/relationships/oleObject" Target="../embeddings/oleObject327.bin"/><Relationship Id="rId18" Type="http://schemas.openxmlformats.org/officeDocument/2006/relationships/image" Target="../media/image284.wmf"/><Relationship Id="rId3" Type="http://schemas.openxmlformats.org/officeDocument/2006/relationships/oleObject" Target="../embeddings/oleObject322.bin"/><Relationship Id="rId7" Type="http://schemas.openxmlformats.org/officeDocument/2006/relationships/oleObject" Target="../embeddings/oleObject324.bin"/><Relationship Id="rId12" Type="http://schemas.openxmlformats.org/officeDocument/2006/relationships/image" Target="../media/image281.wmf"/><Relationship Id="rId17" Type="http://schemas.openxmlformats.org/officeDocument/2006/relationships/oleObject" Target="../embeddings/oleObject329.bin"/><Relationship Id="rId2" Type="http://schemas.openxmlformats.org/officeDocument/2006/relationships/slideLayout" Target="../slideLayouts/slideLayout38.xml"/><Relationship Id="rId16" Type="http://schemas.openxmlformats.org/officeDocument/2006/relationships/image" Target="../media/image283.wmf"/><Relationship Id="rId20" Type="http://schemas.openxmlformats.org/officeDocument/2006/relationships/image" Target="../media/image251.wmf"/><Relationship Id="rId1" Type="http://schemas.openxmlformats.org/officeDocument/2006/relationships/vmlDrawing" Target="../drawings/vmlDrawing51.vml"/><Relationship Id="rId6" Type="http://schemas.openxmlformats.org/officeDocument/2006/relationships/image" Target="../media/image244.wmf"/><Relationship Id="rId11" Type="http://schemas.openxmlformats.org/officeDocument/2006/relationships/oleObject" Target="../embeddings/oleObject326.bin"/><Relationship Id="rId5" Type="http://schemas.openxmlformats.org/officeDocument/2006/relationships/oleObject" Target="../embeddings/oleObject323.bin"/><Relationship Id="rId15" Type="http://schemas.openxmlformats.org/officeDocument/2006/relationships/oleObject" Target="../embeddings/oleObject328.bin"/><Relationship Id="rId10" Type="http://schemas.openxmlformats.org/officeDocument/2006/relationships/image" Target="../media/image246.wmf"/><Relationship Id="rId19" Type="http://schemas.openxmlformats.org/officeDocument/2006/relationships/oleObject" Target="../embeddings/oleObject330.bin"/><Relationship Id="rId4" Type="http://schemas.openxmlformats.org/officeDocument/2006/relationships/image" Target="../media/image280.wmf"/><Relationship Id="rId9" Type="http://schemas.openxmlformats.org/officeDocument/2006/relationships/oleObject" Target="../embeddings/oleObject325.bin"/><Relationship Id="rId14" Type="http://schemas.openxmlformats.org/officeDocument/2006/relationships/image" Target="../media/image282.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23.wmf"/><Relationship Id="rId18" Type="http://schemas.openxmlformats.org/officeDocument/2006/relationships/oleObject" Target="../embeddings/oleObject26.bin"/><Relationship Id="rId3" Type="http://schemas.openxmlformats.org/officeDocument/2006/relationships/notesSlide" Target="../notesSlides/notesSlide6.xml"/><Relationship Id="rId21" Type="http://schemas.openxmlformats.org/officeDocument/2006/relationships/image" Target="../media/image27.wmf"/><Relationship Id="rId7" Type="http://schemas.openxmlformats.org/officeDocument/2006/relationships/image" Target="../media/image20.wmf"/><Relationship Id="rId12" Type="http://schemas.openxmlformats.org/officeDocument/2006/relationships/oleObject" Target="../embeddings/oleObject23.bin"/><Relationship Id="rId17" Type="http://schemas.openxmlformats.org/officeDocument/2006/relationships/image" Target="../media/image25.wmf"/><Relationship Id="rId2" Type="http://schemas.openxmlformats.org/officeDocument/2006/relationships/slideLayout" Target="../slideLayouts/slideLayout42.xml"/><Relationship Id="rId16" Type="http://schemas.openxmlformats.org/officeDocument/2006/relationships/oleObject" Target="../embeddings/oleObject25.bin"/><Relationship Id="rId20" Type="http://schemas.openxmlformats.org/officeDocument/2006/relationships/oleObject" Target="../embeddings/oleObject27.bin"/><Relationship Id="rId1" Type="http://schemas.openxmlformats.org/officeDocument/2006/relationships/vmlDrawing" Target="../drawings/vmlDrawing5.vml"/><Relationship Id="rId6" Type="http://schemas.openxmlformats.org/officeDocument/2006/relationships/oleObject" Target="../embeddings/oleObject20.bin"/><Relationship Id="rId11" Type="http://schemas.openxmlformats.org/officeDocument/2006/relationships/image" Target="../media/image22.wmf"/><Relationship Id="rId5" Type="http://schemas.openxmlformats.org/officeDocument/2006/relationships/image" Target="../media/image19.wmf"/><Relationship Id="rId15" Type="http://schemas.openxmlformats.org/officeDocument/2006/relationships/image" Target="../media/image24.wmf"/><Relationship Id="rId23" Type="http://schemas.openxmlformats.org/officeDocument/2006/relationships/image" Target="../media/image28.wmf"/><Relationship Id="rId10" Type="http://schemas.openxmlformats.org/officeDocument/2006/relationships/oleObject" Target="../embeddings/oleObject22.bin"/><Relationship Id="rId19" Type="http://schemas.openxmlformats.org/officeDocument/2006/relationships/image" Target="../media/image26.wmf"/><Relationship Id="rId4" Type="http://schemas.openxmlformats.org/officeDocument/2006/relationships/oleObject" Target="../embeddings/oleObject19.bin"/><Relationship Id="rId9" Type="http://schemas.openxmlformats.org/officeDocument/2006/relationships/image" Target="../media/image21.wmf"/><Relationship Id="rId14" Type="http://schemas.openxmlformats.org/officeDocument/2006/relationships/oleObject" Target="../embeddings/oleObject24.bin"/><Relationship Id="rId22" Type="http://schemas.openxmlformats.org/officeDocument/2006/relationships/oleObject" Target="../embeddings/oleObject28.bin"/></Relationships>
</file>

<file path=ppt/slides/_rels/slide60.xml.rels><?xml version="1.0" encoding="UTF-8" standalone="yes"?>
<Relationships xmlns="http://schemas.openxmlformats.org/package/2006/relationships"><Relationship Id="rId8" Type="http://schemas.openxmlformats.org/officeDocument/2006/relationships/image" Target="../media/image287.wmf"/><Relationship Id="rId13" Type="http://schemas.openxmlformats.org/officeDocument/2006/relationships/oleObject" Target="../embeddings/oleObject336.bin"/><Relationship Id="rId18" Type="http://schemas.openxmlformats.org/officeDocument/2006/relationships/image" Target="../media/image292.wmf"/><Relationship Id="rId3" Type="http://schemas.openxmlformats.org/officeDocument/2006/relationships/oleObject" Target="../embeddings/oleObject331.bin"/><Relationship Id="rId7" Type="http://schemas.openxmlformats.org/officeDocument/2006/relationships/oleObject" Target="../embeddings/oleObject333.bin"/><Relationship Id="rId12" Type="http://schemas.openxmlformats.org/officeDocument/2006/relationships/image" Target="../media/image289.wmf"/><Relationship Id="rId17" Type="http://schemas.openxmlformats.org/officeDocument/2006/relationships/oleObject" Target="../embeddings/oleObject338.bin"/><Relationship Id="rId2" Type="http://schemas.openxmlformats.org/officeDocument/2006/relationships/slideLayout" Target="../slideLayouts/slideLayout38.xml"/><Relationship Id="rId16" Type="http://schemas.openxmlformats.org/officeDocument/2006/relationships/image" Target="../media/image291.wmf"/><Relationship Id="rId20" Type="http://schemas.openxmlformats.org/officeDocument/2006/relationships/image" Target="../media/image293.wmf"/><Relationship Id="rId1" Type="http://schemas.openxmlformats.org/officeDocument/2006/relationships/vmlDrawing" Target="../drawings/vmlDrawing52.vml"/><Relationship Id="rId6" Type="http://schemas.openxmlformats.org/officeDocument/2006/relationships/image" Target="../media/image286.wmf"/><Relationship Id="rId11" Type="http://schemas.openxmlformats.org/officeDocument/2006/relationships/oleObject" Target="../embeddings/oleObject335.bin"/><Relationship Id="rId5" Type="http://schemas.openxmlformats.org/officeDocument/2006/relationships/oleObject" Target="../embeddings/oleObject332.bin"/><Relationship Id="rId15" Type="http://schemas.openxmlformats.org/officeDocument/2006/relationships/oleObject" Target="../embeddings/oleObject337.bin"/><Relationship Id="rId10" Type="http://schemas.openxmlformats.org/officeDocument/2006/relationships/image" Target="../media/image288.wmf"/><Relationship Id="rId19" Type="http://schemas.openxmlformats.org/officeDocument/2006/relationships/oleObject" Target="../embeddings/oleObject339.bin"/><Relationship Id="rId4" Type="http://schemas.openxmlformats.org/officeDocument/2006/relationships/image" Target="../media/image285.wmf"/><Relationship Id="rId9" Type="http://schemas.openxmlformats.org/officeDocument/2006/relationships/oleObject" Target="../embeddings/oleObject334.bin"/><Relationship Id="rId14" Type="http://schemas.openxmlformats.org/officeDocument/2006/relationships/image" Target="../media/image290.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40.bin"/><Relationship Id="rId2" Type="http://schemas.openxmlformats.org/officeDocument/2006/relationships/slideLayout" Target="../slideLayouts/slideLayout38.xml"/><Relationship Id="rId1" Type="http://schemas.openxmlformats.org/officeDocument/2006/relationships/vmlDrawing" Target="../drawings/vmlDrawing53.vml"/><Relationship Id="rId5" Type="http://schemas.openxmlformats.org/officeDocument/2006/relationships/image" Target="../media/image294.emf"/><Relationship Id="rId4" Type="http://schemas.openxmlformats.org/officeDocument/2006/relationships/oleObject" Target="../embeddings/Microsoft_Word_97_-_2003_Document6.doc"/></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33.wmf"/><Relationship Id="rId18" Type="http://schemas.openxmlformats.org/officeDocument/2006/relationships/oleObject" Target="../embeddings/oleObject36.bin"/><Relationship Id="rId26" Type="http://schemas.openxmlformats.org/officeDocument/2006/relationships/oleObject" Target="../embeddings/oleObject40.bin"/><Relationship Id="rId3" Type="http://schemas.openxmlformats.org/officeDocument/2006/relationships/notesSlide" Target="../notesSlides/notesSlide7.xml"/><Relationship Id="rId21" Type="http://schemas.openxmlformats.org/officeDocument/2006/relationships/image" Target="../media/image37.wmf"/><Relationship Id="rId7" Type="http://schemas.openxmlformats.org/officeDocument/2006/relationships/image" Target="../media/image30.wmf"/><Relationship Id="rId12" Type="http://schemas.openxmlformats.org/officeDocument/2006/relationships/oleObject" Target="../embeddings/oleObject33.bin"/><Relationship Id="rId17" Type="http://schemas.openxmlformats.org/officeDocument/2006/relationships/image" Target="../media/image35.wmf"/><Relationship Id="rId25" Type="http://schemas.openxmlformats.org/officeDocument/2006/relationships/image" Target="../media/image39.wmf"/><Relationship Id="rId2" Type="http://schemas.openxmlformats.org/officeDocument/2006/relationships/slideLayout" Target="../slideLayouts/slideLayout50.xml"/><Relationship Id="rId16" Type="http://schemas.openxmlformats.org/officeDocument/2006/relationships/oleObject" Target="../embeddings/oleObject35.bin"/><Relationship Id="rId20" Type="http://schemas.openxmlformats.org/officeDocument/2006/relationships/oleObject" Target="../embeddings/oleObject37.bin"/><Relationship Id="rId29" Type="http://schemas.openxmlformats.org/officeDocument/2006/relationships/image" Target="../media/image41.wmf"/><Relationship Id="rId1" Type="http://schemas.openxmlformats.org/officeDocument/2006/relationships/vmlDrawing" Target="../drawings/vmlDrawing6.vml"/><Relationship Id="rId6" Type="http://schemas.openxmlformats.org/officeDocument/2006/relationships/oleObject" Target="../embeddings/oleObject30.bin"/><Relationship Id="rId11" Type="http://schemas.openxmlformats.org/officeDocument/2006/relationships/image" Target="../media/image32.wmf"/><Relationship Id="rId24" Type="http://schemas.openxmlformats.org/officeDocument/2006/relationships/oleObject" Target="../embeddings/oleObject39.bin"/><Relationship Id="rId5" Type="http://schemas.openxmlformats.org/officeDocument/2006/relationships/image" Target="../media/image29.wmf"/><Relationship Id="rId15" Type="http://schemas.openxmlformats.org/officeDocument/2006/relationships/image" Target="../media/image34.wmf"/><Relationship Id="rId23" Type="http://schemas.openxmlformats.org/officeDocument/2006/relationships/image" Target="../media/image38.wmf"/><Relationship Id="rId28" Type="http://schemas.openxmlformats.org/officeDocument/2006/relationships/oleObject" Target="../embeddings/oleObject41.bin"/><Relationship Id="rId10" Type="http://schemas.openxmlformats.org/officeDocument/2006/relationships/oleObject" Target="../embeddings/oleObject32.bin"/><Relationship Id="rId19" Type="http://schemas.openxmlformats.org/officeDocument/2006/relationships/image" Target="../media/image36.wmf"/><Relationship Id="rId4" Type="http://schemas.openxmlformats.org/officeDocument/2006/relationships/oleObject" Target="../embeddings/oleObject29.bin"/><Relationship Id="rId9" Type="http://schemas.openxmlformats.org/officeDocument/2006/relationships/image" Target="../media/image31.wmf"/><Relationship Id="rId14" Type="http://schemas.openxmlformats.org/officeDocument/2006/relationships/oleObject" Target="../embeddings/oleObject34.bin"/><Relationship Id="rId22" Type="http://schemas.openxmlformats.org/officeDocument/2006/relationships/oleObject" Target="../embeddings/oleObject38.bin"/><Relationship Id="rId27" Type="http://schemas.openxmlformats.org/officeDocument/2006/relationships/image" Target="../media/image40.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38.xml"/><Relationship Id="rId1" Type="http://schemas.openxmlformats.org/officeDocument/2006/relationships/vmlDrawing" Target="../drawings/vmlDrawing7.vml"/><Relationship Id="rId6" Type="http://schemas.openxmlformats.org/officeDocument/2006/relationships/image" Target="../media/image43.wmf"/><Relationship Id="rId5" Type="http://schemas.openxmlformats.org/officeDocument/2006/relationships/oleObject" Target="../embeddings/oleObject43.bin"/><Relationship Id="rId4" Type="http://schemas.openxmlformats.org/officeDocument/2006/relationships/image" Target="../media/image42.wmf"/></Relationships>
</file>

<file path=ppt/slides/_rels/slide9.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notesSlide" Target="../notesSlides/notesSlide8.xml"/><Relationship Id="rId7" Type="http://schemas.openxmlformats.org/officeDocument/2006/relationships/oleObject" Target="../embeddings/oleObject45.bin"/><Relationship Id="rId2" Type="http://schemas.openxmlformats.org/officeDocument/2006/relationships/slideLayout" Target="../slideLayouts/slideLayout38.xml"/><Relationship Id="rId1" Type="http://schemas.openxmlformats.org/officeDocument/2006/relationships/vmlDrawing" Target="../drawings/vmlDrawing8.vml"/><Relationship Id="rId6" Type="http://schemas.openxmlformats.org/officeDocument/2006/relationships/image" Target="../media/image44.emf"/><Relationship Id="rId5" Type="http://schemas.openxmlformats.org/officeDocument/2006/relationships/oleObject" Target="../embeddings/Microsoft_Excel_97-2003_Worksheet1.xls"/><Relationship Id="rId4" Type="http://schemas.openxmlformats.org/officeDocument/2006/relationships/oleObject" Target="../embeddings/oleObject44.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6786" name="Rectangle 1026"/>
          <p:cNvSpPr>
            <a:spLocks noGrp="1" noChangeArrowheads="1"/>
          </p:cNvSpPr>
          <p:nvPr>
            <p:ph type="ctrTitle"/>
          </p:nvPr>
        </p:nvSpPr>
        <p:spPr>
          <a:xfrm>
            <a:off x="838200" y="762000"/>
            <a:ext cx="7315200" cy="1066800"/>
          </a:xfrm>
        </p:spPr>
        <p:txBody>
          <a:bodyPr/>
          <a:lstStyle/>
          <a:p>
            <a:r>
              <a:rPr lang="en-US" altLang="ko-KR" dirty="0">
                <a:ea typeface="굴림" charset="-127"/>
              </a:rPr>
              <a:t>Euler Method</a:t>
            </a:r>
          </a:p>
        </p:txBody>
      </p:sp>
      <p:sp>
        <p:nvSpPr>
          <p:cNvPr id="7" name="부제목 6"/>
          <p:cNvSpPr>
            <a:spLocks noGrp="1"/>
          </p:cNvSpPr>
          <p:nvPr>
            <p:ph type="subTitle" idx="1"/>
          </p:nvPr>
        </p:nvSpPr>
        <p:spPr/>
        <p:txBody>
          <a:bodyPr/>
          <a:lstStyle/>
          <a:p>
            <a:endParaRPr lang="ko-KR"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ltLang="ko-KR">
                <a:ea typeface="굴림" charset="-127"/>
              </a:rPr>
              <a:t>Effect of step size</a:t>
            </a:r>
          </a:p>
        </p:txBody>
      </p:sp>
      <p:graphicFrame>
        <p:nvGraphicFramePr>
          <p:cNvPr id="313425" name="Object 81"/>
          <p:cNvGraphicFramePr>
            <a:graphicFrameLocks noGrp="1" noChangeAspect="1"/>
          </p:cNvGraphicFramePr>
          <p:nvPr>
            <p:ph idx="1"/>
          </p:nvPr>
        </p:nvGraphicFramePr>
        <p:xfrm>
          <a:off x="2592388" y="5294312"/>
          <a:ext cx="1825625" cy="317500"/>
        </p:xfrm>
        <a:graphic>
          <a:graphicData uri="http://schemas.openxmlformats.org/presentationml/2006/ole">
            <mc:AlternateContent xmlns:mc="http://schemas.openxmlformats.org/markup-compatibility/2006">
              <mc:Choice xmlns:v="urn:schemas-microsoft-com:vml" Requires="v">
                <p:oleObj spid="_x0000_s313426" name="Equation" r:id="rId3" imgW="1168200" imgH="203040" progId="Equation.3">
                  <p:embed/>
                </p:oleObj>
              </mc:Choice>
              <mc:Fallback>
                <p:oleObj name="Equation" r:id="rId3" imgW="1168200" imgH="203040" progId="Equation.3">
                  <p:embed/>
                  <p:pic>
                    <p:nvPicPr>
                      <p:cNvPr id="0" name="Picture 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2388" y="5294312"/>
                        <a:ext cx="182562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3356" name="Rectangle 12"/>
          <p:cNvSpPr>
            <a:spLocks noChangeArrowheads="1"/>
          </p:cNvSpPr>
          <p:nvPr/>
        </p:nvSpPr>
        <p:spPr bwMode="auto">
          <a:xfrm>
            <a:off x="152400" y="16764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3357" name="Rectangle 13"/>
          <p:cNvSpPr>
            <a:spLocks noChangeArrowheads="1"/>
          </p:cNvSpPr>
          <p:nvPr/>
        </p:nvSpPr>
        <p:spPr bwMode="auto">
          <a:xfrm>
            <a:off x="152400" y="24003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3354" name="Object 10"/>
          <p:cNvGraphicFramePr>
            <a:graphicFrameLocks noChangeAspect="1"/>
          </p:cNvGraphicFramePr>
          <p:nvPr/>
        </p:nvGraphicFramePr>
        <p:xfrm>
          <a:off x="152400" y="2400300"/>
          <a:ext cx="114300" cy="219075"/>
        </p:xfrm>
        <a:graphic>
          <a:graphicData uri="http://schemas.openxmlformats.org/presentationml/2006/ole">
            <mc:AlternateContent xmlns:mc="http://schemas.openxmlformats.org/markup-compatibility/2006">
              <mc:Choice xmlns:v="urn:schemas-microsoft-com:vml" Requires="v">
                <p:oleObj spid="_x0000_s313427" name="Equation" r:id="rId5" imgW="114151" imgH="215619" progId="Equation.3">
                  <p:embed/>
                </p:oleObj>
              </mc:Choice>
              <mc:Fallback>
                <p:oleObj name="Equation" r:id="rId5" imgW="114151" imgH="215619" progId="Equation.3">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2400300"/>
                        <a:ext cx="1143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3358" name="Rectangle 14"/>
          <p:cNvSpPr>
            <a:spLocks noChangeArrowheads="1"/>
          </p:cNvSpPr>
          <p:nvPr/>
        </p:nvSpPr>
        <p:spPr bwMode="auto">
          <a:xfrm>
            <a:off x="381000" y="2619375"/>
            <a:ext cx="12128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3366" name="Rectangle 22"/>
          <p:cNvSpPr>
            <a:spLocks noChangeArrowheads="1"/>
          </p:cNvSpPr>
          <p:nvPr/>
        </p:nvSpPr>
        <p:spPr bwMode="auto">
          <a:xfrm>
            <a:off x="2895600" y="2695575"/>
            <a:ext cx="590550" cy="366712"/>
          </a:xfrm>
          <a:prstGeom prst="rect">
            <a:avLst/>
          </a:prstGeom>
          <a:noFill/>
          <a:ln w="9525">
            <a:noFill/>
            <a:miter lim="800000"/>
            <a:headEnd/>
            <a:tailEnd/>
          </a:ln>
          <a:effectLst/>
        </p:spPr>
        <p:txBody>
          <a:bodyPr wrap="none" anchor="ctr">
            <a:spAutoFit/>
          </a:bodyPr>
          <a:lstStyle/>
          <a:p>
            <a:pPr algn="just" eaLnBrk="0" hangingPunct="0"/>
            <a:r>
              <a:rPr lang="en-US" altLang="ko-KR" sz="1800">
                <a:latin typeface="Times New Roman" pitchFamily="18" charset="0"/>
                <a:ea typeface="굴림" charset="-127"/>
                <a:cs typeface="Times New Roman" pitchFamily="18" charset="0"/>
              </a:rPr>
              <a:t>Step</a:t>
            </a:r>
            <a:endParaRPr lang="en-US" altLang="ko-KR" sz="1800">
              <a:latin typeface="Times New Roman" pitchFamily="18" charset="0"/>
              <a:ea typeface="굴림" charset="-127"/>
            </a:endParaRPr>
          </a:p>
        </p:txBody>
      </p:sp>
      <p:graphicFrame>
        <p:nvGraphicFramePr>
          <p:cNvPr id="313365" name="Object 21"/>
          <p:cNvGraphicFramePr>
            <a:graphicFrameLocks noChangeAspect="1"/>
          </p:cNvGraphicFramePr>
          <p:nvPr/>
        </p:nvGraphicFramePr>
        <p:xfrm>
          <a:off x="3429000" y="2741612"/>
          <a:ext cx="176213" cy="257175"/>
        </p:xfrm>
        <a:graphic>
          <a:graphicData uri="http://schemas.openxmlformats.org/presentationml/2006/ole">
            <mc:AlternateContent xmlns:mc="http://schemas.openxmlformats.org/markup-compatibility/2006">
              <mc:Choice xmlns:v="urn:schemas-microsoft-com:vml" Requires="v">
                <p:oleObj spid="_x0000_s313428" name="Equation" r:id="rId7" imgW="126725" imgH="177415" progId="Equation.3">
                  <p:embed/>
                </p:oleObj>
              </mc:Choice>
              <mc:Fallback>
                <p:oleObj name="Equation" r:id="rId7" imgW="126725" imgH="177415" progId="Equation.3">
                  <p:embed/>
                  <p:pic>
                    <p:nvPicPr>
                      <p:cNvPr id="0" name="Picture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2741612"/>
                        <a:ext cx="176213"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3364" name="Object 20"/>
          <p:cNvGraphicFramePr>
            <a:graphicFrameLocks noChangeAspect="1"/>
          </p:cNvGraphicFramePr>
          <p:nvPr/>
        </p:nvGraphicFramePr>
        <p:xfrm>
          <a:off x="3810000" y="2817812"/>
          <a:ext cx="609600" cy="298450"/>
        </p:xfrm>
        <a:graphic>
          <a:graphicData uri="http://schemas.openxmlformats.org/presentationml/2006/ole">
            <mc:AlternateContent xmlns:mc="http://schemas.openxmlformats.org/markup-compatibility/2006">
              <mc:Choice xmlns:v="urn:schemas-microsoft-com:vml" Requires="v">
                <p:oleObj spid="_x0000_s313429" name="Equation" r:id="rId9" imgW="444114" imgH="215713" progId="Equation.3">
                  <p:embed/>
                </p:oleObj>
              </mc:Choice>
              <mc:Fallback>
                <p:oleObj name="Equation" r:id="rId9" imgW="444114" imgH="215713" progId="Equation.3">
                  <p:embed/>
                  <p:pic>
                    <p:nvPicPr>
                      <p:cNvPr id="0" name="Picture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0" y="2817812"/>
                        <a:ext cx="609600"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3363" name="Object 19"/>
          <p:cNvGraphicFramePr>
            <a:graphicFrameLocks noChangeAspect="1"/>
          </p:cNvGraphicFramePr>
          <p:nvPr/>
        </p:nvGraphicFramePr>
        <p:xfrm>
          <a:off x="4800600" y="2741612"/>
          <a:ext cx="317500" cy="381000"/>
        </p:xfrm>
        <a:graphic>
          <a:graphicData uri="http://schemas.openxmlformats.org/presentationml/2006/ole">
            <mc:AlternateContent xmlns:mc="http://schemas.openxmlformats.org/markup-compatibility/2006">
              <mc:Choice xmlns:v="urn:schemas-microsoft-com:vml" Requires="v">
                <p:oleObj spid="_x0000_s313430" name="Equation" r:id="rId11" imgW="190500" imgH="228600" progId="Equation.3">
                  <p:embed/>
                </p:oleObj>
              </mc:Choice>
              <mc:Fallback>
                <p:oleObj name="Equation" r:id="rId11" imgW="190500" imgH="228600" progId="Equation.3">
                  <p:embed/>
                  <p:pic>
                    <p:nvPicPr>
                      <p:cNvPr id="0" name="Picture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0600" y="2741612"/>
                        <a:ext cx="3175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3362" name="Object 18"/>
          <p:cNvGraphicFramePr>
            <a:graphicFrameLocks noChangeAspect="1"/>
          </p:cNvGraphicFramePr>
          <p:nvPr/>
        </p:nvGraphicFramePr>
        <p:xfrm>
          <a:off x="5638800" y="2741612"/>
          <a:ext cx="609600" cy="365125"/>
        </p:xfrm>
        <a:graphic>
          <a:graphicData uri="http://schemas.openxmlformats.org/presentationml/2006/ole">
            <mc:AlternateContent xmlns:mc="http://schemas.openxmlformats.org/markup-compatibility/2006">
              <mc:Choice xmlns:v="urn:schemas-microsoft-com:vml" Requires="v">
                <p:oleObj spid="_x0000_s313431" name="Equation" r:id="rId13" imgW="381000" imgH="228600" progId="Equation.3">
                  <p:embed/>
                </p:oleObj>
              </mc:Choice>
              <mc:Fallback>
                <p:oleObj name="Equation" r:id="rId13" imgW="381000" imgH="228600" progId="Equation.3">
                  <p:embed/>
                  <p:pic>
                    <p:nvPicPr>
                      <p:cNvPr id="0" name="Picture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38800" y="2741612"/>
                        <a:ext cx="609600"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3424" name="Group 80"/>
          <p:cNvGraphicFramePr>
            <a:graphicFrameLocks noGrp="1"/>
          </p:cNvGraphicFramePr>
          <p:nvPr/>
        </p:nvGraphicFramePr>
        <p:xfrm>
          <a:off x="2895600" y="2589212"/>
          <a:ext cx="3609975" cy="2535873"/>
        </p:xfrm>
        <a:graphic>
          <a:graphicData uri="http://schemas.openxmlformats.org/drawingml/2006/table">
            <a:tbl>
              <a:tblPr/>
              <a:tblGrid>
                <a:gridCol w="903288"/>
                <a:gridCol w="901700"/>
                <a:gridCol w="903287"/>
                <a:gridCol w="901700"/>
              </a:tblGrid>
              <a:tr h="7985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ko-KR" altLang="ko-KR" sz="2800" b="0" i="0" u="none" strike="noStrike" cap="none" normalizeH="0" baseline="0" smtClean="0">
                        <a:ln>
                          <a:noFill/>
                        </a:ln>
                        <a:solidFill>
                          <a:schemeClr val="tx1"/>
                        </a:solidFill>
                        <a:effectLst/>
                        <a:latin typeface="Tahoma"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ko-KR" altLang="ko-KR" sz="28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ko-KR" altLang="ko-KR" sz="28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ko-KR" altLang="ko-KR" sz="28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652588">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480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240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120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60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30</a:t>
                      </a: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-987.81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110.32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546.78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614.97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632.77</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1635.4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537.26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100.80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32.607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14.806</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252.54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82.964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15.566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5.0352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2.2864</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313421" name="Rectangle 77"/>
          <p:cNvSpPr>
            <a:spLocks noChangeArrowheads="1"/>
          </p:cNvSpPr>
          <p:nvPr/>
        </p:nvSpPr>
        <p:spPr bwMode="auto">
          <a:xfrm>
            <a:off x="609600" y="2055812"/>
            <a:ext cx="8123238" cy="381000"/>
          </a:xfrm>
          <a:prstGeom prst="rect">
            <a:avLst/>
          </a:prstGeom>
          <a:noFill/>
          <a:ln w="9525">
            <a:noFill/>
            <a:miter lim="800000"/>
            <a:headEnd/>
            <a:tailEnd/>
          </a:ln>
          <a:effectLst/>
        </p:spPr>
        <p:txBody>
          <a:bodyPr wrap="none" anchor="ctr">
            <a:spAutoFit/>
          </a:bodyPr>
          <a:lstStyle/>
          <a:p>
            <a:pPr algn="just" eaLnBrk="0" hangingPunct="0"/>
            <a:r>
              <a:rPr lang="en-US" altLang="ko-KR" sz="1900" b="1">
                <a:ea typeface="굴림" charset="-127"/>
              </a:rPr>
              <a:t>Table 1.  Temperature at 480 seconds as a function of step size, h</a:t>
            </a:r>
          </a:p>
        </p:txBody>
      </p:sp>
      <p:sp>
        <p:nvSpPr>
          <p:cNvPr id="313427" name="Text Box 83"/>
          <p:cNvSpPr txBox="1">
            <a:spLocks noChangeArrowheads="1"/>
          </p:cNvSpPr>
          <p:nvPr/>
        </p:nvSpPr>
        <p:spPr bwMode="auto">
          <a:xfrm>
            <a:off x="4556125" y="5199062"/>
            <a:ext cx="933450" cy="381000"/>
          </a:xfrm>
          <a:prstGeom prst="rect">
            <a:avLst/>
          </a:prstGeom>
          <a:noFill/>
          <a:ln w="9525">
            <a:noFill/>
            <a:miter lim="800000"/>
            <a:headEnd/>
            <a:tailEnd/>
          </a:ln>
          <a:effectLst/>
        </p:spPr>
        <p:txBody>
          <a:bodyPr wrap="none">
            <a:spAutoFit/>
          </a:bodyPr>
          <a:lstStyle/>
          <a:p>
            <a:pPr algn="l"/>
            <a:r>
              <a:rPr lang="en-US" altLang="ko-KR" sz="1900">
                <a:ea typeface="굴림" charset="-127"/>
              </a:rPr>
              <a:t>(exact)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en-US" altLang="ko-KR">
                <a:ea typeface="굴림" charset="-127"/>
              </a:rPr>
              <a:t>Comparison with exact results</a:t>
            </a:r>
          </a:p>
        </p:txBody>
      </p:sp>
      <p:graphicFrame>
        <p:nvGraphicFramePr>
          <p:cNvPr id="314399" name="Object 31"/>
          <p:cNvGraphicFramePr>
            <a:graphicFrameLocks noGrp="1" noChangeAspect="1"/>
          </p:cNvGraphicFramePr>
          <p:nvPr>
            <p:ph idx="1"/>
          </p:nvPr>
        </p:nvGraphicFramePr>
        <p:xfrm>
          <a:off x="1600200" y="1905000"/>
          <a:ext cx="5143500" cy="3460750"/>
        </p:xfrm>
        <a:graphic>
          <a:graphicData uri="http://schemas.openxmlformats.org/presentationml/2006/ole">
            <mc:AlternateContent xmlns:mc="http://schemas.openxmlformats.org/markup-compatibility/2006">
              <mc:Choice xmlns:v="urn:schemas-microsoft-com:vml" Requires="v">
                <p:oleObj spid="_x0000_s314400" name="Chart" r:id="rId4" imgW="3581522" imgH="2409881" progId="Excel.Chart.8">
                  <p:embed/>
                </p:oleObj>
              </mc:Choice>
              <mc:Fallback>
                <p:oleObj name="Chart" r:id="rId4" imgW="3581522" imgH="2409881" progId="Excel.Chart.8">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905000"/>
                        <a:ext cx="5143500" cy="346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4377" name="Rectangle 9"/>
          <p:cNvSpPr>
            <a:spLocks noChangeArrowheads="1"/>
          </p:cNvSpPr>
          <p:nvPr/>
        </p:nvSpPr>
        <p:spPr bwMode="auto">
          <a:xfrm>
            <a:off x="0" y="239712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4378" name="Rectangle 10"/>
          <p:cNvSpPr>
            <a:spLocks noChangeArrowheads="1"/>
          </p:cNvSpPr>
          <p:nvPr/>
        </p:nvSpPr>
        <p:spPr bwMode="auto">
          <a:xfrm>
            <a:off x="0" y="2740025"/>
            <a:ext cx="12890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4379" name="Rectangle 11"/>
          <p:cNvSpPr>
            <a:spLocks noChangeArrowheads="1"/>
          </p:cNvSpPr>
          <p:nvPr/>
        </p:nvSpPr>
        <p:spPr bwMode="auto">
          <a:xfrm>
            <a:off x="0" y="3271838"/>
            <a:ext cx="12890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4391" name="Rectangle 23"/>
          <p:cNvSpPr>
            <a:spLocks noChangeArrowheads="1"/>
          </p:cNvSpPr>
          <p:nvPr/>
        </p:nvSpPr>
        <p:spPr bwMode="auto">
          <a:xfrm>
            <a:off x="0" y="28019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4392" name="Rectangle 24"/>
          <p:cNvSpPr>
            <a:spLocks noChangeArrowheads="1"/>
          </p:cNvSpPr>
          <p:nvPr/>
        </p:nvSpPr>
        <p:spPr bwMode="auto">
          <a:xfrm>
            <a:off x="0" y="3173413"/>
            <a:ext cx="2222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4395" name="Rectangle 27"/>
          <p:cNvSpPr>
            <a:spLocks noChangeArrowheads="1"/>
          </p:cNvSpPr>
          <p:nvPr/>
        </p:nvSpPr>
        <p:spPr bwMode="auto">
          <a:xfrm>
            <a:off x="0" y="251142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4396" name="Rectangle 28"/>
          <p:cNvSpPr>
            <a:spLocks noChangeArrowheads="1"/>
          </p:cNvSpPr>
          <p:nvPr/>
        </p:nvSpPr>
        <p:spPr bwMode="auto">
          <a:xfrm>
            <a:off x="0" y="3206750"/>
            <a:ext cx="13271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4401" name="Rectangle 33"/>
          <p:cNvSpPr>
            <a:spLocks noChangeArrowheads="1"/>
          </p:cNvSpPr>
          <p:nvPr/>
        </p:nvSpPr>
        <p:spPr bwMode="auto">
          <a:xfrm>
            <a:off x="0" y="5410200"/>
            <a:ext cx="9217025" cy="381000"/>
          </a:xfrm>
          <a:prstGeom prst="rect">
            <a:avLst/>
          </a:prstGeom>
          <a:noFill/>
          <a:ln w="9525">
            <a:noFill/>
            <a:miter lim="800000"/>
            <a:headEnd/>
            <a:tailEnd/>
          </a:ln>
          <a:effectLst/>
        </p:spPr>
        <p:txBody>
          <a:bodyPr wrap="none" anchor="ctr">
            <a:spAutoFit/>
          </a:bodyPr>
          <a:lstStyle/>
          <a:p>
            <a:pPr algn="l" eaLnBrk="0" hangingPunct="0"/>
            <a:r>
              <a:rPr lang="en-US" altLang="ko-KR" sz="1900" b="1">
                <a:ea typeface="굴림" charset="-127"/>
              </a:rPr>
              <a:t>Figure 4.</a:t>
            </a:r>
            <a:r>
              <a:rPr lang="en-US" altLang="ko-KR" sz="1900">
                <a:ea typeface="굴림" charset="-127"/>
              </a:rPr>
              <a:t>  Comparison of Euler’s method with exact solution for different step sizes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normAutofit fontScale="90000"/>
          </a:bodyPr>
          <a:lstStyle/>
          <a:p>
            <a:r>
              <a:rPr lang="en-US" altLang="ko-KR" sz="4000">
                <a:ea typeface="굴림" charset="-127"/>
                <a:cs typeface="Times New Roman" pitchFamily="18" charset="0"/>
              </a:rPr>
              <a:t>Effects of step size on Euler’s Method</a:t>
            </a:r>
          </a:p>
        </p:txBody>
      </p:sp>
      <p:graphicFrame>
        <p:nvGraphicFramePr>
          <p:cNvPr id="318479" name="Object 15"/>
          <p:cNvGraphicFramePr>
            <a:graphicFrameLocks noGrp="1" noChangeAspect="1"/>
          </p:cNvGraphicFramePr>
          <p:nvPr>
            <p:ph idx="1"/>
          </p:nvPr>
        </p:nvGraphicFramePr>
        <p:xfrm>
          <a:off x="1676400" y="1752600"/>
          <a:ext cx="5772150" cy="3668713"/>
        </p:xfrm>
        <a:graphic>
          <a:graphicData uri="http://schemas.openxmlformats.org/presentationml/2006/ole">
            <mc:AlternateContent xmlns:mc="http://schemas.openxmlformats.org/markup-compatibility/2006">
              <mc:Choice xmlns:v="urn:schemas-microsoft-com:vml" Requires="v">
                <p:oleObj spid="_x0000_s318480" name="Chart" r:id="rId4" imgW="4076680" imgH="2590853" progId="Excel.Chart.8">
                  <p:embed/>
                </p:oleObj>
              </mc:Choice>
              <mc:Fallback>
                <p:oleObj name="Chart" r:id="rId4" imgW="4076680" imgH="2590853" progId="Excel.Chart.8">
                  <p:embed/>
                  <p:pic>
                    <p:nvPicPr>
                      <p:cNvPr id="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752600"/>
                        <a:ext cx="5772150" cy="366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8470" name="Rectangle 6"/>
          <p:cNvSpPr>
            <a:spLocks noChangeArrowheads="1"/>
          </p:cNvSpPr>
          <p:nvPr/>
        </p:nvSpPr>
        <p:spPr bwMode="auto">
          <a:xfrm>
            <a:off x="2566988" y="236378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8471" name="Rectangle 7"/>
          <p:cNvSpPr>
            <a:spLocks noChangeArrowheads="1"/>
          </p:cNvSpPr>
          <p:nvPr/>
        </p:nvSpPr>
        <p:spPr bwMode="auto">
          <a:xfrm>
            <a:off x="2566988" y="3429000"/>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18473" name="Rectangle 9"/>
          <p:cNvSpPr>
            <a:spLocks noChangeArrowheads="1"/>
          </p:cNvSpPr>
          <p:nvPr/>
        </p:nvSpPr>
        <p:spPr bwMode="auto">
          <a:xfrm>
            <a:off x="3062288" y="2492375"/>
            <a:ext cx="4127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8475" name="Rectangle 11"/>
          <p:cNvSpPr>
            <a:spLocks noChangeArrowheads="1"/>
          </p:cNvSpPr>
          <p:nvPr/>
        </p:nvSpPr>
        <p:spPr bwMode="auto">
          <a:xfrm>
            <a:off x="1547813" y="2516188"/>
            <a:ext cx="14033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8481" name="Rectangle 17"/>
          <p:cNvSpPr>
            <a:spLocks noChangeArrowheads="1"/>
          </p:cNvSpPr>
          <p:nvPr/>
        </p:nvSpPr>
        <p:spPr bwMode="auto">
          <a:xfrm>
            <a:off x="1752600" y="5562600"/>
            <a:ext cx="5373688" cy="381000"/>
          </a:xfrm>
          <a:prstGeom prst="rect">
            <a:avLst/>
          </a:prstGeom>
          <a:noFill/>
          <a:ln w="9525">
            <a:noFill/>
            <a:miter lim="800000"/>
            <a:headEnd/>
            <a:tailEnd/>
          </a:ln>
          <a:effectLst/>
        </p:spPr>
        <p:txBody>
          <a:bodyPr wrap="none" anchor="ctr">
            <a:spAutoFit/>
          </a:bodyPr>
          <a:lstStyle/>
          <a:p>
            <a:pPr algn="l" eaLnBrk="0" hangingPunct="0"/>
            <a:r>
              <a:rPr lang="en-US" altLang="ko-KR" sz="1900" b="1">
                <a:ea typeface="굴림" charset="-127"/>
              </a:rPr>
              <a:t>Figure 5.</a:t>
            </a:r>
            <a:r>
              <a:rPr lang="en-US" altLang="ko-KR" sz="1900">
                <a:ea typeface="굴림" charset="-127"/>
              </a:rPr>
              <a:t>  Effect of step size in Euler’s method.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ltLang="ko-KR" sz="4000">
                <a:ea typeface="굴림" charset="-127"/>
                <a:cs typeface="Times New Roman" pitchFamily="18" charset="0"/>
              </a:rPr>
              <a:t>Errors in Euler’s Method</a:t>
            </a:r>
          </a:p>
        </p:txBody>
      </p:sp>
      <p:graphicFrame>
        <p:nvGraphicFramePr>
          <p:cNvPr id="320534" name="Object 22"/>
          <p:cNvGraphicFramePr>
            <a:graphicFrameLocks noGrp="1" noChangeAspect="1"/>
          </p:cNvGraphicFramePr>
          <p:nvPr>
            <p:ph idx="1"/>
          </p:nvPr>
        </p:nvGraphicFramePr>
        <p:xfrm>
          <a:off x="4724400" y="5943600"/>
          <a:ext cx="762000" cy="371475"/>
        </p:xfrm>
        <a:graphic>
          <a:graphicData uri="http://schemas.openxmlformats.org/presentationml/2006/ole">
            <mc:AlternateContent xmlns:mc="http://schemas.openxmlformats.org/markup-compatibility/2006">
              <mc:Choice xmlns:v="urn:schemas-microsoft-com:vml" Requires="v">
                <p:oleObj spid="_x0000_s320535" name="Equation" r:id="rId3" imgW="495000" imgH="241200" progId="Equation.3">
                  <p:embed/>
                </p:oleObj>
              </mc:Choice>
              <mc:Fallback>
                <p:oleObj name="Equation" r:id="rId3" imgW="495000" imgH="241200" progId="Equation.3">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5943600"/>
                        <a:ext cx="762000"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0518" name="Rectangle 6"/>
          <p:cNvSpPr>
            <a:spLocks noChangeArrowheads="1"/>
          </p:cNvSpPr>
          <p:nvPr/>
        </p:nvSpPr>
        <p:spPr bwMode="auto">
          <a:xfrm>
            <a:off x="3386138" y="279241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0519" name="Rectangle 7"/>
          <p:cNvSpPr>
            <a:spLocks noChangeArrowheads="1"/>
          </p:cNvSpPr>
          <p:nvPr/>
        </p:nvSpPr>
        <p:spPr bwMode="auto">
          <a:xfrm>
            <a:off x="3386138" y="3448050"/>
            <a:ext cx="13271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20522" name="Rectangle 10"/>
          <p:cNvSpPr>
            <a:spLocks noChangeArrowheads="1"/>
          </p:cNvSpPr>
          <p:nvPr/>
        </p:nvSpPr>
        <p:spPr bwMode="auto">
          <a:xfrm>
            <a:off x="381000" y="1676400"/>
            <a:ext cx="7696200" cy="677108"/>
          </a:xfrm>
          <a:prstGeom prst="rect">
            <a:avLst/>
          </a:prstGeom>
          <a:noFill/>
          <a:ln w="9525">
            <a:noFill/>
            <a:miter lim="800000"/>
            <a:headEnd/>
            <a:tailEnd/>
          </a:ln>
          <a:effectLst/>
        </p:spPr>
        <p:txBody>
          <a:bodyPr wrap="square" anchor="ctr">
            <a:spAutoFit/>
          </a:bodyPr>
          <a:lstStyle/>
          <a:p>
            <a:pPr algn="just" eaLnBrk="0" hangingPunct="0"/>
            <a:r>
              <a:rPr lang="en-US" altLang="ko-KR" sz="1900" dirty="0">
                <a:ea typeface="굴림" charset="-127"/>
              </a:rPr>
              <a:t>It can be seen that Euler’s method has large errors.  This can </a:t>
            </a:r>
            <a:r>
              <a:rPr lang="en-US" altLang="ko-KR" sz="1900" dirty="0" smtClean="0">
                <a:ea typeface="굴림" charset="-127"/>
              </a:rPr>
              <a:t>be</a:t>
            </a:r>
          </a:p>
          <a:p>
            <a:pPr algn="just" eaLnBrk="0" hangingPunct="0"/>
            <a:r>
              <a:rPr lang="en-US" altLang="ko-KR" sz="1900" dirty="0" smtClean="0">
                <a:ea typeface="굴림" charset="-127"/>
              </a:rPr>
              <a:t>illustrated </a:t>
            </a:r>
            <a:r>
              <a:rPr lang="en-US" altLang="ko-KR" sz="1900" dirty="0">
                <a:ea typeface="굴림" charset="-127"/>
              </a:rPr>
              <a:t>using Taylor series.</a:t>
            </a:r>
          </a:p>
        </p:txBody>
      </p:sp>
      <p:sp>
        <p:nvSpPr>
          <p:cNvPr id="320524" name="Rectangle 12"/>
          <p:cNvSpPr>
            <a:spLocks noChangeArrowheads="1"/>
          </p:cNvSpPr>
          <p:nvPr/>
        </p:nvSpPr>
        <p:spPr bwMode="auto">
          <a:xfrm>
            <a:off x="0" y="31765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0523" name="Object 11"/>
          <p:cNvGraphicFramePr>
            <a:graphicFrameLocks noChangeAspect="1"/>
          </p:cNvGraphicFramePr>
          <p:nvPr/>
        </p:nvGraphicFramePr>
        <p:xfrm>
          <a:off x="533400" y="2514600"/>
          <a:ext cx="7543800" cy="792163"/>
        </p:xfrm>
        <a:graphic>
          <a:graphicData uri="http://schemas.openxmlformats.org/presentationml/2006/ole">
            <mc:AlternateContent xmlns:mc="http://schemas.openxmlformats.org/markup-compatibility/2006">
              <mc:Choice xmlns:v="urn:schemas-microsoft-com:vml" Requires="v">
                <p:oleObj spid="_x0000_s320536" name="Equation" r:id="rId5" imgW="4800600" imgH="508000" progId="Equation.3">
                  <p:embed/>
                </p:oleObj>
              </mc:Choice>
              <mc:Fallback>
                <p:oleObj name="Equation" r:id="rId5" imgW="4800600" imgH="508000"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514600"/>
                        <a:ext cx="7543800"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0526" name="Rectangle 14"/>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0525" name="Object 13"/>
          <p:cNvGraphicFramePr>
            <a:graphicFrameLocks noChangeAspect="1"/>
          </p:cNvGraphicFramePr>
          <p:nvPr/>
        </p:nvGraphicFramePr>
        <p:xfrm>
          <a:off x="457200" y="3429000"/>
          <a:ext cx="8001000" cy="693738"/>
        </p:xfrm>
        <a:graphic>
          <a:graphicData uri="http://schemas.openxmlformats.org/presentationml/2006/ole">
            <mc:AlternateContent xmlns:mc="http://schemas.openxmlformats.org/markup-compatibility/2006">
              <mc:Choice xmlns:v="urn:schemas-microsoft-com:vml" Requires="v">
                <p:oleObj spid="_x0000_s320537" name="Equation" r:id="rId7" imgW="4508500" imgH="393700" progId="Equation.3">
                  <p:embed/>
                </p:oleObj>
              </mc:Choice>
              <mc:Fallback>
                <p:oleObj name="Equation" r:id="rId7" imgW="4508500" imgH="393700" progId="Equation.3">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3429000"/>
                        <a:ext cx="8001000"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0527" name="Rectangle 15"/>
          <p:cNvSpPr>
            <a:spLocks noChangeArrowheads="1"/>
          </p:cNvSpPr>
          <p:nvPr/>
        </p:nvSpPr>
        <p:spPr bwMode="auto">
          <a:xfrm>
            <a:off x="381000" y="4343400"/>
            <a:ext cx="5973763" cy="381000"/>
          </a:xfrm>
          <a:prstGeom prst="rect">
            <a:avLst/>
          </a:prstGeom>
          <a:noFill/>
          <a:ln w="9525">
            <a:noFill/>
            <a:miter lim="800000"/>
            <a:headEnd/>
            <a:tailEnd/>
          </a:ln>
          <a:effectLst/>
        </p:spPr>
        <p:txBody>
          <a:bodyPr wrap="none" anchor="ctr">
            <a:spAutoFit/>
          </a:bodyPr>
          <a:lstStyle/>
          <a:p>
            <a:pPr algn="just" eaLnBrk="0" hangingPunct="0"/>
            <a:r>
              <a:rPr lang="en-US" altLang="ko-KR" sz="1900" dirty="0">
                <a:ea typeface="굴림" charset="-127"/>
              </a:rPr>
              <a:t>As you can see the first two terms of the Taylor series</a:t>
            </a:r>
          </a:p>
        </p:txBody>
      </p:sp>
      <p:sp>
        <p:nvSpPr>
          <p:cNvPr id="320529" name="Rectangle 17"/>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0528" name="Object 16"/>
          <p:cNvGraphicFramePr>
            <a:graphicFrameLocks noChangeAspect="1"/>
          </p:cNvGraphicFramePr>
          <p:nvPr/>
        </p:nvGraphicFramePr>
        <p:xfrm>
          <a:off x="609600" y="4876800"/>
          <a:ext cx="2133600" cy="358775"/>
        </p:xfrm>
        <a:graphic>
          <a:graphicData uri="http://schemas.openxmlformats.org/presentationml/2006/ole">
            <mc:AlternateContent xmlns:mc="http://schemas.openxmlformats.org/markup-compatibility/2006">
              <mc:Choice xmlns:v="urn:schemas-microsoft-com:vml" Requires="v">
                <p:oleObj spid="_x0000_s320538" name="Equation" r:id="rId9" imgW="1358900" imgH="228600" progId="Equation.3">
                  <p:embed/>
                </p:oleObj>
              </mc:Choice>
              <mc:Fallback>
                <p:oleObj name="Equation" r:id="rId9" imgW="1358900" imgH="228600" progId="Equation.3">
                  <p:embed/>
                  <p:pic>
                    <p:nvPicPr>
                      <p:cNvPr id="0" name="Picture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4876800"/>
                        <a:ext cx="213360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0530" name="Rectangle 18"/>
          <p:cNvSpPr>
            <a:spLocks noChangeArrowheads="1"/>
          </p:cNvSpPr>
          <p:nvPr/>
        </p:nvSpPr>
        <p:spPr bwMode="auto">
          <a:xfrm>
            <a:off x="457200" y="5334000"/>
            <a:ext cx="5191125" cy="381000"/>
          </a:xfrm>
          <a:prstGeom prst="rect">
            <a:avLst/>
          </a:prstGeom>
          <a:noFill/>
          <a:ln w="9525">
            <a:noFill/>
            <a:miter lim="800000"/>
            <a:headEnd/>
            <a:tailEnd/>
          </a:ln>
          <a:effectLst/>
        </p:spPr>
        <p:txBody>
          <a:bodyPr wrap="none" anchor="ctr">
            <a:spAutoFit/>
          </a:bodyPr>
          <a:lstStyle/>
          <a:p>
            <a:pPr algn="just" eaLnBrk="0" hangingPunct="0"/>
            <a:r>
              <a:rPr lang="en-US" altLang="ko-KR" sz="1900">
                <a:ea typeface="굴림" charset="-127"/>
              </a:rPr>
              <a:t>The true error in the approximation is given by</a:t>
            </a:r>
          </a:p>
        </p:txBody>
      </p:sp>
      <p:sp>
        <p:nvSpPr>
          <p:cNvPr id="320532" name="Rectangle 20"/>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20531" name="Object 19"/>
          <p:cNvGraphicFramePr>
            <a:graphicFrameLocks noChangeAspect="1"/>
          </p:cNvGraphicFramePr>
          <p:nvPr/>
        </p:nvGraphicFramePr>
        <p:xfrm>
          <a:off x="609600" y="5867400"/>
          <a:ext cx="3429000" cy="604838"/>
        </p:xfrm>
        <a:graphic>
          <a:graphicData uri="http://schemas.openxmlformats.org/presentationml/2006/ole">
            <mc:AlternateContent xmlns:mc="http://schemas.openxmlformats.org/markup-compatibility/2006">
              <mc:Choice xmlns:v="urn:schemas-microsoft-com:vml" Requires="v">
                <p:oleObj spid="_x0000_s320539" name="Equation" r:id="rId11" imgW="2323092" imgH="406224" progId="Equation.3">
                  <p:embed/>
                </p:oleObj>
              </mc:Choice>
              <mc:Fallback>
                <p:oleObj name="Equation" r:id="rId11" imgW="2323092" imgH="406224" progId="Equation.3">
                  <p:embed/>
                  <p:pic>
                    <p:nvPicPr>
                      <p:cNvPr id="0" name="Picture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 y="5867400"/>
                        <a:ext cx="3429000"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0533" name="Rectangle 21"/>
          <p:cNvSpPr>
            <a:spLocks noChangeArrowheads="1"/>
          </p:cNvSpPr>
          <p:nvPr/>
        </p:nvSpPr>
        <p:spPr bwMode="auto">
          <a:xfrm>
            <a:off x="2819400" y="4876800"/>
            <a:ext cx="2679700" cy="381000"/>
          </a:xfrm>
          <a:prstGeom prst="rect">
            <a:avLst/>
          </a:prstGeom>
          <a:noFill/>
          <a:ln w="9525">
            <a:noFill/>
            <a:miter lim="800000"/>
            <a:headEnd/>
            <a:tailEnd/>
          </a:ln>
          <a:effectLst/>
        </p:spPr>
        <p:txBody>
          <a:bodyPr wrap="none" anchor="ctr">
            <a:spAutoFit/>
          </a:bodyPr>
          <a:lstStyle/>
          <a:p>
            <a:pPr algn="just" eaLnBrk="0" hangingPunct="0"/>
            <a:r>
              <a:rPr lang="en-US" altLang="ko-KR" sz="1900" dirty="0">
                <a:ea typeface="굴림" charset="-127"/>
              </a:rPr>
              <a:t>are the Euler’s method.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1026"/>
          <p:cNvSpPr>
            <a:spLocks noGrp="1" noChangeArrowheads="1"/>
          </p:cNvSpPr>
          <p:nvPr>
            <p:ph type="ctrTitle"/>
          </p:nvPr>
        </p:nvSpPr>
        <p:spPr>
          <a:xfrm>
            <a:off x="1143000" y="609600"/>
            <a:ext cx="7315200" cy="1066800"/>
          </a:xfrm>
        </p:spPr>
        <p:txBody>
          <a:bodyPr/>
          <a:lstStyle/>
          <a:p>
            <a:r>
              <a:rPr lang="en-US" altLang="ko-KR" dirty="0" err="1">
                <a:ea typeface="굴림" charset="-127"/>
              </a:rPr>
              <a:t>Runge</a:t>
            </a:r>
            <a:r>
              <a:rPr lang="en-US" altLang="ko-KR" dirty="0">
                <a:ea typeface="굴림" charset="-127"/>
              </a:rPr>
              <a:t> 2</a:t>
            </a:r>
            <a:r>
              <a:rPr lang="en-US" altLang="ko-KR" baseline="30000" dirty="0">
                <a:ea typeface="굴림" charset="-127"/>
              </a:rPr>
              <a:t>nd</a:t>
            </a:r>
            <a:r>
              <a:rPr lang="en-US" altLang="ko-KR" dirty="0">
                <a:ea typeface="굴림" charset="-127"/>
              </a:rPr>
              <a:t> Order Method</a:t>
            </a:r>
          </a:p>
        </p:txBody>
      </p:sp>
      <p:sp>
        <p:nvSpPr>
          <p:cNvPr id="7" name="부제목 6"/>
          <p:cNvSpPr>
            <a:spLocks noGrp="1"/>
          </p:cNvSpPr>
          <p:nvPr>
            <p:ph type="subTitle" idx="1"/>
          </p:nvPr>
        </p:nvSpPr>
        <p:spPr/>
        <p:txBody>
          <a:bodyPr/>
          <a:lstStyle/>
          <a:p>
            <a:endParaRPr lang="ko-KR"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ko-KR">
                <a:ea typeface="굴림" charset="-127"/>
              </a:rPr>
              <a:t>Runge-Kutta 2</a:t>
            </a:r>
            <a:r>
              <a:rPr lang="en-US" altLang="ko-KR" baseline="30000">
                <a:ea typeface="굴림" charset="-127"/>
              </a:rPr>
              <a:t>nd</a:t>
            </a:r>
            <a:r>
              <a:rPr lang="en-US" altLang="ko-KR">
                <a:ea typeface="굴림" charset="-127"/>
              </a:rPr>
              <a:t> Order Method</a:t>
            </a:r>
          </a:p>
        </p:txBody>
      </p:sp>
      <p:graphicFrame>
        <p:nvGraphicFramePr>
          <p:cNvPr id="352270" name="Object 14"/>
          <p:cNvGraphicFramePr>
            <a:graphicFrameLocks noGrp="1" noChangeAspect="1"/>
          </p:cNvGraphicFramePr>
          <p:nvPr>
            <p:ph idx="1"/>
          </p:nvPr>
        </p:nvGraphicFramePr>
        <p:xfrm>
          <a:off x="1600200" y="2057400"/>
          <a:ext cx="2586037" cy="715962"/>
        </p:xfrm>
        <a:graphic>
          <a:graphicData uri="http://schemas.openxmlformats.org/presentationml/2006/ole">
            <mc:AlternateContent xmlns:mc="http://schemas.openxmlformats.org/markup-compatibility/2006">
              <mc:Choice xmlns:v="urn:schemas-microsoft-com:vml" Requires="v">
                <p:oleObj spid="_x0000_s357382" name="Equation" r:id="rId3" imgW="1422360" imgH="393480" progId="Equation.3">
                  <p:embed/>
                </p:oleObj>
              </mc:Choice>
              <mc:Fallback>
                <p:oleObj name="Equation" r:id="rId3" imgW="1422360" imgH="39348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057400"/>
                        <a:ext cx="2586037" cy="71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2260" name="Rectangle 4"/>
          <p:cNvSpPr>
            <a:spLocks noChangeArrowheads="1"/>
          </p:cNvSpPr>
          <p:nvPr/>
        </p:nvSpPr>
        <p:spPr bwMode="auto">
          <a:xfrm>
            <a:off x="762000" y="3157537"/>
            <a:ext cx="4805363"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Runge Kutta 2nd order method is given by </a:t>
            </a:r>
          </a:p>
        </p:txBody>
      </p:sp>
      <p:sp>
        <p:nvSpPr>
          <p:cNvPr id="352262" name="Rectangle 6"/>
          <p:cNvSpPr>
            <a:spLocks noChangeArrowheads="1"/>
          </p:cNvSpPr>
          <p:nvPr/>
        </p:nvSpPr>
        <p:spPr bwMode="auto">
          <a:xfrm>
            <a:off x="457200" y="3119437"/>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2261" name="Object 5"/>
          <p:cNvGraphicFramePr>
            <a:graphicFrameLocks noChangeAspect="1"/>
          </p:cNvGraphicFramePr>
          <p:nvPr/>
        </p:nvGraphicFramePr>
        <p:xfrm>
          <a:off x="1219200" y="3733800"/>
          <a:ext cx="2743200" cy="409575"/>
        </p:xfrm>
        <a:graphic>
          <a:graphicData uri="http://schemas.openxmlformats.org/presentationml/2006/ole">
            <mc:AlternateContent xmlns:mc="http://schemas.openxmlformats.org/markup-compatibility/2006">
              <mc:Choice xmlns:v="urn:schemas-microsoft-com:vml" Requires="v">
                <p:oleObj spid="_x0000_s357383" name="Equation" r:id="rId5" imgW="1536700" imgH="228600" progId="Equation.3">
                  <p:embed/>
                </p:oleObj>
              </mc:Choice>
              <mc:Fallback>
                <p:oleObj name="Equation" r:id="rId5" imgW="1536700" imgH="2286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3733800"/>
                        <a:ext cx="27432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2263" name="Rectangle 7"/>
          <p:cNvSpPr>
            <a:spLocks noChangeArrowheads="1"/>
          </p:cNvSpPr>
          <p:nvPr/>
        </p:nvSpPr>
        <p:spPr bwMode="auto">
          <a:xfrm>
            <a:off x="1219200" y="4343400"/>
            <a:ext cx="839788" cy="381000"/>
          </a:xfrm>
          <a:prstGeom prst="rect">
            <a:avLst/>
          </a:prstGeom>
          <a:noFill/>
          <a:ln w="9525">
            <a:noFill/>
            <a:miter lim="800000"/>
            <a:headEnd/>
            <a:tailEnd/>
          </a:ln>
          <a:effectLst/>
        </p:spPr>
        <p:txBody>
          <a:bodyPr wrap="none" anchor="ctr">
            <a:spAutoFit/>
          </a:bodyPr>
          <a:lstStyle/>
          <a:p>
            <a:pPr algn="just" eaLnBrk="0" hangingPunct="0"/>
            <a:r>
              <a:rPr lang="en-US" altLang="ko-KR" sz="1900">
                <a:ea typeface="굴림" charset="-127"/>
              </a:rPr>
              <a:t>where</a:t>
            </a:r>
          </a:p>
        </p:txBody>
      </p:sp>
      <p:sp>
        <p:nvSpPr>
          <p:cNvPr id="352266" name="Rectangle 10"/>
          <p:cNvSpPr>
            <a:spLocks noChangeArrowheads="1"/>
          </p:cNvSpPr>
          <p:nvPr/>
        </p:nvSpPr>
        <p:spPr bwMode="auto">
          <a:xfrm>
            <a:off x="457200" y="2738437"/>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2265" name="Object 9"/>
          <p:cNvGraphicFramePr>
            <a:graphicFrameLocks noChangeAspect="1"/>
          </p:cNvGraphicFramePr>
          <p:nvPr/>
        </p:nvGraphicFramePr>
        <p:xfrm>
          <a:off x="1219200" y="4876800"/>
          <a:ext cx="1371600" cy="379413"/>
        </p:xfrm>
        <a:graphic>
          <a:graphicData uri="http://schemas.openxmlformats.org/presentationml/2006/ole">
            <mc:AlternateContent xmlns:mc="http://schemas.openxmlformats.org/markup-compatibility/2006">
              <mc:Choice xmlns:v="urn:schemas-microsoft-com:vml" Requires="v">
                <p:oleObj spid="_x0000_s357384" name="Equation" r:id="rId7" imgW="825500" imgH="228600" progId="Equation.3">
                  <p:embed/>
                </p:oleObj>
              </mc:Choice>
              <mc:Fallback>
                <p:oleObj name="Equation" r:id="rId7" imgW="825500" imgH="22860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4876800"/>
                        <a:ext cx="1371600"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2264" name="Object 8"/>
          <p:cNvGraphicFramePr>
            <a:graphicFrameLocks noChangeAspect="1"/>
          </p:cNvGraphicFramePr>
          <p:nvPr/>
        </p:nvGraphicFramePr>
        <p:xfrm>
          <a:off x="1219200" y="5410200"/>
          <a:ext cx="2514600" cy="334963"/>
        </p:xfrm>
        <a:graphic>
          <a:graphicData uri="http://schemas.openxmlformats.org/presentationml/2006/ole">
            <mc:AlternateContent xmlns:mc="http://schemas.openxmlformats.org/markup-compatibility/2006">
              <mc:Choice xmlns:v="urn:schemas-microsoft-com:vml" Requires="v">
                <p:oleObj spid="_x0000_s357385" name="Equation" r:id="rId9" imgW="1714500" imgH="228600" progId="Equation.3">
                  <p:embed/>
                </p:oleObj>
              </mc:Choice>
              <mc:Fallback>
                <p:oleObj name="Equation" r:id="rId9" imgW="1714500" imgH="228600" progId="Equation.3">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5410200"/>
                        <a:ext cx="2514600" cy="33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2268" name="Rectangle 12"/>
          <p:cNvSpPr>
            <a:spLocks noChangeArrowheads="1"/>
          </p:cNvSpPr>
          <p:nvPr/>
        </p:nvSpPr>
        <p:spPr bwMode="auto">
          <a:xfrm>
            <a:off x="457200" y="3470275"/>
            <a:ext cx="219075" cy="260350"/>
          </a:xfrm>
          <a:prstGeom prst="rect">
            <a:avLst/>
          </a:prstGeom>
          <a:noFill/>
          <a:ln w="9525">
            <a:noFill/>
            <a:miter lim="800000"/>
            <a:headEnd/>
            <a:tailEnd/>
          </a:ln>
          <a:effectLst/>
        </p:spPr>
        <p:txBody>
          <a:bodyPr wrap="none" anchor="ctr">
            <a:spAutoFit/>
          </a:bodyPr>
          <a:lstStyle/>
          <a:p>
            <a:pPr algn="l" eaLnBrk="0" hangingPunct="0"/>
            <a:r>
              <a:rPr lang="en-US" altLang="ko-KR" sz="1100">
                <a:latin typeface="Times New Roman" pitchFamily="18" charset="0"/>
                <a:ea typeface="굴림" charset="-127"/>
              </a:rPr>
              <a:t> </a:t>
            </a:r>
            <a:endParaRPr lang="en-US" altLang="ko-KR">
              <a:latin typeface="Times New Roman" pitchFamily="18" charset="0"/>
              <a:ea typeface="굴림" charset="-127"/>
            </a:endParaRPr>
          </a:p>
        </p:txBody>
      </p:sp>
      <p:sp>
        <p:nvSpPr>
          <p:cNvPr id="352269" name="Text Box 13"/>
          <p:cNvSpPr txBox="1">
            <a:spLocks noChangeArrowheads="1"/>
          </p:cNvSpPr>
          <p:nvPr/>
        </p:nvSpPr>
        <p:spPr bwMode="auto">
          <a:xfrm>
            <a:off x="838200" y="2209800"/>
            <a:ext cx="528638" cy="381000"/>
          </a:xfrm>
          <a:prstGeom prst="rect">
            <a:avLst/>
          </a:prstGeom>
          <a:noFill/>
          <a:ln w="9525">
            <a:noFill/>
            <a:miter lim="800000"/>
            <a:headEnd/>
            <a:tailEnd/>
          </a:ln>
          <a:effectLst/>
        </p:spPr>
        <p:txBody>
          <a:bodyPr wrap="none">
            <a:spAutoFit/>
          </a:bodyPr>
          <a:lstStyle/>
          <a:p>
            <a:pPr algn="l"/>
            <a:r>
              <a:rPr lang="en-US" altLang="ko-KR" sz="1900" dirty="0">
                <a:ea typeface="굴림" charset="-127"/>
              </a:rPr>
              <a:t>For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altLang="ko-KR" sz="4000">
                <a:ea typeface="굴림" charset="-127"/>
              </a:rPr>
              <a:t> Heun’s Method</a:t>
            </a:r>
          </a:p>
        </p:txBody>
      </p:sp>
      <p:pic>
        <p:nvPicPr>
          <p:cNvPr id="249246" name="Picture 414"/>
          <p:cNvPicPr>
            <a:picLocks noGrp="1" noChangeAspect="1" noChangeArrowheads="1"/>
          </p:cNvPicPr>
          <p:nvPr>
            <p:ph idx="1"/>
          </p:nvPr>
        </p:nvPicPr>
        <p:blipFill>
          <a:blip r:embed="rId4" cstate="print"/>
          <a:stretch>
            <a:fillRect/>
          </a:stretch>
        </p:blipFill>
        <p:spPr>
          <a:xfrm>
            <a:off x="3041650" y="3666331"/>
            <a:ext cx="3060700" cy="393700"/>
          </a:xfrm>
          <a:noFill/>
          <a:ln/>
        </p:spPr>
      </p:pic>
      <p:sp>
        <p:nvSpPr>
          <p:cNvPr id="248836" name="Rectangle 4"/>
          <p:cNvSpPr>
            <a:spLocks noChangeArrowheads="1"/>
          </p:cNvSpPr>
          <p:nvPr/>
        </p:nvSpPr>
        <p:spPr bwMode="auto">
          <a:xfrm>
            <a:off x="2886075" y="1743075"/>
            <a:ext cx="9144000" cy="0"/>
          </a:xfrm>
          <a:prstGeom prst="rect">
            <a:avLst/>
          </a:prstGeom>
          <a:noFill/>
          <a:ln w="9525">
            <a:noFill/>
            <a:miter lim="800000"/>
            <a:headEnd/>
            <a:tailEnd/>
          </a:ln>
          <a:effectLst/>
        </p:spPr>
        <p:txBody>
          <a:bodyPr>
            <a:spAutoFit/>
          </a:bodyPr>
          <a:lstStyle/>
          <a:p>
            <a:endParaRPr lang="ko-KR" altLang="en-US"/>
          </a:p>
        </p:txBody>
      </p:sp>
      <p:sp>
        <p:nvSpPr>
          <p:cNvPr id="248838" name="Text Box 6"/>
          <p:cNvSpPr txBox="1">
            <a:spLocks noChangeArrowheads="1"/>
          </p:cNvSpPr>
          <p:nvPr/>
        </p:nvSpPr>
        <p:spPr bwMode="auto">
          <a:xfrm>
            <a:off x="2743200" y="1828800"/>
            <a:ext cx="6172200" cy="457200"/>
          </a:xfrm>
          <a:prstGeom prst="rect">
            <a:avLst/>
          </a:prstGeom>
          <a:noFill/>
          <a:ln w="9525">
            <a:noFill/>
            <a:miter lim="800000"/>
            <a:headEnd/>
            <a:tailEnd/>
          </a:ln>
          <a:effectLst/>
        </p:spPr>
        <p:txBody>
          <a:bodyPr>
            <a:spAutoFit/>
          </a:bodyPr>
          <a:lstStyle/>
          <a:p>
            <a:pPr algn="l">
              <a:spcBef>
                <a:spcPct val="50000"/>
              </a:spcBef>
            </a:pPr>
            <a:endParaRPr lang="ko-KR" altLang="ko-KR">
              <a:cs typeface="Times New Roman" pitchFamily="18" charset="0"/>
            </a:endParaRPr>
          </a:p>
        </p:txBody>
      </p:sp>
      <p:sp>
        <p:nvSpPr>
          <p:cNvPr id="248848" name="Text Box 16"/>
          <p:cNvSpPr txBox="1">
            <a:spLocks noChangeArrowheads="1"/>
          </p:cNvSpPr>
          <p:nvPr/>
        </p:nvSpPr>
        <p:spPr bwMode="auto">
          <a:xfrm>
            <a:off x="4935538" y="5745163"/>
            <a:ext cx="1862137" cy="206375"/>
          </a:xfrm>
          <a:prstGeom prst="rect">
            <a:avLst/>
          </a:prstGeom>
          <a:noFill/>
          <a:ln w="9525">
            <a:noFill/>
            <a:miter lim="800000"/>
            <a:headEnd/>
            <a:tailEnd/>
          </a:ln>
        </p:spPr>
        <p:txBody>
          <a:bodyPr/>
          <a:lstStyle/>
          <a:p>
            <a:endParaRPr lang="ko-KR" altLang="ko-KR"/>
          </a:p>
        </p:txBody>
      </p:sp>
      <p:sp>
        <p:nvSpPr>
          <p:cNvPr id="248935" name="Text Box 103"/>
          <p:cNvSpPr txBox="1">
            <a:spLocks noChangeArrowheads="1"/>
          </p:cNvSpPr>
          <p:nvPr/>
        </p:nvSpPr>
        <p:spPr bwMode="auto">
          <a:xfrm>
            <a:off x="5029200" y="3048000"/>
            <a:ext cx="762000" cy="457200"/>
          </a:xfrm>
          <a:prstGeom prst="rect">
            <a:avLst/>
          </a:prstGeom>
          <a:noFill/>
          <a:ln w="9525">
            <a:noFill/>
            <a:miter lim="800000"/>
            <a:headEnd/>
            <a:tailEnd/>
          </a:ln>
          <a:effectLst/>
        </p:spPr>
        <p:txBody>
          <a:bodyPr>
            <a:spAutoFit/>
          </a:bodyPr>
          <a:lstStyle/>
          <a:p>
            <a:pPr>
              <a:spcBef>
                <a:spcPct val="50000"/>
              </a:spcBef>
            </a:pPr>
            <a:endParaRPr lang="ko-KR" altLang="ko-KR"/>
          </a:p>
        </p:txBody>
      </p:sp>
      <p:sp>
        <p:nvSpPr>
          <p:cNvPr id="248940" name="Text Box 108"/>
          <p:cNvSpPr txBox="1">
            <a:spLocks noChangeArrowheads="1"/>
          </p:cNvSpPr>
          <p:nvPr/>
        </p:nvSpPr>
        <p:spPr bwMode="auto">
          <a:xfrm>
            <a:off x="685800" y="2819400"/>
            <a:ext cx="3124200" cy="457200"/>
          </a:xfrm>
          <a:prstGeom prst="rect">
            <a:avLst/>
          </a:prstGeom>
          <a:noFill/>
          <a:ln w="9525">
            <a:noFill/>
            <a:miter lim="800000"/>
            <a:headEnd/>
            <a:tailEnd/>
          </a:ln>
          <a:effectLst/>
        </p:spPr>
        <p:txBody>
          <a:bodyPr>
            <a:spAutoFit/>
          </a:bodyPr>
          <a:lstStyle/>
          <a:p>
            <a:pPr>
              <a:spcBef>
                <a:spcPct val="50000"/>
              </a:spcBef>
            </a:pPr>
            <a:endParaRPr lang="ko-KR" altLang="ko-KR"/>
          </a:p>
        </p:txBody>
      </p:sp>
      <p:sp>
        <p:nvSpPr>
          <p:cNvPr id="248942" name="Rectangle 110"/>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48943" name="Text Box 111"/>
          <p:cNvSpPr txBox="1">
            <a:spLocks noChangeArrowheads="1"/>
          </p:cNvSpPr>
          <p:nvPr/>
        </p:nvSpPr>
        <p:spPr bwMode="auto">
          <a:xfrm>
            <a:off x="609600" y="2743200"/>
            <a:ext cx="3200400" cy="457200"/>
          </a:xfrm>
          <a:prstGeom prst="rect">
            <a:avLst/>
          </a:prstGeom>
          <a:noFill/>
          <a:ln w="9525">
            <a:noFill/>
            <a:miter lim="800000"/>
            <a:headEnd/>
            <a:tailEnd/>
          </a:ln>
          <a:effectLst/>
        </p:spPr>
        <p:txBody>
          <a:bodyPr>
            <a:spAutoFit/>
          </a:bodyPr>
          <a:lstStyle/>
          <a:p>
            <a:pPr>
              <a:spcBef>
                <a:spcPct val="50000"/>
              </a:spcBef>
            </a:pPr>
            <a:endParaRPr lang="ko-KR" altLang="ko-KR"/>
          </a:p>
        </p:txBody>
      </p:sp>
      <p:sp>
        <p:nvSpPr>
          <p:cNvPr id="248946" name="Text Box 114"/>
          <p:cNvSpPr txBox="1">
            <a:spLocks noChangeArrowheads="1"/>
          </p:cNvSpPr>
          <p:nvPr/>
        </p:nvSpPr>
        <p:spPr bwMode="auto">
          <a:xfrm>
            <a:off x="685800" y="2971800"/>
            <a:ext cx="2819400" cy="457200"/>
          </a:xfrm>
          <a:prstGeom prst="rect">
            <a:avLst/>
          </a:prstGeom>
          <a:noFill/>
          <a:ln w="9525">
            <a:noFill/>
            <a:miter lim="800000"/>
            <a:headEnd/>
            <a:tailEnd/>
          </a:ln>
          <a:effectLst/>
        </p:spPr>
        <p:txBody>
          <a:bodyPr>
            <a:spAutoFit/>
          </a:bodyPr>
          <a:lstStyle/>
          <a:p>
            <a:pPr>
              <a:spcBef>
                <a:spcPct val="50000"/>
              </a:spcBef>
            </a:pPr>
            <a:endParaRPr lang="ko-KR" altLang="ko-KR"/>
          </a:p>
        </p:txBody>
      </p:sp>
      <p:sp>
        <p:nvSpPr>
          <p:cNvPr id="249011" name="Rectangle 179"/>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49058" name="Rectangle 226"/>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49184" name="Rectangle 352"/>
          <p:cNvSpPr>
            <a:spLocks noChangeArrowheads="1"/>
          </p:cNvSpPr>
          <p:nvPr/>
        </p:nvSpPr>
        <p:spPr bwMode="auto">
          <a:xfrm>
            <a:off x="0" y="2052638"/>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249185" name="Rectangle 353"/>
          <p:cNvSpPr>
            <a:spLocks noChangeArrowheads="1"/>
          </p:cNvSpPr>
          <p:nvPr/>
        </p:nvSpPr>
        <p:spPr bwMode="auto">
          <a:xfrm>
            <a:off x="0" y="2052638"/>
            <a:ext cx="5394325" cy="0"/>
          </a:xfrm>
          <a:prstGeom prst="rect">
            <a:avLst/>
          </a:prstGeom>
          <a:noFill/>
          <a:ln w="9525">
            <a:noFill/>
            <a:miter lim="800000"/>
            <a:headEnd/>
            <a:tailEnd/>
          </a:ln>
          <a:effectLst/>
        </p:spPr>
        <p:txBody>
          <a:bodyPr wrap="none">
            <a:spAutoFit/>
          </a:bodyPr>
          <a:lstStyle/>
          <a:p>
            <a:endParaRPr lang="ko-KR" altLang="en-US"/>
          </a:p>
        </p:txBody>
      </p:sp>
      <p:sp>
        <p:nvSpPr>
          <p:cNvPr id="249206" name="Rectangle 374"/>
          <p:cNvSpPr>
            <a:spLocks noChangeArrowheads="1"/>
          </p:cNvSpPr>
          <p:nvPr/>
        </p:nvSpPr>
        <p:spPr bwMode="auto">
          <a:xfrm>
            <a:off x="0" y="3097213"/>
            <a:ext cx="9144000" cy="0"/>
          </a:xfrm>
          <a:prstGeom prst="rect">
            <a:avLst/>
          </a:prstGeom>
          <a:noFill/>
          <a:ln w="9525">
            <a:noFill/>
            <a:miter lim="800000"/>
            <a:headEnd/>
            <a:tailEnd/>
          </a:ln>
          <a:effectLst/>
        </p:spPr>
        <p:txBody>
          <a:bodyPr wrap="none" anchor="ctr">
            <a:spAutoFit/>
          </a:bodyPr>
          <a:lstStyle/>
          <a:p>
            <a:endParaRPr lang="ko-KR" altLang="ko-KR" sz="1900"/>
          </a:p>
        </p:txBody>
      </p:sp>
      <p:sp>
        <p:nvSpPr>
          <p:cNvPr id="249207" name="Rectangle 375"/>
          <p:cNvSpPr>
            <a:spLocks noChangeArrowheads="1"/>
          </p:cNvSpPr>
          <p:nvPr/>
        </p:nvSpPr>
        <p:spPr bwMode="auto">
          <a:xfrm>
            <a:off x="0" y="3106738"/>
            <a:ext cx="257175"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100">
                <a:latin typeface="Times New Roman" pitchFamily="18" charset="0"/>
                <a:ea typeface="굴림" charset="-127"/>
              </a:rPr>
              <a:t> </a:t>
            </a:r>
            <a:endParaRPr lang="en-US" altLang="ko-KR">
              <a:latin typeface="Times New Roman" pitchFamily="18" charset="0"/>
              <a:ea typeface="굴림" charset="-127"/>
            </a:endParaRPr>
          </a:p>
        </p:txBody>
      </p:sp>
      <p:sp>
        <p:nvSpPr>
          <p:cNvPr id="249212" name="Rectangle 380"/>
          <p:cNvSpPr>
            <a:spLocks noChangeArrowheads="1"/>
          </p:cNvSpPr>
          <p:nvPr/>
        </p:nvSpPr>
        <p:spPr bwMode="auto">
          <a:xfrm>
            <a:off x="4022725" y="3019425"/>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49213" name="Rectangle 381"/>
          <p:cNvSpPr>
            <a:spLocks noChangeArrowheads="1"/>
          </p:cNvSpPr>
          <p:nvPr/>
        </p:nvSpPr>
        <p:spPr bwMode="auto">
          <a:xfrm>
            <a:off x="4022725" y="374173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49214" name="Rectangle 382"/>
          <p:cNvSpPr>
            <a:spLocks noChangeArrowheads="1"/>
          </p:cNvSpPr>
          <p:nvPr/>
        </p:nvSpPr>
        <p:spPr bwMode="auto">
          <a:xfrm>
            <a:off x="4022725" y="4244975"/>
            <a:ext cx="219075" cy="260350"/>
          </a:xfrm>
          <a:prstGeom prst="rect">
            <a:avLst/>
          </a:prstGeom>
          <a:noFill/>
          <a:ln w="9525">
            <a:noFill/>
            <a:miter lim="800000"/>
            <a:headEnd/>
            <a:tailEnd/>
          </a:ln>
          <a:effectLst/>
        </p:spPr>
        <p:txBody>
          <a:bodyPr wrap="none" anchor="ctr">
            <a:spAutoFit/>
          </a:bodyPr>
          <a:lstStyle/>
          <a:p>
            <a:pPr algn="l" eaLnBrk="0" hangingPunct="0"/>
            <a:r>
              <a:rPr lang="en-US" altLang="ko-KR" sz="1100">
                <a:latin typeface="Times New Roman" pitchFamily="18" charset="0"/>
                <a:ea typeface="굴림" charset="-127"/>
              </a:rPr>
              <a:t> </a:t>
            </a:r>
            <a:endParaRPr lang="en-US" altLang="ko-KR">
              <a:latin typeface="Times New Roman" pitchFamily="18" charset="0"/>
              <a:ea typeface="굴림" charset="-127"/>
            </a:endParaRPr>
          </a:p>
        </p:txBody>
      </p:sp>
      <p:sp>
        <p:nvSpPr>
          <p:cNvPr id="249216" name="Rectangle 384"/>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49218" name="Rectangle 386"/>
          <p:cNvSpPr>
            <a:spLocks noChangeArrowheads="1"/>
          </p:cNvSpPr>
          <p:nvPr/>
        </p:nvSpPr>
        <p:spPr bwMode="auto">
          <a:xfrm>
            <a:off x="0" y="317817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49219" name="Rectangle 387"/>
          <p:cNvSpPr>
            <a:spLocks noChangeArrowheads="1"/>
          </p:cNvSpPr>
          <p:nvPr/>
        </p:nvSpPr>
        <p:spPr bwMode="auto">
          <a:xfrm>
            <a:off x="0" y="3025775"/>
            <a:ext cx="2603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pSp>
        <p:nvGrpSpPr>
          <p:cNvPr id="2" name="Group 390"/>
          <p:cNvGrpSpPr>
            <a:grpSpLocks noChangeAspect="1"/>
          </p:cNvGrpSpPr>
          <p:nvPr/>
        </p:nvGrpSpPr>
        <p:grpSpPr bwMode="auto">
          <a:xfrm>
            <a:off x="2514600" y="1905000"/>
            <a:ext cx="6400800" cy="3434845"/>
            <a:chOff x="2100" y="2320"/>
            <a:chExt cx="10333" cy="5416"/>
          </a:xfrm>
        </p:grpSpPr>
        <p:sp>
          <p:nvSpPr>
            <p:cNvPr id="249223" name="AutoShape 391"/>
            <p:cNvSpPr>
              <a:spLocks noChangeAspect="1" noChangeArrowheads="1"/>
            </p:cNvSpPr>
            <p:nvPr/>
          </p:nvSpPr>
          <p:spPr bwMode="auto">
            <a:xfrm>
              <a:off x="2100" y="2320"/>
              <a:ext cx="10333" cy="5416"/>
            </a:xfrm>
            <a:prstGeom prst="rect">
              <a:avLst/>
            </a:prstGeom>
            <a:noFill/>
            <a:ln w="3175">
              <a:solidFill>
                <a:srgbClr val="000000"/>
              </a:solidFill>
              <a:miter lim="800000"/>
              <a:headEnd/>
              <a:tailEnd/>
            </a:ln>
          </p:spPr>
          <p:txBody>
            <a:bodyPr/>
            <a:lstStyle/>
            <a:p>
              <a:endParaRPr lang="ko-KR" altLang="en-US"/>
            </a:p>
          </p:txBody>
        </p:sp>
        <p:sp>
          <p:nvSpPr>
            <p:cNvPr id="249224" name="Line 392"/>
            <p:cNvSpPr>
              <a:spLocks noChangeShapeType="1"/>
            </p:cNvSpPr>
            <p:nvPr/>
          </p:nvSpPr>
          <p:spPr bwMode="auto">
            <a:xfrm flipV="1">
              <a:off x="3008" y="3048"/>
              <a:ext cx="0" cy="4680"/>
            </a:xfrm>
            <a:prstGeom prst="line">
              <a:avLst/>
            </a:prstGeom>
            <a:noFill/>
            <a:ln w="9525">
              <a:solidFill>
                <a:srgbClr val="000000"/>
              </a:solidFill>
              <a:round/>
              <a:headEnd/>
              <a:tailEnd type="triangle" w="med" len="med"/>
            </a:ln>
          </p:spPr>
          <p:txBody>
            <a:bodyPr/>
            <a:lstStyle/>
            <a:p>
              <a:endParaRPr lang="ko-KR" altLang="en-US"/>
            </a:p>
          </p:txBody>
        </p:sp>
        <p:sp>
          <p:nvSpPr>
            <p:cNvPr id="249225" name="Line 393"/>
            <p:cNvSpPr>
              <a:spLocks noChangeShapeType="1"/>
            </p:cNvSpPr>
            <p:nvPr/>
          </p:nvSpPr>
          <p:spPr bwMode="auto">
            <a:xfrm>
              <a:off x="2108" y="7188"/>
              <a:ext cx="7200" cy="0"/>
            </a:xfrm>
            <a:prstGeom prst="line">
              <a:avLst/>
            </a:prstGeom>
            <a:noFill/>
            <a:ln w="9525">
              <a:solidFill>
                <a:srgbClr val="000000"/>
              </a:solidFill>
              <a:round/>
              <a:headEnd/>
              <a:tailEnd type="triangle" w="med" len="med"/>
            </a:ln>
          </p:spPr>
          <p:txBody>
            <a:bodyPr/>
            <a:lstStyle/>
            <a:p>
              <a:endParaRPr lang="ko-KR" altLang="en-US"/>
            </a:p>
          </p:txBody>
        </p:sp>
        <p:sp>
          <p:nvSpPr>
            <p:cNvPr id="249226" name="Freeform 394"/>
            <p:cNvSpPr>
              <a:spLocks/>
            </p:cNvSpPr>
            <p:nvPr/>
          </p:nvSpPr>
          <p:spPr bwMode="auto">
            <a:xfrm>
              <a:off x="3548" y="4279"/>
              <a:ext cx="5580" cy="1289"/>
            </a:xfrm>
            <a:custGeom>
              <a:avLst/>
              <a:gdLst/>
              <a:ahLst/>
              <a:cxnLst>
                <a:cxn ang="0">
                  <a:pos x="0" y="1290"/>
                </a:cxn>
                <a:cxn ang="0">
                  <a:pos x="540" y="750"/>
                </a:cxn>
                <a:cxn ang="0">
                  <a:pos x="1800" y="210"/>
                </a:cxn>
                <a:cxn ang="0">
                  <a:pos x="3780" y="30"/>
                </a:cxn>
                <a:cxn ang="0">
                  <a:pos x="5580" y="30"/>
                </a:cxn>
              </a:cxnLst>
              <a:rect l="0" t="0" r="r" b="b"/>
              <a:pathLst>
                <a:path w="5580" h="1290">
                  <a:moveTo>
                    <a:pt x="0" y="1290"/>
                  </a:moveTo>
                  <a:cubicBezTo>
                    <a:pt x="120" y="1110"/>
                    <a:pt x="240" y="930"/>
                    <a:pt x="540" y="750"/>
                  </a:cubicBezTo>
                  <a:cubicBezTo>
                    <a:pt x="840" y="570"/>
                    <a:pt x="1260" y="330"/>
                    <a:pt x="1800" y="210"/>
                  </a:cubicBezTo>
                  <a:cubicBezTo>
                    <a:pt x="2340" y="90"/>
                    <a:pt x="3150" y="60"/>
                    <a:pt x="3780" y="30"/>
                  </a:cubicBezTo>
                  <a:cubicBezTo>
                    <a:pt x="4410" y="0"/>
                    <a:pt x="5280" y="30"/>
                    <a:pt x="5580" y="30"/>
                  </a:cubicBezTo>
                </a:path>
              </a:pathLst>
            </a:custGeom>
            <a:noFill/>
            <a:ln w="19050">
              <a:solidFill>
                <a:srgbClr val="000000"/>
              </a:solidFill>
              <a:round/>
              <a:headEnd/>
              <a:tailEnd/>
            </a:ln>
          </p:spPr>
          <p:txBody>
            <a:bodyPr/>
            <a:lstStyle/>
            <a:p>
              <a:endParaRPr lang="ko-KR" altLang="en-US"/>
            </a:p>
          </p:txBody>
        </p:sp>
        <p:sp>
          <p:nvSpPr>
            <p:cNvPr id="249227" name="Line 395"/>
            <p:cNvSpPr>
              <a:spLocks noChangeShapeType="1"/>
            </p:cNvSpPr>
            <p:nvPr/>
          </p:nvSpPr>
          <p:spPr bwMode="auto">
            <a:xfrm>
              <a:off x="3548" y="5568"/>
              <a:ext cx="0" cy="1620"/>
            </a:xfrm>
            <a:prstGeom prst="line">
              <a:avLst/>
            </a:prstGeom>
            <a:noFill/>
            <a:ln w="9525" cap="rnd">
              <a:solidFill>
                <a:srgbClr val="000000"/>
              </a:solidFill>
              <a:prstDash val="sysDot"/>
              <a:round/>
              <a:headEnd/>
              <a:tailEnd/>
            </a:ln>
          </p:spPr>
          <p:txBody>
            <a:bodyPr/>
            <a:lstStyle/>
            <a:p>
              <a:endParaRPr lang="ko-KR" altLang="en-US"/>
            </a:p>
          </p:txBody>
        </p:sp>
        <p:sp>
          <p:nvSpPr>
            <p:cNvPr id="249228" name="Line 396"/>
            <p:cNvSpPr>
              <a:spLocks noChangeShapeType="1"/>
            </p:cNvSpPr>
            <p:nvPr/>
          </p:nvSpPr>
          <p:spPr bwMode="auto">
            <a:xfrm>
              <a:off x="7508" y="3229"/>
              <a:ext cx="0" cy="3959"/>
            </a:xfrm>
            <a:prstGeom prst="line">
              <a:avLst/>
            </a:prstGeom>
            <a:noFill/>
            <a:ln w="9525" cap="rnd">
              <a:solidFill>
                <a:srgbClr val="000000"/>
              </a:solidFill>
              <a:prstDash val="sysDot"/>
              <a:round/>
              <a:headEnd/>
              <a:tailEnd/>
            </a:ln>
          </p:spPr>
          <p:txBody>
            <a:bodyPr/>
            <a:lstStyle/>
            <a:p>
              <a:endParaRPr lang="ko-KR" altLang="en-US"/>
            </a:p>
          </p:txBody>
        </p:sp>
        <p:sp>
          <p:nvSpPr>
            <p:cNvPr id="249229" name="Line 397"/>
            <p:cNvSpPr>
              <a:spLocks noChangeShapeType="1"/>
            </p:cNvSpPr>
            <p:nvPr/>
          </p:nvSpPr>
          <p:spPr bwMode="auto">
            <a:xfrm flipV="1">
              <a:off x="3548" y="3229"/>
              <a:ext cx="3960" cy="2519"/>
            </a:xfrm>
            <a:prstGeom prst="line">
              <a:avLst/>
            </a:prstGeom>
            <a:noFill/>
            <a:ln w="9525" cap="rnd">
              <a:solidFill>
                <a:srgbClr val="000000"/>
              </a:solidFill>
              <a:prstDash val="sysDot"/>
              <a:round/>
              <a:headEnd/>
              <a:tailEnd type="triangle" w="med" len="med"/>
            </a:ln>
          </p:spPr>
          <p:txBody>
            <a:bodyPr/>
            <a:lstStyle/>
            <a:p>
              <a:endParaRPr lang="ko-KR" altLang="en-US"/>
            </a:p>
          </p:txBody>
        </p:sp>
        <p:sp>
          <p:nvSpPr>
            <p:cNvPr id="249230" name="Line 398"/>
            <p:cNvSpPr>
              <a:spLocks noChangeShapeType="1"/>
            </p:cNvSpPr>
            <p:nvPr/>
          </p:nvSpPr>
          <p:spPr bwMode="auto">
            <a:xfrm>
              <a:off x="6968" y="3229"/>
              <a:ext cx="1260" cy="0"/>
            </a:xfrm>
            <a:prstGeom prst="line">
              <a:avLst/>
            </a:prstGeom>
            <a:noFill/>
            <a:ln w="9525">
              <a:solidFill>
                <a:srgbClr val="000000"/>
              </a:solidFill>
              <a:round/>
              <a:headEnd/>
              <a:tailEnd type="triangle" w="med" len="med"/>
            </a:ln>
          </p:spPr>
          <p:txBody>
            <a:bodyPr/>
            <a:lstStyle/>
            <a:p>
              <a:endParaRPr lang="ko-KR" altLang="en-US"/>
            </a:p>
          </p:txBody>
        </p:sp>
        <p:sp>
          <p:nvSpPr>
            <p:cNvPr id="249231" name="Text Box 399"/>
            <p:cNvSpPr txBox="1">
              <a:spLocks noChangeArrowheads="1"/>
            </p:cNvSpPr>
            <p:nvPr/>
          </p:nvSpPr>
          <p:spPr bwMode="auto">
            <a:xfrm>
              <a:off x="9308" y="7008"/>
              <a:ext cx="540" cy="539"/>
            </a:xfrm>
            <a:prstGeom prst="rect">
              <a:avLst/>
            </a:prstGeom>
            <a:solidFill>
              <a:srgbClr val="FFFFFF">
                <a:alpha val="0"/>
              </a:srgbClr>
            </a:solidFill>
            <a:ln w="9525">
              <a:solidFill>
                <a:srgbClr val="FFFFFF"/>
              </a:solidFill>
              <a:miter lim="800000"/>
              <a:headEnd/>
              <a:tailEnd/>
            </a:ln>
          </p:spPr>
          <p:txBody>
            <a:bodyPr lIns="70409" tIns="35204" rIns="70409" bIns="35204"/>
            <a:lstStyle/>
            <a:p>
              <a:pPr algn="l"/>
              <a:r>
                <a:rPr lang="en-US" altLang="ko-KR" sz="900" i="1">
                  <a:ea typeface="굴림" charset="-127"/>
                </a:rPr>
                <a:t>x</a:t>
              </a:r>
              <a:endParaRPr lang="en-US" altLang="ko-KR" sz="1900">
                <a:ea typeface="굴림" charset="-127"/>
              </a:endParaRPr>
            </a:p>
          </p:txBody>
        </p:sp>
        <p:sp>
          <p:nvSpPr>
            <p:cNvPr id="249232" name="Text Box 400"/>
            <p:cNvSpPr txBox="1">
              <a:spLocks noChangeArrowheads="1"/>
            </p:cNvSpPr>
            <p:nvPr/>
          </p:nvSpPr>
          <p:spPr bwMode="auto">
            <a:xfrm>
              <a:off x="2648" y="2868"/>
              <a:ext cx="540" cy="539"/>
            </a:xfrm>
            <a:prstGeom prst="rect">
              <a:avLst/>
            </a:prstGeom>
            <a:solidFill>
              <a:srgbClr val="FFFFFF">
                <a:alpha val="0"/>
              </a:srgbClr>
            </a:solidFill>
            <a:ln w="9525">
              <a:solidFill>
                <a:srgbClr val="FFFFFF"/>
              </a:solidFill>
              <a:miter lim="800000"/>
              <a:headEnd/>
              <a:tailEnd/>
            </a:ln>
          </p:spPr>
          <p:txBody>
            <a:bodyPr lIns="70409" tIns="35204" rIns="70409" bIns="35204"/>
            <a:lstStyle/>
            <a:p>
              <a:pPr algn="l"/>
              <a:r>
                <a:rPr lang="en-US" altLang="ko-KR" sz="900" i="1">
                  <a:ea typeface="굴림" charset="-127"/>
                </a:rPr>
                <a:t>y</a:t>
              </a:r>
              <a:endParaRPr lang="en-US" altLang="ko-KR" sz="1900">
                <a:ea typeface="굴림" charset="-127"/>
              </a:endParaRPr>
            </a:p>
          </p:txBody>
        </p:sp>
        <p:sp>
          <p:nvSpPr>
            <p:cNvPr id="249233" name="Text Box 401"/>
            <p:cNvSpPr txBox="1">
              <a:spLocks noChangeArrowheads="1"/>
            </p:cNvSpPr>
            <p:nvPr/>
          </p:nvSpPr>
          <p:spPr bwMode="auto">
            <a:xfrm>
              <a:off x="3368" y="7188"/>
              <a:ext cx="540" cy="539"/>
            </a:xfrm>
            <a:prstGeom prst="rect">
              <a:avLst/>
            </a:prstGeom>
            <a:solidFill>
              <a:srgbClr val="FFFFFF">
                <a:alpha val="0"/>
              </a:srgbClr>
            </a:solidFill>
            <a:ln w="9525">
              <a:noFill/>
              <a:miter lim="800000"/>
              <a:headEnd/>
              <a:tailEnd/>
            </a:ln>
          </p:spPr>
          <p:txBody>
            <a:bodyPr lIns="70409" tIns="35204" rIns="70409" bIns="35204"/>
            <a:lstStyle/>
            <a:p>
              <a:pPr algn="l"/>
              <a:r>
                <a:rPr lang="en-US" altLang="ko-KR" sz="900" i="1">
                  <a:ea typeface="굴림" charset="-127"/>
                </a:rPr>
                <a:t>x</a:t>
              </a:r>
              <a:r>
                <a:rPr lang="en-US" altLang="ko-KR" sz="900" i="1" baseline="-25000">
                  <a:ea typeface="굴림" charset="-127"/>
                </a:rPr>
                <a:t>i</a:t>
              </a:r>
              <a:endParaRPr lang="en-US" altLang="ko-KR" sz="1900">
                <a:ea typeface="굴림" charset="-127"/>
              </a:endParaRPr>
            </a:p>
          </p:txBody>
        </p:sp>
        <p:sp>
          <p:nvSpPr>
            <p:cNvPr id="249234" name="Text Box 402"/>
            <p:cNvSpPr txBox="1">
              <a:spLocks noChangeArrowheads="1"/>
            </p:cNvSpPr>
            <p:nvPr/>
          </p:nvSpPr>
          <p:spPr bwMode="auto">
            <a:xfrm>
              <a:off x="7140" y="7180"/>
              <a:ext cx="720" cy="530"/>
            </a:xfrm>
            <a:prstGeom prst="rect">
              <a:avLst/>
            </a:prstGeom>
            <a:solidFill>
              <a:srgbClr val="FFFFFF">
                <a:alpha val="0"/>
              </a:srgbClr>
            </a:solidFill>
            <a:ln w="9525">
              <a:noFill/>
              <a:miter lim="800000"/>
              <a:headEnd/>
              <a:tailEnd/>
            </a:ln>
          </p:spPr>
          <p:txBody>
            <a:bodyPr lIns="70409" tIns="35204" rIns="70409" bIns="35204"/>
            <a:lstStyle/>
            <a:p>
              <a:pPr algn="l"/>
              <a:r>
                <a:rPr lang="en-US" altLang="ko-KR" sz="900" i="1">
                  <a:ea typeface="굴림" charset="-127"/>
                </a:rPr>
                <a:t>x</a:t>
              </a:r>
              <a:r>
                <a:rPr lang="en-US" altLang="ko-KR" sz="900" i="1" baseline="-25000">
                  <a:ea typeface="굴림" charset="-127"/>
                </a:rPr>
                <a:t>i+1</a:t>
              </a:r>
              <a:endParaRPr lang="en-US" altLang="ko-KR" sz="1900">
                <a:ea typeface="굴림" charset="-127"/>
              </a:endParaRPr>
            </a:p>
          </p:txBody>
        </p:sp>
        <p:sp>
          <p:nvSpPr>
            <p:cNvPr id="249235" name="Line 403"/>
            <p:cNvSpPr>
              <a:spLocks noChangeShapeType="1"/>
            </p:cNvSpPr>
            <p:nvPr/>
          </p:nvSpPr>
          <p:spPr bwMode="auto">
            <a:xfrm flipV="1">
              <a:off x="3548" y="3948"/>
              <a:ext cx="3960" cy="1800"/>
            </a:xfrm>
            <a:prstGeom prst="line">
              <a:avLst/>
            </a:prstGeom>
            <a:noFill/>
            <a:ln w="9525">
              <a:solidFill>
                <a:srgbClr val="000000"/>
              </a:solidFill>
              <a:round/>
              <a:headEnd/>
              <a:tailEnd type="triangle" w="med" len="med"/>
            </a:ln>
          </p:spPr>
          <p:txBody>
            <a:bodyPr/>
            <a:lstStyle/>
            <a:p>
              <a:endParaRPr lang="ko-KR" altLang="en-US"/>
            </a:p>
          </p:txBody>
        </p:sp>
        <p:sp>
          <p:nvSpPr>
            <p:cNvPr id="249236" name="Text Box 404"/>
            <p:cNvSpPr txBox="1">
              <a:spLocks noChangeArrowheads="1"/>
            </p:cNvSpPr>
            <p:nvPr/>
          </p:nvSpPr>
          <p:spPr bwMode="auto">
            <a:xfrm>
              <a:off x="7328" y="3588"/>
              <a:ext cx="2287" cy="540"/>
            </a:xfrm>
            <a:prstGeom prst="rect">
              <a:avLst/>
            </a:prstGeom>
            <a:solidFill>
              <a:srgbClr val="FFFFFF">
                <a:alpha val="0"/>
              </a:srgbClr>
            </a:solidFill>
            <a:ln w="9525">
              <a:solidFill>
                <a:srgbClr val="FFFFFF"/>
              </a:solidFill>
              <a:miter lim="800000"/>
              <a:headEnd/>
              <a:tailEnd/>
            </a:ln>
          </p:spPr>
          <p:txBody>
            <a:bodyPr lIns="70409" tIns="35204" rIns="70409" bIns="35204"/>
            <a:lstStyle/>
            <a:p>
              <a:pPr algn="l"/>
              <a:r>
                <a:rPr lang="en-US" altLang="ko-KR" sz="900" i="1">
                  <a:ea typeface="굴림" charset="-127"/>
                </a:rPr>
                <a:t>  </a:t>
              </a:r>
              <a:r>
                <a:rPr lang="en-US" altLang="ko-KR" sz="1400" i="1">
                  <a:latin typeface="Arial" charset="0"/>
                  <a:ea typeface="굴림" charset="-127"/>
                </a:rPr>
                <a:t>y</a:t>
              </a:r>
              <a:r>
                <a:rPr lang="en-US" altLang="ko-KR" sz="1400" i="1" baseline="-25000">
                  <a:latin typeface="Arial" charset="0"/>
                  <a:ea typeface="굴림" charset="-127"/>
                </a:rPr>
                <a:t>i+1</a:t>
              </a:r>
              <a:r>
                <a:rPr lang="en-US" altLang="ko-KR" sz="1400" baseline="-25000">
                  <a:latin typeface="Arial" charset="0"/>
                  <a:ea typeface="굴림" charset="-127"/>
                </a:rPr>
                <a:t>, </a:t>
              </a:r>
              <a:r>
                <a:rPr lang="en-US" altLang="ko-KR" sz="1400">
                  <a:latin typeface="Arial" charset="0"/>
                  <a:ea typeface="굴림" charset="-127"/>
                </a:rPr>
                <a:t>predicted</a:t>
              </a:r>
              <a:endParaRPr lang="en-US" altLang="ko-KR" sz="1400">
                <a:ea typeface="굴림" charset="-127"/>
              </a:endParaRPr>
            </a:p>
          </p:txBody>
        </p:sp>
        <p:sp>
          <p:nvSpPr>
            <p:cNvPr id="249237" name="Text Box 405"/>
            <p:cNvSpPr txBox="1">
              <a:spLocks noChangeArrowheads="1"/>
            </p:cNvSpPr>
            <p:nvPr/>
          </p:nvSpPr>
          <p:spPr bwMode="auto">
            <a:xfrm>
              <a:off x="3188" y="5748"/>
              <a:ext cx="540" cy="539"/>
            </a:xfrm>
            <a:prstGeom prst="rect">
              <a:avLst/>
            </a:prstGeom>
            <a:solidFill>
              <a:srgbClr val="FFFFFF">
                <a:alpha val="0"/>
              </a:srgbClr>
            </a:solidFill>
            <a:ln w="9525">
              <a:solidFill>
                <a:srgbClr val="FFFFFF"/>
              </a:solidFill>
              <a:miter lim="800000"/>
              <a:headEnd/>
              <a:tailEnd/>
            </a:ln>
          </p:spPr>
          <p:txBody>
            <a:bodyPr lIns="70409" tIns="35204" rIns="70409" bIns="35204"/>
            <a:lstStyle/>
            <a:p>
              <a:pPr algn="l"/>
              <a:r>
                <a:rPr lang="en-US" altLang="ko-KR" sz="900" i="1">
                  <a:ea typeface="굴림" charset="-127"/>
                </a:rPr>
                <a:t> y</a:t>
              </a:r>
              <a:r>
                <a:rPr lang="en-US" altLang="ko-KR" sz="900" i="1" baseline="-25000">
                  <a:ea typeface="굴림" charset="-127"/>
                </a:rPr>
                <a:t>i</a:t>
              </a:r>
              <a:endParaRPr lang="en-US" altLang="ko-KR" sz="1900">
                <a:ea typeface="굴림" charset="-127"/>
              </a:endParaRPr>
            </a:p>
          </p:txBody>
        </p:sp>
        <p:sp>
          <p:nvSpPr>
            <p:cNvPr id="249238" name="Text Box 406"/>
            <p:cNvSpPr txBox="1">
              <a:spLocks noChangeArrowheads="1"/>
            </p:cNvSpPr>
            <p:nvPr/>
          </p:nvSpPr>
          <p:spPr bwMode="auto">
            <a:xfrm>
              <a:off x="6780" y="3040"/>
              <a:ext cx="416" cy="900"/>
            </a:xfrm>
            <a:prstGeom prst="rect">
              <a:avLst/>
            </a:prstGeom>
            <a:solidFill>
              <a:srgbClr val="FFFFFF">
                <a:alpha val="0"/>
              </a:srgbClr>
            </a:solidFill>
            <a:ln w="9525">
              <a:solidFill>
                <a:srgbClr val="FFFFFF"/>
              </a:solidFill>
              <a:miter lim="800000"/>
              <a:headEnd/>
              <a:tailEnd/>
            </a:ln>
          </p:spPr>
          <p:txBody>
            <a:bodyPr wrap="none" lIns="70409" tIns="35204" rIns="70409" bIns="35204"/>
            <a:lstStyle/>
            <a:p>
              <a:pPr algn="l"/>
              <a:endParaRPr lang="en-US" altLang="ko-KR" sz="900">
                <a:ea typeface="굴림" charset="-127"/>
              </a:endParaRPr>
            </a:p>
            <a:p>
              <a:pPr algn="l"/>
              <a:endParaRPr lang="en-US" altLang="ko-KR" sz="1900">
                <a:ea typeface="굴림" charset="-127"/>
              </a:endParaRPr>
            </a:p>
          </p:txBody>
        </p:sp>
        <p:sp>
          <p:nvSpPr>
            <p:cNvPr id="249239" name="Text Box 407"/>
            <p:cNvSpPr txBox="1">
              <a:spLocks noChangeArrowheads="1"/>
            </p:cNvSpPr>
            <p:nvPr/>
          </p:nvSpPr>
          <p:spPr bwMode="auto">
            <a:xfrm>
              <a:off x="3898" y="3758"/>
              <a:ext cx="230" cy="568"/>
            </a:xfrm>
            <a:prstGeom prst="rect">
              <a:avLst/>
            </a:prstGeom>
            <a:solidFill>
              <a:srgbClr val="FFFFFF">
                <a:alpha val="0"/>
              </a:srgbClr>
            </a:solidFill>
            <a:ln w="9525">
              <a:solidFill>
                <a:srgbClr val="FFFFFF"/>
              </a:solidFill>
              <a:miter lim="800000"/>
              <a:headEnd/>
              <a:tailEnd/>
            </a:ln>
          </p:spPr>
          <p:txBody>
            <a:bodyPr wrap="none" lIns="70409" tIns="35204" rIns="70409" bIns="35204">
              <a:spAutoFit/>
            </a:bodyPr>
            <a:lstStyle/>
            <a:p>
              <a:pPr algn="l"/>
              <a:endParaRPr lang="ko-KR" altLang="ko-KR" sz="1900"/>
            </a:p>
          </p:txBody>
        </p:sp>
        <p:sp>
          <p:nvSpPr>
            <p:cNvPr id="249240" name="Text Box 408"/>
            <p:cNvSpPr txBox="1">
              <a:spLocks noChangeArrowheads="1"/>
            </p:cNvSpPr>
            <p:nvPr/>
          </p:nvSpPr>
          <p:spPr bwMode="auto">
            <a:xfrm>
              <a:off x="6601" y="2680"/>
              <a:ext cx="230" cy="567"/>
            </a:xfrm>
            <a:prstGeom prst="rect">
              <a:avLst/>
            </a:prstGeom>
            <a:solidFill>
              <a:srgbClr val="FFFFFF">
                <a:alpha val="0"/>
              </a:srgbClr>
            </a:solidFill>
            <a:ln w="9525">
              <a:solidFill>
                <a:srgbClr val="FFFFFF"/>
              </a:solidFill>
              <a:miter lim="800000"/>
              <a:headEnd/>
              <a:tailEnd/>
            </a:ln>
          </p:spPr>
          <p:txBody>
            <a:bodyPr wrap="none" lIns="70409" tIns="35204" rIns="70409" bIns="35204">
              <a:spAutoFit/>
            </a:bodyPr>
            <a:lstStyle/>
            <a:p>
              <a:pPr algn="l"/>
              <a:endParaRPr lang="ko-KR" altLang="ko-KR" sz="1900"/>
            </a:p>
          </p:txBody>
        </p:sp>
        <p:sp>
          <p:nvSpPr>
            <p:cNvPr id="249241" name="Text Box 409"/>
            <p:cNvSpPr txBox="1">
              <a:spLocks noChangeArrowheads="1"/>
            </p:cNvSpPr>
            <p:nvPr/>
          </p:nvSpPr>
          <p:spPr bwMode="auto">
            <a:xfrm>
              <a:off x="5520" y="4840"/>
              <a:ext cx="308" cy="567"/>
            </a:xfrm>
            <a:prstGeom prst="rect">
              <a:avLst/>
            </a:prstGeom>
            <a:solidFill>
              <a:srgbClr val="FFFFFF">
                <a:alpha val="0"/>
              </a:srgbClr>
            </a:solidFill>
            <a:ln w="9525">
              <a:solidFill>
                <a:srgbClr val="FFFFFF"/>
              </a:solidFill>
              <a:miter lim="800000"/>
              <a:headEnd/>
              <a:tailEnd/>
            </a:ln>
          </p:spPr>
          <p:txBody>
            <a:bodyPr lIns="70409" tIns="35204" rIns="70409" bIns="35204">
              <a:spAutoFit/>
            </a:bodyPr>
            <a:lstStyle/>
            <a:p>
              <a:pPr algn="l"/>
              <a:endParaRPr lang="ko-KR" altLang="ko-KR" sz="1900"/>
            </a:p>
          </p:txBody>
        </p:sp>
      </p:grpSp>
      <p:sp>
        <p:nvSpPr>
          <p:cNvPr id="249242" name="Rectangle 410"/>
          <p:cNvSpPr>
            <a:spLocks noChangeArrowheads="1"/>
          </p:cNvSpPr>
          <p:nvPr/>
        </p:nvSpPr>
        <p:spPr bwMode="auto">
          <a:xfrm>
            <a:off x="2209800" y="5486400"/>
            <a:ext cx="6743700" cy="381000"/>
          </a:xfrm>
          <a:prstGeom prst="rect">
            <a:avLst/>
          </a:prstGeom>
          <a:noFill/>
          <a:ln w="9525">
            <a:noFill/>
            <a:miter lim="800000"/>
            <a:headEnd/>
            <a:tailEnd/>
          </a:ln>
          <a:effectLst/>
        </p:spPr>
        <p:txBody>
          <a:bodyPr wrap="none" anchor="ctr">
            <a:spAutoFit/>
          </a:bodyPr>
          <a:lstStyle/>
          <a:p>
            <a:pPr algn="l" eaLnBrk="0" hangingPunct="0"/>
            <a:r>
              <a:rPr lang="en-US" altLang="ko-KR" sz="1900" b="1">
                <a:ea typeface="굴림" charset="-127"/>
              </a:rPr>
              <a:t>Figure 1.  </a:t>
            </a:r>
            <a:r>
              <a:rPr lang="en-US" altLang="ko-KR" sz="1900">
                <a:ea typeface="굴림" charset="-127"/>
              </a:rPr>
              <a:t>Runge-Kutta 2nd order method</a:t>
            </a:r>
            <a:r>
              <a:rPr lang="en-US" altLang="ko-KR" sz="1900" b="1">
                <a:ea typeface="굴림" charset="-127"/>
              </a:rPr>
              <a:t>  </a:t>
            </a:r>
            <a:r>
              <a:rPr lang="en-US" altLang="ko-KR" sz="1900">
                <a:ea typeface="굴림" charset="-127"/>
              </a:rPr>
              <a:t>(Heun’s method) </a:t>
            </a:r>
          </a:p>
        </p:txBody>
      </p:sp>
      <p:sp>
        <p:nvSpPr>
          <p:cNvPr id="249244" name="Rectangle 412"/>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49243" name="Object 411"/>
          <p:cNvGraphicFramePr>
            <a:graphicFrameLocks noChangeAspect="1"/>
          </p:cNvGraphicFramePr>
          <p:nvPr/>
        </p:nvGraphicFramePr>
        <p:xfrm>
          <a:off x="4648200" y="2133600"/>
          <a:ext cx="2057400" cy="288925"/>
        </p:xfrm>
        <a:graphic>
          <a:graphicData uri="http://schemas.openxmlformats.org/presentationml/2006/ole">
            <mc:AlternateContent xmlns:mc="http://schemas.openxmlformats.org/markup-compatibility/2006">
              <mc:Choice xmlns:v="urn:schemas-microsoft-com:vml" Requires="v">
                <p:oleObj spid="_x0000_s358410" name="Equation" r:id="rId5" imgW="1625600" imgH="228600" progId="Equation.3">
                  <p:embed/>
                </p:oleObj>
              </mc:Choice>
              <mc:Fallback>
                <p:oleObj name="Equation" r:id="rId5" imgW="1625600" imgH="2286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2133600"/>
                        <a:ext cx="2057400"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249" name="Rectangle 417"/>
          <p:cNvSpPr>
            <a:spLocks noChangeArrowheads="1"/>
          </p:cNvSpPr>
          <p:nvPr/>
        </p:nvSpPr>
        <p:spPr bwMode="auto">
          <a:xfrm>
            <a:off x="0" y="33528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49248" name="Object 416"/>
          <p:cNvGraphicFramePr>
            <a:graphicFrameLocks noChangeAspect="1"/>
          </p:cNvGraphicFramePr>
          <p:nvPr/>
        </p:nvGraphicFramePr>
        <p:xfrm>
          <a:off x="2971800" y="3048000"/>
          <a:ext cx="1371600" cy="293688"/>
        </p:xfrm>
        <a:graphic>
          <a:graphicData uri="http://schemas.openxmlformats.org/presentationml/2006/ole">
            <mc:AlternateContent xmlns:mc="http://schemas.openxmlformats.org/markup-compatibility/2006">
              <mc:Choice xmlns:v="urn:schemas-microsoft-com:vml" Requires="v">
                <p:oleObj spid="_x0000_s358411" name="Equation" r:id="rId7" imgW="1066800" imgH="228600" progId="Equation.3">
                  <p:embed/>
                </p:oleObj>
              </mc:Choice>
              <mc:Fallback>
                <p:oleObj name="Equation" r:id="rId7" imgW="1066800" imgH="228600"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3048000"/>
                        <a:ext cx="1371600" cy="293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250" name="Rectangle 418"/>
          <p:cNvSpPr>
            <a:spLocks noChangeArrowheads="1"/>
          </p:cNvSpPr>
          <p:nvPr/>
        </p:nvSpPr>
        <p:spPr bwMode="auto">
          <a:xfrm>
            <a:off x="228600" y="1981200"/>
            <a:ext cx="1790700" cy="381000"/>
          </a:xfrm>
          <a:prstGeom prst="rect">
            <a:avLst/>
          </a:prstGeom>
          <a:noFill/>
          <a:ln w="9525">
            <a:noFill/>
            <a:miter lim="800000"/>
            <a:headEnd/>
            <a:tailEnd/>
          </a:ln>
          <a:effectLst/>
        </p:spPr>
        <p:txBody>
          <a:bodyPr wrap="none" anchor="ctr">
            <a:spAutoFit/>
          </a:bodyPr>
          <a:lstStyle/>
          <a:p>
            <a:pPr algn="just" eaLnBrk="0" hangingPunct="0"/>
            <a:r>
              <a:rPr lang="en-US" altLang="ko-KR" sz="1900" u="sng" dirty="0" err="1">
                <a:ea typeface="굴림" charset="-127"/>
              </a:rPr>
              <a:t>Heun’s</a:t>
            </a:r>
            <a:r>
              <a:rPr lang="en-US" altLang="ko-KR" sz="1900" u="sng" dirty="0">
                <a:ea typeface="굴림" charset="-127"/>
              </a:rPr>
              <a:t> method</a:t>
            </a:r>
          </a:p>
        </p:txBody>
      </p:sp>
      <p:sp>
        <p:nvSpPr>
          <p:cNvPr id="249260" name="Rectangle 428"/>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49259" name="Object 427"/>
          <p:cNvGraphicFramePr>
            <a:graphicFrameLocks noChangeAspect="1"/>
          </p:cNvGraphicFramePr>
          <p:nvPr/>
        </p:nvGraphicFramePr>
        <p:xfrm>
          <a:off x="381000" y="2355850"/>
          <a:ext cx="685800" cy="625475"/>
        </p:xfrm>
        <a:graphic>
          <a:graphicData uri="http://schemas.openxmlformats.org/presentationml/2006/ole">
            <mc:AlternateContent xmlns:mc="http://schemas.openxmlformats.org/markup-compatibility/2006">
              <mc:Choice xmlns:v="urn:schemas-microsoft-com:vml" Requires="v">
                <p:oleObj spid="_x0000_s358412" name="Equation" r:id="rId9" imgW="431613" imgH="393529" progId="Equation.3">
                  <p:embed/>
                </p:oleObj>
              </mc:Choice>
              <mc:Fallback>
                <p:oleObj name="Equation" r:id="rId9" imgW="431613" imgH="393529" progId="Equation.3">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 y="2355850"/>
                        <a:ext cx="685800"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261" name="Rectangle 429"/>
          <p:cNvSpPr>
            <a:spLocks noChangeArrowheads="1"/>
          </p:cNvSpPr>
          <p:nvPr/>
        </p:nvSpPr>
        <p:spPr bwMode="auto">
          <a:xfrm>
            <a:off x="0" y="390525"/>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49258" name="Object 426"/>
          <p:cNvGraphicFramePr>
            <a:graphicFrameLocks noChangeAspect="1"/>
          </p:cNvGraphicFramePr>
          <p:nvPr/>
        </p:nvGraphicFramePr>
        <p:xfrm>
          <a:off x="381000" y="2971800"/>
          <a:ext cx="609600" cy="341313"/>
        </p:xfrm>
        <a:graphic>
          <a:graphicData uri="http://schemas.openxmlformats.org/presentationml/2006/ole">
            <mc:AlternateContent xmlns:mc="http://schemas.openxmlformats.org/markup-compatibility/2006">
              <mc:Choice xmlns:v="urn:schemas-microsoft-com:vml" Requires="v">
                <p:oleObj spid="_x0000_s358413" name="Equation" r:id="rId11" imgW="393359" imgH="215713" progId="Equation.3">
                  <p:embed/>
                </p:oleObj>
              </mc:Choice>
              <mc:Fallback>
                <p:oleObj name="Equation" r:id="rId11" imgW="393359" imgH="215713" progId="Equation.3">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 y="2971800"/>
                        <a:ext cx="609600"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262" name="Rectangle 430"/>
          <p:cNvSpPr>
            <a:spLocks noChangeArrowheads="1"/>
          </p:cNvSpPr>
          <p:nvPr/>
        </p:nvSpPr>
        <p:spPr bwMode="auto">
          <a:xfrm>
            <a:off x="0" y="731838"/>
            <a:ext cx="10985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49257" name="Object 425"/>
          <p:cNvGraphicFramePr>
            <a:graphicFrameLocks noChangeAspect="1"/>
          </p:cNvGraphicFramePr>
          <p:nvPr/>
        </p:nvGraphicFramePr>
        <p:xfrm>
          <a:off x="304800" y="3352800"/>
          <a:ext cx="762000" cy="390525"/>
        </p:xfrm>
        <a:graphic>
          <a:graphicData uri="http://schemas.openxmlformats.org/presentationml/2006/ole">
            <mc:AlternateContent xmlns:mc="http://schemas.openxmlformats.org/markup-compatibility/2006">
              <mc:Choice xmlns:v="urn:schemas-microsoft-com:vml" Requires="v">
                <p:oleObj spid="_x0000_s358414" name="Equation" r:id="rId13" imgW="431613" imgH="215806" progId="Equation.3">
                  <p:embed/>
                </p:oleObj>
              </mc:Choice>
              <mc:Fallback>
                <p:oleObj name="Equation" r:id="rId13" imgW="431613" imgH="215806" progId="Equation.3">
                  <p:embed/>
                  <p:pic>
                    <p:nvPicPr>
                      <p:cNvPr id="0"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800" y="3352800"/>
                        <a:ext cx="7620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263" name="Rectangle 431"/>
          <p:cNvSpPr>
            <a:spLocks noChangeArrowheads="1"/>
          </p:cNvSpPr>
          <p:nvPr/>
        </p:nvSpPr>
        <p:spPr bwMode="auto">
          <a:xfrm>
            <a:off x="152400" y="3886200"/>
            <a:ext cx="1368425" cy="381000"/>
          </a:xfrm>
          <a:prstGeom prst="rect">
            <a:avLst/>
          </a:prstGeom>
          <a:noFill/>
          <a:ln w="9525">
            <a:noFill/>
            <a:miter lim="800000"/>
            <a:headEnd/>
            <a:tailEnd/>
          </a:ln>
          <a:effectLst/>
        </p:spPr>
        <p:txBody>
          <a:bodyPr wrap="none" anchor="ctr">
            <a:spAutoFit/>
          </a:bodyPr>
          <a:lstStyle/>
          <a:p>
            <a:pPr algn="just" eaLnBrk="0" hangingPunct="0"/>
            <a:r>
              <a:rPr lang="en-US" altLang="ko-KR" sz="1900">
                <a:ea typeface="굴림" charset="-127"/>
              </a:rPr>
              <a:t>resulting in</a:t>
            </a:r>
          </a:p>
        </p:txBody>
      </p:sp>
      <p:sp>
        <p:nvSpPr>
          <p:cNvPr id="249265" name="Rectangle 433"/>
          <p:cNvSpPr>
            <a:spLocks noChangeArrowheads="1"/>
          </p:cNvSpPr>
          <p:nvPr/>
        </p:nvSpPr>
        <p:spPr bwMode="auto">
          <a:xfrm>
            <a:off x="0" y="30781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49264" name="Object 432"/>
          <p:cNvGraphicFramePr>
            <a:graphicFrameLocks noChangeAspect="1"/>
          </p:cNvGraphicFramePr>
          <p:nvPr/>
        </p:nvGraphicFramePr>
        <p:xfrm>
          <a:off x="381000" y="4267200"/>
          <a:ext cx="2133600" cy="574675"/>
        </p:xfrm>
        <a:graphic>
          <a:graphicData uri="http://schemas.openxmlformats.org/presentationml/2006/ole">
            <mc:AlternateContent xmlns:mc="http://schemas.openxmlformats.org/markup-compatibility/2006">
              <mc:Choice xmlns:v="urn:schemas-microsoft-com:vml" Requires="v">
                <p:oleObj spid="_x0000_s358415" name="Equation" r:id="rId15" imgW="1587500" imgH="431800" progId="Equation.3">
                  <p:embed/>
                </p:oleObj>
              </mc:Choice>
              <mc:Fallback>
                <p:oleObj name="Equation" r:id="rId15" imgW="1587500" imgH="431800" progId="Equation.3">
                  <p:embed/>
                  <p:pic>
                    <p:nvPicPr>
                      <p:cNvPr id="0"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1000" y="4267200"/>
                        <a:ext cx="2133600"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266" name="Rectangle 434"/>
          <p:cNvSpPr>
            <a:spLocks noChangeArrowheads="1"/>
          </p:cNvSpPr>
          <p:nvPr/>
        </p:nvSpPr>
        <p:spPr bwMode="auto">
          <a:xfrm>
            <a:off x="0" y="3125788"/>
            <a:ext cx="257175"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100">
                <a:latin typeface="Times New Roman" pitchFamily="18" charset="0"/>
                <a:ea typeface="굴림" charset="-127"/>
              </a:rPr>
              <a:t> </a:t>
            </a:r>
            <a:endParaRPr lang="en-US" altLang="ko-KR">
              <a:latin typeface="Times New Roman" pitchFamily="18" charset="0"/>
              <a:ea typeface="굴림" charset="-127"/>
            </a:endParaRPr>
          </a:p>
        </p:txBody>
      </p:sp>
      <p:sp>
        <p:nvSpPr>
          <p:cNvPr id="249267" name="Rectangle 435"/>
          <p:cNvSpPr>
            <a:spLocks noChangeArrowheads="1"/>
          </p:cNvSpPr>
          <p:nvPr/>
        </p:nvSpPr>
        <p:spPr bwMode="auto">
          <a:xfrm>
            <a:off x="304800" y="4876800"/>
            <a:ext cx="839788" cy="381000"/>
          </a:xfrm>
          <a:prstGeom prst="rect">
            <a:avLst/>
          </a:prstGeom>
          <a:noFill/>
          <a:ln w="9525">
            <a:noFill/>
            <a:miter lim="800000"/>
            <a:headEnd/>
            <a:tailEnd/>
          </a:ln>
          <a:effectLst/>
        </p:spPr>
        <p:txBody>
          <a:bodyPr wrap="none" anchor="ctr">
            <a:spAutoFit/>
          </a:bodyPr>
          <a:lstStyle/>
          <a:p>
            <a:pPr algn="just" eaLnBrk="0" hangingPunct="0"/>
            <a:r>
              <a:rPr lang="en-US" altLang="ko-KR" sz="1900">
                <a:ea typeface="굴림" charset="-127"/>
              </a:rPr>
              <a:t>where</a:t>
            </a:r>
          </a:p>
        </p:txBody>
      </p:sp>
      <p:sp>
        <p:nvSpPr>
          <p:cNvPr id="249269" name="Rectangle 437"/>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49268" name="Object 436"/>
          <p:cNvGraphicFramePr>
            <a:graphicFrameLocks noChangeAspect="1"/>
          </p:cNvGraphicFramePr>
          <p:nvPr/>
        </p:nvGraphicFramePr>
        <p:xfrm>
          <a:off x="304800" y="5334000"/>
          <a:ext cx="1143000" cy="307975"/>
        </p:xfrm>
        <a:graphic>
          <a:graphicData uri="http://schemas.openxmlformats.org/presentationml/2006/ole">
            <mc:AlternateContent xmlns:mc="http://schemas.openxmlformats.org/markup-compatibility/2006">
              <mc:Choice xmlns:v="urn:schemas-microsoft-com:vml" Requires="v">
                <p:oleObj spid="_x0000_s358416" name="Equation" r:id="rId17" imgW="850900" imgH="228600" progId="Equation.3">
                  <p:embed/>
                </p:oleObj>
              </mc:Choice>
              <mc:Fallback>
                <p:oleObj name="Equation" r:id="rId17" imgW="850900" imgH="228600" progId="Equation.3">
                  <p:embed/>
                  <p:pic>
                    <p:nvPicPr>
                      <p:cNvPr id="0" name="Picture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4800" y="5334000"/>
                        <a:ext cx="1143000"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271" name="Rectangle 439"/>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49270" name="Object 438"/>
          <p:cNvGraphicFramePr>
            <a:graphicFrameLocks noChangeAspect="1"/>
          </p:cNvGraphicFramePr>
          <p:nvPr/>
        </p:nvGraphicFramePr>
        <p:xfrm>
          <a:off x="304800" y="5718175"/>
          <a:ext cx="1828800" cy="290513"/>
        </p:xfrm>
        <a:graphic>
          <a:graphicData uri="http://schemas.openxmlformats.org/presentationml/2006/ole">
            <mc:AlternateContent xmlns:mc="http://schemas.openxmlformats.org/markup-compatibility/2006">
              <mc:Choice xmlns:v="urn:schemas-microsoft-com:vml" Requires="v">
                <p:oleObj spid="_x0000_s358417" name="Equation" r:id="rId19" imgW="1435100" imgH="228600" progId="Equation.3">
                  <p:embed/>
                </p:oleObj>
              </mc:Choice>
              <mc:Fallback>
                <p:oleObj name="Equation" r:id="rId19" imgW="1435100" imgH="228600" progId="Equation.3">
                  <p:embed/>
                  <p:pic>
                    <p:nvPicPr>
                      <p:cNvPr id="0" name="Picture 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4800" y="5718175"/>
                        <a:ext cx="1828800"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US" altLang="ko-KR">
                <a:ea typeface="굴림" charset="-127"/>
              </a:rPr>
              <a:t>Midpoint Method</a:t>
            </a:r>
          </a:p>
        </p:txBody>
      </p:sp>
      <p:sp>
        <p:nvSpPr>
          <p:cNvPr id="250884" name="Rectangle 4"/>
          <p:cNvSpPr>
            <a:spLocks noChangeArrowheads="1"/>
          </p:cNvSpPr>
          <p:nvPr/>
        </p:nvSpPr>
        <p:spPr bwMode="auto">
          <a:xfrm>
            <a:off x="2857500" y="1552575"/>
            <a:ext cx="9144000" cy="0"/>
          </a:xfrm>
          <a:prstGeom prst="rect">
            <a:avLst/>
          </a:prstGeom>
          <a:noFill/>
          <a:ln w="9525">
            <a:noFill/>
            <a:miter lim="800000"/>
            <a:headEnd/>
            <a:tailEnd/>
          </a:ln>
          <a:effectLst/>
        </p:spPr>
        <p:txBody>
          <a:bodyPr>
            <a:spAutoFit/>
          </a:bodyPr>
          <a:lstStyle/>
          <a:p>
            <a:endParaRPr lang="ko-KR" altLang="en-US"/>
          </a:p>
        </p:txBody>
      </p:sp>
      <p:sp>
        <p:nvSpPr>
          <p:cNvPr id="250886" name="Text Box 6"/>
          <p:cNvSpPr txBox="1">
            <a:spLocks noChangeArrowheads="1"/>
          </p:cNvSpPr>
          <p:nvPr/>
        </p:nvSpPr>
        <p:spPr bwMode="auto">
          <a:xfrm>
            <a:off x="2971800" y="2895600"/>
            <a:ext cx="4724400" cy="457200"/>
          </a:xfrm>
          <a:prstGeom prst="rect">
            <a:avLst/>
          </a:prstGeom>
          <a:noFill/>
          <a:ln w="9525">
            <a:noFill/>
            <a:miter lim="800000"/>
            <a:headEnd/>
            <a:tailEnd/>
          </a:ln>
          <a:effectLst/>
        </p:spPr>
        <p:txBody>
          <a:bodyPr>
            <a:spAutoFit/>
          </a:bodyPr>
          <a:lstStyle/>
          <a:p>
            <a:pPr>
              <a:spcBef>
                <a:spcPct val="50000"/>
              </a:spcBef>
            </a:pPr>
            <a:endParaRPr lang="ko-KR" altLang="ko-KR"/>
          </a:p>
        </p:txBody>
      </p:sp>
      <p:sp>
        <p:nvSpPr>
          <p:cNvPr id="250923" name="Rectangle 43"/>
          <p:cNvSpPr>
            <a:spLocks noChangeArrowheads="1"/>
          </p:cNvSpPr>
          <p:nvPr/>
        </p:nvSpPr>
        <p:spPr bwMode="auto">
          <a:xfrm>
            <a:off x="0" y="317817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50924" name="Rectangle 44"/>
          <p:cNvSpPr>
            <a:spLocks noChangeArrowheads="1"/>
          </p:cNvSpPr>
          <p:nvPr/>
        </p:nvSpPr>
        <p:spPr bwMode="auto">
          <a:xfrm>
            <a:off x="1143000" y="2949575"/>
            <a:ext cx="2603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50929" name="Rectangle 49"/>
          <p:cNvSpPr>
            <a:spLocks noChangeArrowheads="1"/>
          </p:cNvSpPr>
          <p:nvPr/>
        </p:nvSpPr>
        <p:spPr bwMode="auto">
          <a:xfrm>
            <a:off x="1524000" y="1752600"/>
            <a:ext cx="728663" cy="381000"/>
          </a:xfrm>
          <a:prstGeom prst="rect">
            <a:avLst/>
          </a:prstGeom>
          <a:noFill/>
          <a:ln w="9525">
            <a:noFill/>
            <a:miter lim="800000"/>
            <a:headEnd/>
            <a:tailEnd/>
          </a:ln>
          <a:effectLst/>
        </p:spPr>
        <p:txBody>
          <a:bodyPr wrap="none" anchor="ctr">
            <a:spAutoFit/>
          </a:bodyPr>
          <a:lstStyle/>
          <a:p>
            <a:pPr algn="just" eaLnBrk="0" hangingPunct="0"/>
            <a:r>
              <a:rPr lang="en-US" altLang="ko-KR" sz="1900" b="1">
                <a:latin typeface="Times New Roman" pitchFamily="18" charset="0"/>
                <a:ea typeface="굴림" charset="-127"/>
                <a:cs typeface="Times New Roman" pitchFamily="18" charset="0"/>
              </a:rPr>
              <a:t>Here</a:t>
            </a:r>
            <a:r>
              <a:rPr lang="en-US" altLang="ko-KR" sz="1200" b="1">
                <a:latin typeface="Times New Roman" pitchFamily="18" charset="0"/>
                <a:ea typeface="굴림" charset="-127"/>
                <a:cs typeface="Times New Roman" pitchFamily="18" charset="0"/>
              </a:rPr>
              <a:t> </a:t>
            </a:r>
            <a:endParaRPr lang="en-US" altLang="ko-KR" b="1">
              <a:latin typeface="Times New Roman" pitchFamily="18" charset="0"/>
              <a:ea typeface="굴림" charset="-127"/>
            </a:endParaRPr>
          </a:p>
        </p:txBody>
      </p:sp>
      <p:graphicFrame>
        <p:nvGraphicFramePr>
          <p:cNvPr id="250928" name="Object 48"/>
          <p:cNvGraphicFramePr>
            <a:graphicFrameLocks noChangeAspect="1"/>
          </p:cNvGraphicFramePr>
          <p:nvPr/>
        </p:nvGraphicFramePr>
        <p:xfrm>
          <a:off x="2286000" y="1828800"/>
          <a:ext cx="549275" cy="307975"/>
        </p:xfrm>
        <a:graphic>
          <a:graphicData uri="http://schemas.openxmlformats.org/presentationml/2006/ole">
            <mc:AlternateContent xmlns:mc="http://schemas.openxmlformats.org/markup-compatibility/2006">
              <mc:Choice xmlns:v="urn:schemas-microsoft-com:vml" Requires="v">
                <p:oleObj spid="_x0000_s359433" name="Equation" r:id="rId4" imgW="393359" imgH="215713" progId="Equation.3">
                  <p:embed/>
                </p:oleObj>
              </mc:Choice>
              <mc:Fallback>
                <p:oleObj name="Equation" r:id="rId4" imgW="393359" imgH="215713"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828800"/>
                        <a:ext cx="549275"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0930" name="Rectangle 50"/>
          <p:cNvSpPr>
            <a:spLocks noChangeArrowheads="1"/>
          </p:cNvSpPr>
          <p:nvPr/>
        </p:nvSpPr>
        <p:spPr bwMode="auto">
          <a:xfrm>
            <a:off x="2895600" y="1752600"/>
            <a:ext cx="1890713" cy="381000"/>
          </a:xfrm>
          <a:prstGeom prst="rect">
            <a:avLst/>
          </a:prstGeom>
          <a:noFill/>
          <a:ln w="9525">
            <a:noFill/>
            <a:miter lim="800000"/>
            <a:headEnd/>
            <a:tailEnd/>
          </a:ln>
          <a:effectLst/>
        </p:spPr>
        <p:txBody>
          <a:bodyPr wrap="none" anchor="ctr">
            <a:spAutoFit/>
          </a:bodyPr>
          <a:lstStyle/>
          <a:p>
            <a:pPr algn="just" eaLnBrk="0" hangingPunct="0"/>
            <a:r>
              <a:rPr lang="en-US" altLang="ko-KR" sz="1200" b="1">
                <a:latin typeface="Times New Roman" pitchFamily="18" charset="0"/>
                <a:ea typeface="굴림" charset="-127"/>
                <a:cs typeface="Times New Roman" pitchFamily="18" charset="0"/>
              </a:rPr>
              <a:t> </a:t>
            </a:r>
            <a:r>
              <a:rPr lang="en-US" altLang="ko-KR" sz="1900" b="1">
                <a:latin typeface="Times New Roman" pitchFamily="18" charset="0"/>
                <a:ea typeface="굴림" charset="-127"/>
                <a:cs typeface="Times New Roman" pitchFamily="18" charset="0"/>
              </a:rPr>
              <a:t>is chosen, giving</a:t>
            </a:r>
            <a:endParaRPr lang="en-US" altLang="ko-KR" sz="1900" b="1">
              <a:latin typeface="Times New Roman" pitchFamily="18" charset="0"/>
              <a:ea typeface="굴림" charset="-127"/>
            </a:endParaRPr>
          </a:p>
        </p:txBody>
      </p:sp>
      <p:sp>
        <p:nvSpPr>
          <p:cNvPr id="250934" name="Rectangle 54"/>
          <p:cNvSpPr>
            <a:spLocks noChangeArrowheads="1"/>
          </p:cNvSpPr>
          <p:nvPr/>
        </p:nvSpPr>
        <p:spPr bwMode="auto">
          <a:xfrm>
            <a:off x="0" y="26543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50933" name="Object 53"/>
          <p:cNvGraphicFramePr>
            <a:graphicFrameLocks noChangeAspect="1"/>
          </p:cNvGraphicFramePr>
          <p:nvPr/>
        </p:nvGraphicFramePr>
        <p:xfrm>
          <a:off x="2057400" y="2286000"/>
          <a:ext cx="685800" cy="366713"/>
        </p:xfrm>
        <a:graphic>
          <a:graphicData uri="http://schemas.openxmlformats.org/presentationml/2006/ole">
            <mc:AlternateContent xmlns:mc="http://schemas.openxmlformats.org/markup-compatibility/2006">
              <mc:Choice xmlns:v="urn:schemas-microsoft-com:vml" Requires="v">
                <p:oleObj spid="_x0000_s359434" name="Equation" r:id="rId6" imgW="406048" imgH="215713" progId="Equation.3">
                  <p:embed/>
                </p:oleObj>
              </mc:Choice>
              <mc:Fallback>
                <p:oleObj name="Equation" r:id="rId6" imgW="406048" imgH="215713"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2286000"/>
                        <a:ext cx="685800"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0935" name="Rectangle 55"/>
          <p:cNvSpPr>
            <a:spLocks noChangeArrowheads="1"/>
          </p:cNvSpPr>
          <p:nvPr/>
        </p:nvSpPr>
        <p:spPr bwMode="auto">
          <a:xfrm>
            <a:off x="1143000" y="2416175"/>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50932" name="Object 52"/>
          <p:cNvGraphicFramePr>
            <a:graphicFrameLocks noChangeAspect="1"/>
          </p:cNvGraphicFramePr>
          <p:nvPr/>
        </p:nvGraphicFramePr>
        <p:xfrm>
          <a:off x="2057400" y="2667000"/>
          <a:ext cx="685800" cy="598488"/>
        </p:xfrm>
        <a:graphic>
          <a:graphicData uri="http://schemas.openxmlformats.org/presentationml/2006/ole">
            <mc:AlternateContent xmlns:mc="http://schemas.openxmlformats.org/markup-compatibility/2006">
              <mc:Choice xmlns:v="urn:schemas-microsoft-com:vml" Requires="v">
                <p:oleObj spid="_x0000_s359435" name="Equation" r:id="rId8" imgW="444307" imgH="393529" progId="Equation.3">
                  <p:embed/>
                </p:oleObj>
              </mc:Choice>
              <mc:Fallback>
                <p:oleObj name="Equation" r:id="rId8" imgW="444307" imgH="393529"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7400" y="2667000"/>
                        <a:ext cx="685800"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0936" name="Rectangle 56"/>
          <p:cNvSpPr>
            <a:spLocks noChangeArrowheads="1"/>
          </p:cNvSpPr>
          <p:nvPr/>
        </p:nvSpPr>
        <p:spPr bwMode="auto">
          <a:xfrm>
            <a:off x="1143000" y="3081338"/>
            <a:ext cx="10985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50931" name="Object 51"/>
          <p:cNvGraphicFramePr>
            <a:graphicFrameLocks noChangeAspect="1"/>
          </p:cNvGraphicFramePr>
          <p:nvPr/>
        </p:nvGraphicFramePr>
        <p:xfrm>
          <a:off x="2057400" y="3276600"/>
          <a:ext cx="685800" cy="550863"/>
        </p:xfrm>
        <a:graphic>
          <a:graphicData uri="http://schemas.openxmlformats.org/presentationml/2006/ole">
            <mc:AlternateContent xmlns:mc="http://schemas.openxmlformats.org/markup-compatibility/2006">
              <mc:Choice xmlns:v="urn:schemas-microsoft-com:vml" Requires="v">
                <p:oleObj spid="_x0000_s359436" name="Equation" r:id="rId10" imgW="482391" imgH="393529" progId="Equation.3">
                  <p:embed/>
                </p:oleObj>
              </mc:Choice>
              <mc:Fallback>
                <p:oleObj name="Equation" r:id="rId10" imgW="482391" imgH="393529"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7400" y="3276600"/>
                        <a:ext cx="685800"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0937" name="Rectangle 57"/>
          <p:cNvSpPr>
            <a:spLocks noChangeArrowheads="1"/>
          </p:cNvSpPr>
          <p:nvPr/>
        </p:nvSpPr>
        <p:spPr bwMode="auto">
          <a:xfrm>
            <a:off x="1524000" y="3810000"/>
            <a:ext cx="1368425" cy="381000"/>
          </a:xfrm>
          <a:prstGeom prst="rect">
            <a:avLst/>
          </a:prstGeom>
          <a:noFill/>
          <a:ln w="9525">
            <a:noFill/>
            <a:miter lim="800000"/>
            <a:headEnd/>
            <a:tailEnd/>
          </a:ln>
          <a:effectLst/>
        </p:spPr>
        <p:txBody>
          <a:bodyPr wrap="none" anchor="ctr">
            <a:spAutoFit/>
          </a:bodyPr>
          <a:lstStyle/>
          <a:p>
            <a:pPr algn="just" eaLnBrk="0" hangingPunct="0"/>
            <a:r>
              <a:rPr lang="en-US" altLang="ko-KR" sz="1900">
                <a:ea typeface="굴림" charset="-127"/>
              </a:rPr>
              <a:t>resulting in</a:t>
            </a:r>
          </a:p>
        </p:txBody>
      </p:sp>
      <p:sp>
        <p:nvSpPr>
          <p:cNvPr id="250939" name="Rectangle 59"/>
          <p:cNvSpPr>
            <a:spLocks noChangeArrowheads="1"/>
          </p:cNvSpPr>
          <p:nvPr/>
        </p:nvSpPr>
        <p:spPr bwMode="auto">
          <a:xfrm>
            <a:off x="381000" y="41148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50938" name="Object 58"/>
          <p:cNvGraphicFramePr>
            <a:graphicFrameLocks noChangeAspect="1"/>
          </p:cNvGraphicFramePr>
          <p:nvPr/>
        </p:nvGraphicFramePr>
        <p:xfrm>
          <a:off x="1828800" y="4267200"/>
          <a:ext cx="1371600" cy="339725"/>
        </p:xfrm>
        <a:graphic>
          <a:graphicData uri="http://schemas.openxmlformats.org/presentationml/2006/ole">
            <mc:AlternateContent xmlns:mc="http://schemas.openxmlformats.org/markup-compatibility/2006">
              <mc:Choice xmlns:v="urn:schemas-microsoft-com:vml" Requires="v">
                <p:oleObj spid="_x0000_s359437" name="Equation" r:id="rId12" imgW="927100" imgH="228600" progId="Equation.3">
                  <p:embed/>
                </p:oleObj>
              </mc:Choice>
              <mc:Fallback>
                <p:oleObj name="Equation" r:id="rId12" imgW="927100" imgH="22860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4267200"/>
                        <a:ext cx="1371600"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0940" name="Rectangle 60"/>
          <p:cNvSpPr>
            <a:spLocks noChangeArrowheads="1"/>
          </p:cNvSpPr>
          <p:nvPr/>
        </p:nvSpPr>
        <p:spPr bwMode="auto">
          <a:xfrm>
            <a:off x="1524000" y="4724400"/>
            <a:ext cx="839788" cy="381000"/>
          </a:xfrm>
          <a:prstGeom prst="rect">
            <a:avLst/>
          </a:prstGeom>
          <a:noFill/>
          <a:ln w="9525">
            <a:noFill/>
            <a:miter lim="800000"/>
            <a:headEnd/>
            <a:tailEnd/>
          </a:ln>
          <a:effectLst/>
        </p:spPr>
        <p:txBody>
          <a:bodyPr wrap="none" anchor="ctr">
            <a:spAutoFit/>
          </a:bodyPr>
          <a:lstStyle/>
          <a:p>
            <a:pPr algn="just" eaLnBrk="0" hangingPunct="0"/>
            <a:r>
              <a:rPr lang="en-US" altLang="ko-KR" sz="1900">
                <a:ea typeface="굴림" charset="-127"/>
              </a:rPr>
              <a:t>where</a:t>
            </a:r>
          </a:p>
        </p:txBody>
      </p:sp>
      <p:sp>
        <p:nvSpPr>
          <p:cNvPr id="250942" name="Rectangle 62"/>
          <p:cNvSpPr>
            <a:spLocks noChangeArrowheads="1"/>
          </p:cNvSpPr>
          <p:nvPr/>
        </p:nvSpPr>
        <p:spPr bwMode="auto">
          <a:xfrm>
            <a:off x="457200" y="40386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50941" name="Object 61"/>
          <p:cNvGraphicFramePr>
            <a:graphicFrameLocks noChangeAspect="1"/>
          </p:cNvGraphicFramePr>
          <p:nvPr/>
        </p:nvGraphicFramePr>
        <p:xfrm>
          <a:off x="1905000" y="5257800"/>
          <a:ext cx="1295400" cy="357188"/>
        </p:xfrm>
        <a:graphic>
          <a:graphicData uri="http://schemas.openxmlformats.org/presentationml/2006/ole">
            <mc:AlternateContent xmlns:mc="http://schemas.openxmlformats.org/markup-compatibility/2006">
              <mc:Choice xmlns:v="urn:schemas-microsoft-com:vml" Requires="v">
                <p:oleObj spid="_x0000_s359438" name="Equation" r:id="rId14" imgW="825500" imgH="228600" progId="Equation.3">
                  <p:embed/>
                </p:oleObj>
              </mc:Choice>
              <mc:Fallback>
                <p:oleObj name="Equation" r:id="rId14" imgW="825500" imgH="228600" progId="Equation.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05000" y="5257800"/>
                        <a:ext cx="1295400"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0943" name="Object 63"/>
          <p:cNvGraphicFramePr>
            <a:graphicFrameLocks noChangeAspect="1"/>
          </p:cNvGraphicFramePr>
          <p:nvPr/>
        </p:nvGraphicFramePr>
        <p:xfrm>
          <a:off x="1905000" y="5562600"/>
          <a:ext cx="2667000" cy="655638"/>
        </p:xfrm>
        <a:graphic>
          <a:graphicData uri="http://schemas.openxmlformats.org/presentationml/2006/ole">
            <mc:AlternateContent xmlns:mc="http://schemas.openxmlformats.org/markup-compatibility/2006">
              <mc:Choice xmlns:v="urn:schemas-microsoft-com:vml" Requires="v">
                <p:oleObj spid="_x0000_s359439" name="Equation" r:id="rId16" imgW="1739900" imgH="431800" progId="Equation.3">
                  <p:embed/>
                </p:oleObj>
              </mc:Choice>
              <mc:Fallback>
                <p:oleObj name="Equation" r:id="rId16" imgW="1739900" imgH="431800" progId="Equation.3">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05000" y="5562600"/>
                        <a:ext cx="2667000"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ltLang="ko-KR">
                <a:ea typeface="굴림" charset="-127"/>
              </a:rPr>
              <a:t>Ralston’s Method</a:t>
            </a:r>
          </a:p>
        </p:txBody>
      </p:sp>
      <p:sp>
        <p:nvSpPr>
          <p:cNvPr id="353284" name="Rectangle 4"/>
          <p:cNvSpPr>
            <a:spLocks noChangeArrowheads="1"/>
          </p:cNvSpPr>
          <p:nvPr/>
        </p:nvSpPr>
        <p:spPr bwMode="auto">
          <a:xfrm>
            <a:off x="1474787" y="1600200"/>
            <a:ext cx="765175"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Here </a:t>
            </a:r>
          </a:p>
        </p:txBody>
      </p:sp>
      <p:sp>
        <p:nvSpPr>
          <p:cNvPr id="353286" name="Rectangle 6"/>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3285" name="Object 5"/>
          <p:cNvGraphicFramePr>
            <a:graphicFrameLocks noChangeAspect="1"/>
          </p:cNvGraphicFramePr>
          <p:nvPr/>
        </p:nvGraphicFramePr>
        <p:xfrm>
          <a:off x="2236787" y="1600200"/>
          <a:ext cx="609600" cy="520700"/>
        </p:xfrm>
        <a:graphic>
          <a:graphicData uri="http://schemas.openxmlformats.org/presentationml/2006/ole">
            <mc:AlternateContent xmlns:mc="http://schemas.openxmlformats.org/markup-compatibility/2006">
              <mc:Choice xmlns:v="urn:schemas-microsoft-com:vml" Requires="v">
                <p:oleObj spid="_x0000_s360457" name="Equation" r:id="rId3" imgW="457002" imgH="393529" progId="Equation.3">
                  <p:embed/>
                </p:oleObj>
              </mc:Choice>
              <mc:Fallback>
                <p:oleObj name="Equation" r:id="rId3" imgW="457002" imgH="393529"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6787" y="1600200"/>
                        <a:ext cx="6096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3287" name="Rectangle 7"/>
          <p:cNvSpPr>
            <a:spLocks noChangeArrowheads="1"/>
          </p:cNvSpPr>
          <p:nvPr/>
        </p:nvSpPr>
        <p:spPr bwMode="auto">
          <a:xfrm>
            <a:off x="2922587" y="1600200"/>
            <a:ext cx="2030413" cy="381000"/>
          </a:xfrm>
          <a:prstGeom prst="rect">
            <a:avLst/>
          </a:prstGeom>
          <a:noFill/>
          <a:ln w="9525">
            <a:noFill/>
            <a:miter lim="800000"/>
            <a:headEnd/>
            <a:tailEnd/>
          </a:ln>
          <a:effectLst/>
        </p:spPr>
        <p:txBody>
          <a:bodyPr wrap="none" anchor="ctr">
            <a:spAutoFit/>
          </a:bodyPr>
          <a:lstStyle/>
          <a:p>
            <a:pPr algn="l" eaLnBrk="0" hangingPunct="0"/>
            <a:r>
              <a:rPr lang="en-US" altLang="ko-KR" sz="1900" dirty="0">
                <a:ea typeface="굴림" charset="-127"/>
              </a:rPr>
              <a:t>is chosen, giving </a:t>
            </a:r>
          </a:p>
        </p:txBody>
      </p:sp>
      <p:sp>
        <p:nvSpPr>
          <p:cNvPr id="353291" name="Rectangle 11"/>
          <p:cNvSpPr>
            <a:spLocks noChangeArrowheads="1"/>
          </p:cNvSpPr>
          <p:nvPr/>
        </p:nvSpPr>
        <p:spPr bwMode="auto">
          <a:xfrm>
            <a:off x="0" y="24384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3290" name="Object 10"/>
          <p:cNvGraphicFramePr>
            <a:graphicFrameLocks noChangeAspect="1"/>
          </p:cNvGraphicFramePr>
          <p:nvPr/>
        </p:nvGraphicFramePr>
        <p:xfrm>
          <a:off x="1855787" y="2057400"/>
          <a:ext cx="685800" cy="625475"/>
        </p:xfrm>
        <a:graphic>
          <a:graphicData uri="http://schemas.openxmlformats.org/presentationml/2006/ole">
            <mc:AlternateContent xmlns:mc="http://schemas.openxmlformats.org/markup-compatibility/2006">
              <mc:Choice xmlns:v="urn:schemas-microsoft-com:vml" Requires="v">
                <p:oleObj spid="_x0000_s360458" name="Equation" r:id="rId5" imgW="431613" imgH="393529" progId="Equation.3">
                  <p:embed/>
                </p:oleObj>
              </mc:Choice>
              <mc:Fallback>
                <p:oleObj name="Equation" r:id="rId5" imgW="431613" imgH="393529"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5787" y="2057400"/>
                        <a:ext cx="685800"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3292" name="Rectangle 12"/>
          <p:cNvSpPr>
            <a:spLocks noChangeArrowheads="1"/>
          </p:cNvSpPr>
          <p:nvPr/>
        </p:nvSpPr>
        <p:spPr bwMode="auto">
          <a:xfrm>
            <a:off x="1017587" y="2371725"/>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3289" name="Object 9"/>
          <p:cNvGraphicFramePr>
            <a:graphicFrameLocks noChangeAspect="1"/>
          </p:cNvGraphicFramePr>
          <p:nvPr/>
        </p:nvGraphicFramePr>
        <p:xfrm>
          <a:off x="1779587" y="2667000"/>
          <a:ext cx="762000" cy="650875"/>
        </p:xfrm>
        <a:graphic>
          <a:graphicData uri="http://schemas.openxmlformats.org/presentationml/2006/ole">
            <mc:AlternateContent xmlns:mc="http://schemas.openxmlformats.org/markup-compatibility/2006">
              <mc:Choice xmlns:v="urn:schemas-microsoft-com:vml" Requires="v">
                <p:oleObj spid="_x0000_s360459" name="Equation" r:id="rId7" imgW="457002" imgH="393529" progId="Equation.3">
                  <p:embed/>
                </p:oleObj>
              </mc:Choice>
              <mc:Fallback>
                <p:oleObj name="Equation" r:id="rId7" imgW="457002" imgH="393529"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9587" y="2667000"/>
                        <a:ext cx="76200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3288" name="Object 8"/>
          <p:cNvGraphicFramePr>
            <a:graphicFrameLocks noChangeAspect="1"/>
          </p:cNvGraphicFramePr>
          <p:nvPr/>
        </p:nvGraphicFramePr>
        <p:xfrm>
          <a:off x="1779587" y="3338513"/>
          <a:ext cx="762000" cy="611187"/>
        </p:xfrm>
        <a:graphic>
          <a:graphicData uri="http://schemas.openxmlformats.org/presentationml/2006/ole">
            <mc:AlternateContent xmlns:mc="http://schemas.openxmlformats.org/markup-compatibility/2006">
              <mc:Choice xmlns:v="urn:schemas-microsoft-com:vml" Requires="v">
                <p:oleObj spid="_x0000_s360460" name="Equation" r:id="rId9" imgW="482391" imgH="393529" progId="Equation.3">
                  <p:embed/>
                </p:oleObj>
              </mc:Choice>
              <mc:Fallback>
                <p:oleObj name="Equation" r:id="rId9" imgW="482391" imgH="393529"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9587" y="3338513"/>
                        <a:ext cx="762000"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3294" name="Rectangle 14"/>
          <p:cNvSpPr>
            <a:spLocks noChangeArrowheads="1"/>
          </p:cNvSpPr>
          <p:nvPr/>
        </p:nvSpPr>
        <p:spPr bwMode="auto">
          <a:xfrm>
            <a:off x="1017587" y="3702050"/>
            <a:ext cx="219075" cy="260350"/>
          </a:xfrm>
          <a:prstGeom prst="rect">
            <a:avLst/>
          </a:prstGeom>
          <a:noFill/>
          <a:ln w="9525">
            <a:noFill/>
            <a:miter lim="800000"/>
            <a:headEnd/>
            <a:tailEnd/>
          </a:ln>
          <a:effectLst/>
        </p:spPr>
        <p:txBody>
          <a:bodyPr wrap="none" anchor="ctr">
            <a:spAutoFit/>
          </a:bodyPr>
          <a:lstStyle/>
          <a:p>
            <a:pPr algn="l" eaLnBrk="0" hangingPunct="0"/>
            <a:r>
              <a:rPr lang="en-US" altLang="ko-KR" sz="1100">
                <a:latin typeface="Times New Roman" pitchFamily="18" charset="0"/>
                <a:ea typeface="굴림" charset="-127"/>
              </a:rPr>
              <a:t> </a:t>
            </a:r>
            <a:endParaRPr lang="en-US" altLang="ko-KR">
              <a:latin typeface="Times New Roman" pitchFamily="18" charset="0"/>
              <a:ea typeface="굴림" charset="-127"/>
            </a:endParaRPr>
          </a:p>
        </p:txBody>
      </p:sp>
      <p:sp>
        <p:nvSpPr>
          <p:cNvPr id="353295" name="Rectangle 15"/>
          <p:cNvSpPr>
            <a:spLocks noChangeArrowheads="1"/>
          </p:cNvSpPr>
          <p:nvPr/>
        </p:nvSpPr>
        <p:spPr bwMode="auto">
          <a:xfrm>
            <a:off x="1550987" y="3886200"/>
            <a:ext cx="1368425" cy="381000"/>
          </a:xfrm>
          <a:prstGeom prst="rect">
            <a:avLst/>
          </a:prstGeom>
          <a:noFill/>
          <a:ln w="9525">
            <a:noFill/>
            <a:miter lim="800000"/>
            <a:headEnd/>
            <a:tailEnd/>
          </a:ln>
          <a:effectLst/>
        </p:spPr>
        <p:txBody>
          <a:bodyPr wrap="none" anchor="ctr">
            <a:spAutoFit/>
          </a:bodyPr>
          <a:lstStyle/>
          <a:p>
            <a:pPr algn="just" eaLnBrk="0" hangingPunct="0"/>
            <a:r>
              <a:rPr lang="en-US" altLang="ko-KR" sz="1900">
                <a:ea typeface="굴림" charset="-127"/>
              </a:rPr>
              <a:t>resulting in</a:t>
            </a:r>
          </a:p>
        </p:txBody>
      </p:sp>
      <p:sp>
        <p:nvSpPr>
          <p:cNvPr id="353297" name="Rectangle 17"/>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3296" name="Object 16"/>
          <p:cNvGraphicFramePr>
            <a:graphicFrameLocks noChangeAspect="1"/>
          </p:cNvGraphicFramePr>
          <p:nvPr/>
        </p:nvGraphicFramePr>
        <p:xfrm>
          <a:off x="1779587" y="4191000"/>
          <a:ext cx="2514600" cy="628650"/>
        </p:xfrm>
        <a:graphic>
          <a:graphicData uri="http://schemas.openxmlformats.org/presentationml/2006/ole">
            <mc:AlternateContent xmlns:mc="http://schemas.openxmlformats.org/markup-compatibility/2006">
              <mc:Choice xmlns:v="urn:schemas-microsoft-com:vml" Requires="v">
                <p:oleObj spid="_x0000_s360461" name="Equation" r:id="rId11" imgW="1562100" imgH="393700" progId="Equation.3">
                  <p:embed/>
                </p:oleObj>
              </mc:Choice>
              <mc:Fallback>
                <p:oleObj name="Equation" r:id="rId11" imgW="1562100" imgH="3937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79587" y="4191000"/>
                        <a:ext cx="251460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3298" name="Rectangle 18"/>
          <p:cNvSpPr>
            <a:spLocks noChangeArrowheads="1"/>
          </p:cNvSpPr>
          <p:nvPr/>
        </p:nvSpPr>
        <p:spPr bwMode="auto">
          <a:xfrm>
            <a:off x="1474787" y="4800600"/>
            <a:ext cx="839788" cy="381000"/>
          </a:xfrm>
          <a:prstGeom prst="rect">
            <a:avLst/>
          </a:prstGeom>
          <a:noFill/>
          <a:ln w="9525">
            <a:noFill/>
            <a:miter lim="800000"/>
            <a:headEnd/>
            <a:tailEnd/>
          </a:ln>
          <a:effectLst/>
        </p:spPr>
        <p:txBody>
          <a:bodyPr wrap="none" anchor="ctr">
            <a:spAutoFit/>
          </a:bodyPr>
          <a:lstStyle/>
          <a:p>
            <a:pPr algn="just" eaLnBrk="0" hangingPunct="0"/>
            <a:r>
              <a:rPr lang="en-US" altLang="ko-KR" sz="1900">
                <a:ea typeface="굴림" charset="-127"/>
              </a:rPr>
              <a:t>where</a:t>
            </a:r>
          </a:p>
        </p:txBody>
      </p:sp>
      <p:sp>
        <p:nvSpPr>
          <p:cNvPr id="353300" name="Rectangle 20"/>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3299" name="Object 19"/>
          <p:cNvGraphicFramePr>
            <a:graphicFrameLocks noChangeAspect="1"/>
          </p:cNvGraphicFramePr>
          <p:nvPr/>
        </p:nvGraphicFramePr>
        <p:xfrm>
          <a:off x="1855787" y="5181600"/>
          <a:ext cx="1295400" cy="357188"/>
        </p:xfrm>
        <a:graphic>
          <a:graphicData uri="http://schemas.openxmlformats.org/presentationml/2006/ole">
            <mc:AlternateContent xmlns:mc="http://schemas.openxmlformats.org/markup-compatibility/2006">
              <mc:Choice xmlns:v="urn:schemas-microsoft-com:vml" Requires="v">
                <p:oleObj spid="_x0000_s360462" name="Equation" r:id="rId13" imgW="825500" imgH="228600" progId="Equation.3">
                  <p:embed/>
                </p:oleObj>
              </mc:Choice>
              <mc:Fallback>
                <p:oleObj name="Equation" r:id="rId13" imgW="825500" imgH="22860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5787" y="5181600"/>
                        <a:ext cx="1295400"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3302" name="Rectangle 22"/>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3301" name="Object 21"/>
          <p:cNvGraphicFramePr>
            <a:graphicFrameLocks noChangeAspect="1"/>
          </p:cNvGraphicFramePr>
          <p:nvPr/>
        </p:nvGraphicFramePr>
        <p:xfrm>
          <a:off x="1855787" y="5562600"/>
          <a:ext cx="2667000" cy="657225"/>
        </p:xfrm>
        <a:graphic>
          <a:graphicData uri="http://schemas.openxmlformats.org/presentationml/2006/ole">
            <mc:AlternateContent xmlns:mc="http://schemas.openxmlformats.org/markup-compatibility/2006">
              <mc:Choice xmlns:v="urn:schemas-microsoft-com:vml" Requires="v">
                <p:oleObj spid="_x0000_s360463" name="Equation" r:id="rId15" imgW="1739900" imgH="431800" progId="Equation.3">
                  <p:embed/>
                </p:oleObj>
              </mc:Choice>
              <mc:Fallback>
                <p:oleObj name="Equation" r:id="rId15" imgW="1739900" imgH="43180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55787" y="5562600"/>
                        <a:ext cx="2667000"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normAutofit fontScale="90000"/>
          </a:bodyPr>
          <a:lstStyle/>
          <a:p>
            <a:r>
              <a:rPr lang="en-US" altLang="ko-KR" sz="4000">
                <a:ea typeface="굴림" charset="-127"/>
              </a:rPr>
              <a:t>How to write Ordinary Differential Equation</a:t>
            </a:r>
          </a:p>
        </p:txBody>
      </p:sp>
      <p:sp>
        <p:nvSpPr>
          <p:cNvPr id="340997" name="Text Box 5"/>
          <p:cNvSpPr txBox="1">
            <a:spLocks noChangeArrowheads="1"/>
          </p:cNvSpPr>
          <p:nvPr/>
        </p:nvSpPr>
        <p:spPr bwMode="auto">
          <a:xfrm>
            <a:off x="1600200" y="3048000"/>
            <a:ext cx="5334000" cy="457200"/>
          </a:xfrm>
          <a:prstGeom prst="rect">
            <a:avLst/>
          </a:prstGeom>
          <a:noFill/>
          <a:ln w="9525">
            <a:noFill/>
            <a:miter lim="800000"/>
            <a:headEnd/>
            <a:tailEnd/>
          </a:ln>
          <a:effectLst/>
        </p:spPr>
        <p:txBody>
          <a:bodyPr>
            <a:spAutoFit/>
          </a:bodyPr>
          <a:lstStyle/>
          <a:p>
            <a:pPr>
              <a:spcBef>
                <a:spcPct val="50000"/>
              </a:spcBef>
            </a:pPr>
            <a:endParaRPr lang="ko-KR" altLang="ko-KR"/>
          </a:p>
        </p:txBody>
      </p:sp>
      <p:sp>
        <p:nvSpPr>
          <p:cNvPr id="340999" name="Text Box 7"/>
          <p:cNvSpPr txBox="1">
            <a:spLocks noChangeArrowheads="1"/>
          </p:cNvSpPr>
          <p:nvPr/>
        </p:nvSpPr>
        <p:spPr bwMode="auto">
          <a:xfrm>
            <a:off x="1600200" y="5224462"/>
            <a:ext cx="4038600" cy="457200"/>
          </a:xfrm>
          <a:prstGeom prst="rect">
            <a:avLst/>
          </a:prstGeom>
          <a:noFill/>
          <a:ln w="9525">
            <a:noFill/>
            <a:miter lim="800000"/>
            <a:headEnd/>
            <a:tailEnd/>
          </a:ln>
          <a:effectLst/>
        </p:spPr>
        <p:txBody>
          <a:bodyPr>
            <a:spAutoFit/>
          </a:bodyPr>
          <a:lstStyle/>
          <a:p>
            <a:pPr>
              <a:spcBef>
                <a:spcPct val="50000"/>
              </a:spcBef>
            </a:pPr>
            <a:endParaRPr lang="ko-KR" altLang="ko-KR"/>
          </a:p>
        </p:txBody>
      </p:sp>
      <p:sp>
        <p:nvSpPr>
          <p:cNvPr id="341010" name="Rectangle 18"/>
          <p:cNvSpPr>
            <a:spLocks noChangeArrowheads="1"/>
          </p:cNvSpPr>
          <p:nvPr/>
        </p:nvSpPr>
        <p:spPr bwMode="auto">
          <a:xfrm>
            <a:off x="1143000" y="3276600"/>
            <a:ext cx="1104900" cy="549275"/>
          </a:xfrm>
          <a:prstGeom prst="rect">
            <a:avLst/>
          </a:prstGeom>
          <a:noFill/>
          <a:ln w="9525">
            <a:noFill/>
            <a:miter lim="800000"/>
            <a:headEnd/>
            <a:tailEnd/>
          </a:ln>
          <a:effectLst/>
        </p:spPr>
        <p:txBody>
          <a:bodyPr wrap="none" anchor="ctr">
            <a:spAutoFit/>
          </a:bodyPr>
          <a:lstStyle/>
          <a:p>
            <a:pPr algn="just" eaLnBrk="0" hangingPunct="0"/>
            <a:r>
              <a:rPr lang="en-US" altLang="ko-KR" sz="1800" b="1" dirty="0">
                <a:latin typeface="Times New Roman" pitchFamily="18" charset="0"/>
                <a:ea typeface="굴림" charset="-127"/>
                <a:cs typeface="Times New Roman" pitchFamily="18" charset="0"/>
              </a:rPr>
              <a:t>Example </a:t>
            </a:r>
            <a:endParaRPr lang="en-US" altLang="ko-KR" sz="1800" dirty="0">
              <a:latin typeface="Times New Roman" pitchFamily="18" charset="0"/>
              <a:ea typeface="굴림" charset="-127"/>
            </a:endParaRPr>
          </a:p>
          <a:p>
            <a:pPr algn="just" eaLnBrk="0" hangingPunct="0"/>
            <a:r>
              <a:rPr lang="en-US" altLang="ko-KR" sz="1200" dirty="0">
                <a:latin typeface="Times New Roman" pitchFamily="18" charset="0"/>
                <a:ea typeface="굴림" charset="-127"/>
                <a:cs typeface="Times New Roman" pitchFamily="18" charset="0"/>
              </a:rPr>
              <a:t>	</a:t>
            </a:r>
            <a:endParaRPr lang="en-US" altLang="ko-KR" dirty="0">
              <a:latin typeface="Times New Roman" pitchFamily="18" charset="0"/>
              <a:ea typeface="굴림" charset="-127"/>
            </a:endParaRPr>
          </a:p>
        </p:txBody>
      </p:sp>
      <p:graphicFrame>
        <p:nvGraphicFramePr>
          <p:cNvPr id="341009" name="Object 17"/>
          <p:cNvGraphicFramePr>
            <a:graphicFrameLocks noChangeAspect="1"/>
          </p:cNvGraphicFramePr>
          <p:nvPr/>
        </p:nvGraphicFramePr>
        <p:xfrm>
          <a:off x="2590800" y="3733800"/>
          <a:ext cx="2209800" cy="530225"/>
        </p:xfrm>
        <a:graphic>
          <a:graphicData uri="http://schemas.openxmlformats.org/presentationml/2006/ole">
            <mc:AlternateContent xmlns:mc="http://schemas.openxmlformats.org/markup-compatibility/2006">
              <mc:Choice xmlns:v="urn:schemas-microsoft-com:vml" Requires="v">
                <p:oleObj spid="_x0000_s361478" name="Equation" r:id="rId4" imgW="1625600" imgH="393700" progId="Equation.3">
                  <p:embed/>
                </p:oleObj>
              </mc:Choice>
              <mc:Fallback>
                <p:oleObj name="Equation" r:id="rId4" imgW="1625600" imgH="3937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3733800"/>
                        <a:ext cx="22098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1011" name="Rectangle 19"/>
          <p:cNvSpPr>
            <a:spLocks noChangeArrowheads="1"/>
          </p:cNvSpPr>
          <p:nvPr/>
        </p:nvSpPr>
        <p:spPr bwMode="auto">
          <a:xfrm>
            <a:off x="2895600" y="4310062"/>
            <a:ext cx="1466850" cy="549275"/>
          </a:xfrm>
          <a:prstGeom prst="rect">
            <a:avLst/>
          </a:prstGeom>
          <a:noFill/>
          <a:ln w="9525">
            <a:noFill/>
            <a:miter lim="800000"/>
            <a:headEnd/>
            <a:tailEnd/>
          </a:ln>
          <a:effectLst/>
        </p:spPr>
        <p:txBody>
          <a:bodyPr wrap="none" anchor="ctr">
            <a:spAutoFit/>
          </a:bodyPr>
          <a:lstStyle/>
          <a:p>
            <a:pPr algn="just" eaLnBrk="0" hangingPunct="0"/>
            <a:r>
              <a:rPr lang="en-US" altLang="ko-KR" sz="1800">
                <a:latin typeface="Times New Roman" pitchFamily="18" charset="0"/>
                <a:ea typeface="굴림" charset="-127"/>
                <a:cs typeface="Times New Roman" pitchFamily="18" charset="0"/>
              </a:rPr>
              <a:t>is rewritten as</a:t>
            </a:r>
            <a:endParaRPr lang="en-US" altLang="ko-KR" sz="1800">
              <a:latin typeface="Times New Roman" pitchFamily="18" charset="0"/>
              <a:ea typeface="굴림" charset="-127"/>
            </a:endParaRPr>
          </a:p>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41008" name="Object 16"/>
          <p:cNvGraphicFramePr>
            <a:graphicFrameLocks noChangeAspect="1"/>
          </p:cNvGraphicFramePr>
          <p:nvPr/>
        </p:nvGraphicFramePr>
        <p:xfrm>
          <a:off x="2514600" y="4724400"/>
          <a:ext cx="2286000" cy="549275"/>
        </p:xfrm>
        <a:graphic>
          <a:graphicData uri="http://schemas.openxmlformats.org/presentationml/2006/ole">
            <mc:AlternateContent xmlns:mc="http://schemas.openxmlformats.org/markup-compatibility/2006">
              <mc:Choice xmlns:v="urn:schemas-microsoft-com:vml" Requires="v">
                <p:oleObj spid="_x0000_s361479" name="Equation" r:id="rId6" imgW="1625600" imgH="393700" progId="Equation.3">
                  <p:embed/>
                </p:oleObj>
              </mc:Choice>
              <mc:Fallback>
                <p:oleObj name="Equation" r:id="rId6" imgW="1625600" imgH="3937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4724400"/>
                        <a:ext cx="2286000"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1012" name="Rectangle 20"/>
          <p:cNvSpPr>
            <a:spLocks noChangeArrowheads="1"/>
          </p:cNvSpPr>
          <p:nvPr/>
        </p:nvSpPr>
        <p:spPr bwMode="auto">
          <a:xfrm>
            <a:off x="2971800" y="5300662"/>
            <a:ext cx="1101725" cy="519113"/>
          </a:xfrm>
          <a:prstGeom prst="rect">
            <a:avLst/>
          </a:prstGeom>
          <a:noFill/>
          <a:ln w="9525">
            <a:noFill/>
            <a:miter lim="800000"/>
            <a:headEnd/>
            <a:tailEnd/>
          </a:ln>
          <a:effectLst/>
        </p:spPr>
        <p:txBody>
          <a:bodyPr wrap="none" anchor="ctr">
            <a:spAutoFit/>
          </a:bodyPr>
          <a:lstStyle/>
          <a:p>
            <a:pPr algn="just" eaLnBrk="0" hangingPunct="0"/>
            <a:r>
              <a:rPr lang="en-US" altLang="ko-KR" sz="1600">
                <a:latin typeface="Times New Roman" pitchFamily="18" charset="0"/>
                <a:ea typeface="굴림" charset="-127"/>
                <a:cs typeface="Times New Roman" pitchFamily="18" charset="0"/>
              </a:rPr>
              <a:t>In this case</a:t>
            </a:r>
            <a:endParaRPr lang="en-US" altLang="ko-KR" sz="1600">
              <a:latin typeface="Times New Roman" pitchFamily="18" charset="0"/>
              <a:ea typeface="굴림" charset="-127"/>
            </a:endParaRPr>
          </a:p>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41007" name="Object 15"/>
          <p:cNvGraphicFramePr>
            <a:graphicFrameLocks noChangeAspect="1"/>
          </p:cNvGraphicFramePr>
          <p:nvPr/>
        </p:nvGraphicFramePr>
        <p:xfrm>
          <a:off x="2590800" y="5803900"/>
          <a:ext cx="2133600" cy="412750"/>
        </p:xfrm>
        <a:graphic>
          <a:graphicData uri="http://schemas.openxmlformats.org/presentationml/2006/ole">
            <mc:AlternateContent xmlns:mc="http://schemas.openxmlformats.org/markup-compatibility/2006">
              <mc:Choice xmlns:v="urn:schemas-microsoft-com:vml" Requires="v">
                <p:oleObj spid="_x0000_s361480" name="Equation" r:id="rId8" imgW="1333500" imgH="254000" progId="Equation.3">
                  <p:embed/>
                </p:oleObj>
              </mc:Choice>
              <mc:Fallback>
                <p:oleObj name="Equation" r:id="rId8" imgW="1333500" imgH="2540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5803900"/>
                        <a:ext cx="2133600"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1013" name="Rectangle 21"/>
          <p:cNvSpPr>
            <a:spLocks noChangeArrowheads="1"/>
          </p:cNvSpPr>
          <p:nvPr/>
        </p:nvSpPr>
        <p:spPr bwMode="auto">
          <a:xfrm>
            <a:off x="1066800" y="2209800"/>
            <a:ext cx="7400925"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How does one write a first order differential equation in the form of</a:t>
            </a:r>
          </a:p>
        </p:txBody>
      </p:sp>
      <p:sp>
        <p:nvSpPr>
          <p:cNvPr id="341015" name="Rectangle 23"/>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41014" name="Object 22"/>
          <p:cNvGraphicFramePr>
            <a:graphicFrameLocks noChangeAspect="1"/>
          </p:cNvGraphicFramePr>
          <p:nvPr/>
        </p:nvGraphicFramePr>
        <p:xfrm>
          <a:off x="3733800" y="2743200"/>
          <a:ext cx="1157288" cy="566738"/>
        </p:xfrm>
        <a:graphic>
          <a:graphicData uri="http://schemas.openxmlformats.org/presentationml/2006/ole">
            <mc:AlternateContent xmlns:mc="http://schemas.openxmlformats.org/markup-compatibility/2006">
              <mc:Choice xmlns:v="urn:schemas-microsoft-com:vml" Requires="v">
                <p:oleObj spid="_x0000_s361481" name="Equation" r:id="rId10" imgW="799920" imgH="393480" progId="Equation.3">
                  <p:embed/>
                </p:oleObj>
              </mc:Choice>
              <mc:Fallback>
                <p:oleObj name="Equation" r:id="rId10" imgW="799920" imgH="39348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33800" y="2743200"/>
                        <a:ext cx="1157288"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665163" y="381000"/>
            <a:ext cx="7793037" cy="1143000"/>
          </a:xfrm>
        </p:spPr>
        <p:txBody>
          <a:bodyPr/>
          <a:lstStyle/>
          <a:p>
            <a:r>
              <a:rPr lang="en-US" altLang="ko-KR" sz="4000">
                <a:ea typeface="굴림" charset="-127"/>
              </a:rPr>
              <a:t>Euler’s Method</a:t>
            </a:r>
          </a:p>
        </p:txBody>
      </p:sp>
      <p:sp>
        <p:nvSpPr>
          <p:cNvPr id="248836" name="Rectangle 4"/>
          <p:cNvSpPr>
            <a:spLocks noChangeArrowheads="1"/>
          </p:cNvSpPr>
          <p:nvPr/>
        </p:nvSpPr>
        <p:spPr bwMode="auto">
          <a:xfrm>
            <a:off x="2886075" y="1743075"/>
            <a:ext cx="9144000" cy="0"/>
          </a:xfrm>
          <a:prstGeom prst="rect">
            <a:avLst/>
          </a:prstGeom>
          <a:noFill/>
          <a:ln w="9525">
            <a:noFill/>
            <a:miter lim="800000"/>
            <a:headEnd/>
            <a:tailEnd/>
          </a:ln>
          <a:effectLst/>
        </p:spPr>
        <p:txBody>
          <a:bodyPr>
            <a:spAutoFit/>
          </a:bodyPr>
          <a:lstStyle/>
          <a:p>
            <a:endParaRPr lang="ko-KR" altLang="en-US"/>
          </a:p>
        </p:txBody>
      </p:sp>
      <p:sp>
        <p:nvSpPr>
          <p:cNvPr id="248838" name="Text Box 6"/>
          <p:cNvSpPr txBox="1">
            <a:spLocks noChangeArrowheads="1"/>
          </p:cNvSpPr>
          <p:nvPr/>
        </p:nvSpPr>
        <p:spPr bwMode="auto">
          <a:xfrm>
            <a:off x="2743200" y="1828800"/>
            <a:ext cx="6172200" cy="457200"/>
          </a:xfrm>
          <a:prstGeom prst="rect">
            <a:avLst/>
          </a:prstGeom>
          <a:noFill/>
          <a:ln w="9525">
            <a:noFill/>
            <a:miter lim="800000"/>
            <a:headEnd/>
            <a:tailEnd/>
          </a:ln>
          <a:effectLst/>
        </p:spPr>
        <p:txBody>
          <a:bodyPr>
            <a:spAutoFit/>
          </a:bodyPr>
          <a:lstStyle/>
          <a:p>
            <a:pPr algn="l">
              <a:spcBef>
                <a:spcPct val="50000"/>
              </a:spcBef>
            </a:pPr>
            <a:endParaRPr lang="ko-KR" altLang="ko-KR">
              <a:cs typeface="Times New Roman" pitchFamily="18" charset="0"/>
            </a:endParaRPr>
          </a:p>
        </p:txBody>
      </p:sp>
      <p:sp>
        <p:nvSpPr>
          <p:cNvPr id="248848" name="Text Box 16"/>
          <p:cNvSpPr txBox="1">
            <a:spLocks noChangeArrowheads="1"/>
          </p:cNvSpPr>
          <p:nvPr/>
        </p:nvSpPr>
        <p:spPr bwMode="auto">
          <a:xfrm>
            <a:off x="4935538" y="5745163"/>
            <a:ext cx="1862137" cy="206375"/>
          </a:xfrm>
          <a:prstGeom prst="rect">
            <a:avLst/>
          </a:prstGeom>
          <a:noFill/>
          <a:ln w="9525">
            <a:noFill/>
            <a:miter lim="800000"/>
            <a:headEnd/>
            <a:tailEnd/>
          </a:ln>
        </p:spPr>
        <p:txBody>
          <a:bodyPr/>
          <a:lstStyle/>
          <a:p>
            <a:endParaRPr lang="ko-KR" altLang="ko-KR"/>
          </a:p>
        </p:txBody>
      </p:sp>
      <p:sp>
        <p:nvSpPr>
          <p:cNvPr id="248935" name="Text Box 103"/>
          <p:cNvSpPr txBox="1">
            <a:spLocks noChangeArrowheads="1"/>
          </p:cNvSpPr>
          <p:nvPr/>
        </p:nvSpPr>
        <p:spPr bwMode="auto">
          <a:xfrm>
            <a:off x="5029200" y="3048000"/>
            <a:ext cx="762000" cy="457200"/>
          </a:xfrm>
          <a:prstGeom prst="rect">
            <a:avLst/>
          </a:prstGeom>
          <a:noFill/>
          <a:ln w="9525">
            <a:noFill/>
            <a:miter lim="800000"/>
            <a:headEnd/>
            <a:tailEnd/>
          </a:ln>
          <a:effectLst/>
        </p:spPr>
        <p:txBody>
          <a:bodyPr>
            <a:spAutoFit/>
          </a:bodyPr>
          <a:lstStyle/>
          <a:p>
            <a:pPr>
              <a:spcBef>
                <a:spcPct val="50000"/>
              </a:spcBef>
            </a:pPr>
            <a:endParaRPr lang="ko-KR" altLang="ko-KR"/>
          </a:p>
        </p:txBody>
      </p:sp>
      <p:sp>
        <p:nvSpPr>
          <p:cNvPr id="248940" name="Text Box 108"/>
          <p:cNvSpPr txBox="1">
            <a:spLocks noChangeArrowheads="1"/>
          </p:cNvSpPr>
          <p:nvPr/>
        </p:nvSpPr>
        <p:spPr bwMode="auto">
          <a:xfrm>
            <a:off x="685800" y="2971800"/>
            <a:ext cx="3124200" cy="457200"/>
          </a:xfrm>
          <a:prstGeom prst="rect">
            <a:avLst/>
          </a:prstGeom>
          <a:noFill/>
          <a:ln w="9525">
            <a:noFill/>
            <a:miter lim="800000"/>
            <a:headEnd/>
            <a:tailEnd/>
          </a:ln>
          <a:effectLst/>
        </p:spPr>
        <p:txBody>
          <a:bodyPr>
            <a:spAutoFit/>
          </a:bodyPr>
          <a:lstStyle/>
          <a:p>
            <a:pPr>
              <a:spcBef>
                <a:spcPct val="50000"/>
              </a:spcBef>
            </a:pPr>
            <a:endParaRPr lang="ko-KR" altLang="ko-KR"/>
          </a:p>
        </p:txBody>
      </p:sp>
      <p:sp>
        <p:nvSpPr>
          <p:cNvPr id="248942" name="Rectangle 110"/>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48943" name="Text Box 111"/>
          <p:cNvSpPr txBox="1">
            <a:spLocks noChangeArrowheads="1"/>
          </p:cNvSpPr>
          <p:nvPr/>
        </p:nvSpPr>
        <p:spPr bwMode="auto">
          <a:xfrm>
            <a:off x="609600" y="2895600"/>
            <a:ext cx="3200400" cy="457200"/>
          </a:xfrm>
          <a:prstGeom prst="rect">
            <a:avLst/>
          </a:prstGeom>
          <a:noFill/>
          <a:ln w="9525">
            <a:noFill/>
            <a:miter lim="800000"/>
            <a:headEnd/>
            <a:tailEnd/>
          </a:ln>
          <a:effectLst/>
        </p:spPr>
        <p:txBody>
          <a:bodyPr>
            <a:spAutoFit/>
          </a:bodyPr>
          <a:lstStyle/>
          <a:p>
            <a:pPr>
              <a:spcBef>
                <a:spcPct val="50000"/>
              </a:spcBef>
            </a:pPr>
            <a:endParaRPr lang="ko-KR" altLang="ko-KR"/>
          </a:p>
        </p:txBody>
      </p:sp>
      <p:sp>
        <p:nvSpPr>
          <p:cNvPr id="248946" name="Text Box 114"/>
          <p:cNvSpPr txBox="1">
            <a:spLocks noChangeArrowheads="1"/>
          </p:cNvSpPr>
          <p:nvPr/>
        </p:nvSpPr>
        <p:spPr bwMode="auto">
          <a:xfrm>
            <a:off x="685800" y="2743200"/>
            <a:ext cx="2819400" cy="457200"/>
          </a:xfrm>
          <a:prstGeom prst="rect">
            <a:avLst/>
          </a:prstGeom>
          <a:noFill/>
          <a:ln w="9525">
            <a:noFill/>
            <a:miter lim="800000"/>
            <a:headEnd/>
            <a:tailEnd/>
          </a:ln>
          <a:effectLst/>
        </p:spPr>
        <p:txBody>
          <a:bodyPr>
            <a:spAutoFit/>
          </a:bodyPr>
          <a:lstStyle/>
          <a:p>
            <a:pPr>
              <a:spcBef>
                <a:spcPct val="50000"/>
              </a:spcBef>
            </a:pPr>
            <a:endParaRPr lang="ko-KR" altLang="ko-KR"/>
          </a:p>
        </p:txBody>
      </p:sp>
      <p:sp>
        <p:nvSpPr>
          <p:cNvPr id="248949" name="Text Box 117"/>
          <p:cNvSpPr txBox="1">
            <a:spLocks noChangeArrowheads="1"/>
          </p:cNvSpPr>
          <p:nvPr/>
        </p:nvSpPr>
        <p:spPr bwMode="auto">
          <a:xfrm>
            <a:off x="762000" y="2590800"/>
            <a:ext cx="2590800" cy="457200"/>
          </a:xfrm>
          <a:prstGeom prst="rect">
            <a:avLst/>
          </a:prstGeom>
          <a:noFill/>
          <a:ln w="9525">
            <a:noFill/>
            <a:miter lim="800000"/>
            <a:headEnd/>
            <a:tailEnd/>
          </a:ln>
          <a:effectLst/>
        </p:spPr>
        <p:txBody>
          <a:bodyPr>
            <a:spAutoFit/>
          </a:bodyPr>
          <a:lstStyle/>
          <a:p>
            <a:pPr>
              <a:spcBef>
                <a:spcPct val="50000"/>
              </a:spcBef>
            </a:pPr>
            <a:endParaRPr lang="ko-KR" altLang="ko-KR"/>
          </a:p>
        </p:txBody>
      </p:sp>
      <p:sp>
        <p:nvSpPr>
          <p:cNvPr id="249011" name="Rectangle 179"/>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49058" name="Rectangle 226"/>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49184" name="Rectangle 352"/>
          <p:cNvSpPr>
            <a:spLocks noChangeArrowheads="1"/>
          </p:cNvSpPr>
          <p:nvPr/>
        </p:nvSpPr>
        <p:spPr bwMode="auto">
          <a:xfrm>
            <a:off x="0" y="2052638"/>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249185" name="Rectangle 353"/>
          <p:cNvSpPr>
            <a:spLocks noChangeArrowheads="1"/>
          </p:cNvSpPr>
          <p:nvPr/>
        </p:nvSpPr>
        <p:spPr bwMode="auto">
          <a:xfrm>
            <a:off x="0" y="2052638"/>
            <a:ext cx="5394325" cy="0"/>
          </a:xfrm>
          <a:prstGeom prst="rect">
            <a:avLst/>
          </a:prstGeom>
          <a:noFill/>
          <a:ln w="9525">
            <a:noFill/>
            <a:miter lim="800000"/>
            <a:headEnd/>
            <a:tailEnd/>
          </a:ln>
          <a:effectLst/>
        </p:spPr>
        <p:txBody>
          <a:bodyPr wrap="none">
            <a:spAutoFit/>
          </a:bodyPr>
          <a:lstStyle/>
          <a:p>
            <a:endParaRPr lang="ko-KR" altLang="en-US"/>
          </a:p>
        </p:txBody>
      </p:sp>
      <p:grpSp>
        <p:nvGrpSpPr>
          <p:cNvPr id="249162" name="Group 330"/>
          <p:cNvGrpSpPr>
            <a:grpSpLocks noChangeAspect="1"/>
          </p:cNvGrpSpPr>
          <p:nvPr/>
        </p:nvGrpSpPr>
        <p:grpSpPr bwMode="auto">
          <a:xfrm>
            <a:off x="2895600" y="1981200"/>
            <a:ext cx="6018057" cy="3276600"/>
            <a:chOff x="2172" y="4752"/>
            <a:chExt cx="7966" cy="4337"/>
          </a:xfrm>
        </p:grpSpPr>
        <p:sp>
          <p:nvSpPr>
            <p:cNvPr id="249183" name="AutoShape 351"/>
            <p:cNvSpPr>
              <a:spLocks noChangeAspect="1" noChangeArrowheads="1" noTextEdit="1"/>
            </p:cNvSpPr>
            <p:nvPr/>
          </p:nvSpPr>
          <p:spPr bwMode="auto">
            <a:xfrm>
              <a:off x="2172" y="4752"/>
              <a:ext cx="7966" cy="4337"/>
            </a:xfrm>
            <a:prstGeom prst="rect">
              <a:avLst/>
            </a:prstGeom>
            <a:noFill/>
            <a:ln w="6350">
              <a:solidFill>
                <a:srgbClr val="000000"/>
              </a:solidFill>
              <a:miter lim="800000"/>
              <a:headEnd/>
              <a:tailEnd/>
            </a:ln>
          </p:spPr>
          <p:txBody>
            <a:bodyPr/>
            <a:lstStyle/>
            <a:p>
              <a:endParaRPr lang="ko-KR" altLang="en-US"/>
            </a:p>
          </p:txBody>
        </p:sp>
        <p:sp>
          <p:nvSpPr>
            <p:cNvPr id="249182" name="Line 350"/>
            <p:cNvSpPr>
              <a:spLocks noChangeShapeType="1"/>
            </p:cNvSpPr>
            <p:nvPr/>
          </p:nvSpPr>
          <p:spPr bwMode="auto">
            <a:xfrm flipV="1">
              <a:off x="3620" y="4760"/>
              <a:ext cx="0" cy="4321"/>
            </a:xfrm>
            <a:prstGeom prst="line">
              <a:avLst/>
            </a:prstGeom>
            <a:noFill/>
            <a:ln w="9525">
              <a:solidFill>
                <a:srgbClr val="000000"/>
              </a:solidFill>
              <a:round/>
              <a:headEnd/>
              <a:tailEnd type="triangle" w="med" len="med"/>
            </a:ln>
          </p:spPr>
          <p:txBody>
            <a:bodyPr/>
            <a:lstStyle/>
            <a:p>
              <a:endParaRPr lang="ko-KR" altLang="en-US"/>
            </a:p>
          </p:txBody>
        </p:sp>
        <p:sp>
          <p:nvSpPr>
            <p:cNvPr id="249181" name="Line 349"/>
            <p:cNvSpPr>
              <a:spLocks noChangeShapeType="1"/>
            </p:cNvSpPr>
            <p:nvPr/>
          </p:nvSpPr>
          <p:spPr bwMode="auto">
            <a:xfrm>
              <a:off x="2360" y="8361"/>
              <a:ext cx="7200" cy="0"/>
            </a:xfrm>
            <a:prstGeom prst="line">
              <a:avLst/>
            </a:prstGeom>
            <a:noFill/>
            <a:ln w="9525">
              <a:solidFill>
                <a:srgbClr val="000000"/>
              </a:solidFill>
              <a:round/>
              <a:headEnd/>
              <a:tailEnd type="triangle" w="med" len="med"/>
            </a:ln>
          </p:spPr>
          <p:txBody>
            <a:bodyPr/>
            <a:lstStyle/>
            <a:p>
              <a:endParaRPr lang="ko-KR" altLang="en-US"/>
            </a:p>
          </p:txBody>
        </p:sp>
        <p:sp>
          <p:nvSpPr>
            <p:cNvPr id="249180" name="Freeform 348"/>
            <p:cNvSpPr>
              <a:spLocks/>
            </p:cNvSpPr>
            <p:nvPr/>
          </p:nvSpPr>
          <p:spPr bwMode="auto">
            <a:xfrm rot="21300000">
              <a:off x="2360" y="5300"/>
              <a:ext cx="5940" cy="1621"/>
            </a:xfrm>
            <a:custGeom>
              <a:avLst/>
              <a:gdLst/>
              <a:ahLst/>
              <a:cxnLst>
                <a:cxn ang="0">
                  <a:pos x="0" y="1440"/>
                </a:cxn>
                <a:cxn ang="0">
                  <a:pos x="1080" y="1620"/>
                </a:cxn>
                <a:cxn ang="0">
                  <a:pos x="2880" y="1440"/>
                </a:cxn>
                <a:cxn ang="0">
                  <a:pos x="5040" y="720"/>
                </a:cxn>
                <a:cxn ang="0">
                  <a:pos x="5940" y="0"/>
                </a:cxn>
              </a:cxnLst>
              <a:rect l="0" t="0" r="r" b="b"/>
              <a:pathLst>
                <a:path w="5940" h="1620">
                  <a:moveTo>
                    <a:pt x="0" y="1440"/>
                  </a:moveTo>
                  <a:cubicBezTo>
                    <a:pt x="300" y="1530"/>
                    <a:pt x="600" y="1620"/>
                    <a:pt x="1080" y="1620"/>
                  </a:cubicBezTo>
                  <a:cubicBezTo>
                    <a:pt x="1560" y="1620"/>
                    <a:pt x="2220" y="1590"/>
                    <a:pt x="2880" y="1440"/>
                  </a:cubicBezTo>
                  <a:cubicBezTo>
                    <a:pt x="3540" y="1290"/>
                    <a:pt x="4530" y="960"/>
                    <a:pt x="5040" y="720"/>
                  </a:cubicBezTo>
                  <a:cubicBezTo>
                    <a:pt x="5550" y="480"/>
                    <a:pt x="5745" y="240"/>
                    <a:pt x="5940" y="0"/>
                  </a:cubicBezTo>
                </a:path>
              </a:pathLst>
            </a:custGeom>
            <a:noFill/>
            <a:ln w="9525">
              <a:solidFill>
                <a:srgbClr val="000000"/>
              </a:solidFill>
              <a:round/>
              <a:headEnd/>
              <a:tailEnd/>
            </a:ln>
          </p:spPr>
          <p:txBody>
            <a:bodyPr/>
            <a:lstStyle/>
            <a:p>
              <a:endParaRPr lang="ko-KR" altLang="en-US"/>
            </a:p>
          </p:txBody>
        </p:sp>
        <p:sp>
          <p:nvSpPr>
            <p:cNvPr id="249179" name="Line 347"/>
            <p:cNvSpPr>
              <a:spLocks noChangeShapeType="1"/>
            </p:cNvSpPr>
            <p:nvPr/>
          </p:nvSpPr>
          <p:spPr bwMode="auto">
            <a:xfrm>
              <a:off x="3620" y="7101"/>
              <a:ext cx="0" cy="0"/>
            </a:xfrm>
            <a:prstGeom prst="line">
              <a:avLst/>
            </a:prstGeom>
            <a:noFill/>
            <a:ln w="9525">
              <a:solidFill>
                <a:srgbClr val="000000"/>
              </a:solidFill>
              <a:round/>
              <a:headEnd/>
              <a:tailEnd/>
            </a:ln>
          </p:spPr>
          <p:txBody>
            <a:bodyPr/>
            <a:lstStyle/>
            <a:p>
              <a:endParaRPr lang="ko-KR" altLang="en-US"/>
            </a:p>
          </p:txBody>
        </p:sp>
        <p:sp>
          <p:nvSpPr>
            <p:cNvPr id="249178" name="Line 346"/>
            <p:cNvSpPr>
              <a:spLocks noChangeShapeType="1"/>
            </p:cNvSpPr>
            <p:nvPr/>
          </p:nvSpPr>
          <p:spPr bwMode="auto">
            <a:xfrm>
              <a:off x="3620" y="7101"/>
              <a:ext cx="4140" cy="1"/>
            </a:xfrm>
            <a:prstGeom prst="line">
              <a:avLst/>
            </a:prstGeom>
            <a:noFill/>
            <a:ln w="9525" cap="rnd">
              <a:solidFill>
                <a:srgbClr val="000000"/>
              </a:solidFill>
              <a:prstDash val="sysDot"/>
              <a:round/>
              <a:headEnd/>
              <a:tailEnd/>
            </a:ln>
          </p:spPr>
          <p:txBody>
            <a:bodyPr/>
            <a:lstStyle/>
            <a:p>
              <a:endParaRPr lang="ko-KR" altLang="en-US"/>
            </a:p>
          </p:txBody>
        </p:sp>
        <p:sp>
          <p:nvSpPr>
            <p:cNvPr id="249177" name="Line 345"/>
            <p:cNvSpPr>
              <a:spLocks noChangeShapeType="1"/>
            </p:cNvSpPr>
            <p:nvPr/>
          </p:nvSpPr>
          <p:spPr bwMode="auto">
            <a:xfrm>
              <a:off x="7760" y="5661"/>
              <a:ext cx="0" cy="2700"/>
            </a:xfrm>
            <a:prstGeom prst="line">
              <a:avLst/>
            </a:prstGeom>
            <a:noFill/>
            <a:ln w="9525" cap="rnd">
              <a:solidFill>
                <a:srgbClr val="000000"/>
              </a:solidFill>
              <a:prstDash val="sysDot"/>
              <a:round/>
              <a:headEnd/>
              <a:tailEnd/>
            </a:ln>
          </p:spPr>
          <p:txBody>
            <a:bodyPr/>
            <a:lstStyle/>
            <a:p>
              <a:endParaRPr lang="ko-KR" altLang="en-US"/>
            </a:p>
          </p:txBody>
        </p:sp>
        <p:sp>
          <p:nvSpPr>
            <p:cNvPr id="249176" name="Line 344"/>
            <p:cNvSpPr>
              <a:spLocks noChangeShapeType="1"/>
            </p:cNvSpPr>
            <p:nvPr/>
          </p:nvSpPr>
          <p:spPr bwMode="auto">
            <a:xfrm flipV="1">
              <a:off x="3620" y="6561"/>
              <a:ext cx="4140" cy="540"/>
            </a:xfrm>
            <a:prstGeom prst="line">
              <a:avLst/>
            </a:prstGeom>
            <a:noFill/>
            <a:ln w="9525">
              <a:solidFill>
                <a:srgbClr val="000000"/>
              </a:solidFill>
              <a:round/>
              <a:headEnd/>
              <a:tailEnd/>
            </a:ln>
          </p:spPr>
          <p:txBody>
            <a:bodyPr/>
            <a:lstStyle/>
            <a:p>
              <a:endParaRPr lang="ko-KR" altLang="en-US"/>
            </a:p>
          </p:txBody>
        </p:sp>
        <p:sp>
          <p:nvSpPr>
            <p:cNvPr id="249175" name="Freeform 343"/>
            <p:cNvSpPr>
              <a:spLocks/>
            </p:cNvSpPr>
            <p:nvPr/>
          </p:nvSpPr>
          <p:spPr bwMode="auto">
            <a:xfrm>
              <a:off x="6200" y="6755"/>
              <a:ext cx="71" cy="361"/>
            </a:xfrm>
            <a:custGeom>
              <a:avLst/>
              <a:gdLst/>
              <a:ahLst/>
              <a:cxnLst>
                <a:cxn ang="0">
                  <a:pos x="0" y="0"/>
                </a:cxn>
                <a:cxn ang="0">
                  <a:pos x="30" y="300"/>
                </a:cxn>
                <a:cxn ang="0">
                  <a:pos x="15" y="360"/>
                </a:cxn>
              </a:cxnLst>
              <a:rect l="0" t="0" r="r" b="b"/>
              <a:pathLst>
                <a:path w="71" h="360">
                  <a:moveTo>
                    <a:pt x="0" y="0"/>
                  </a:moveTo>
                  <a:cubicBezTo>
                    <a:pt x="71" y="107"/>
                    <a:pt x="48" y="141"/>
                    <a:pt x="30" y="300"/>
                  </a:cubicBezTo>
                  <a:cubicBezTo>
                    <a:pt x="28" y="320"/>
                    <a:pt x="15" y="360"/>
                    <a:pt x="15" y="360"/>
                  </a:cubicBezTo>
                </a:path>
              </a:pathLst>
            </a:custGeom>
            <a:noFill/>
            <a:ln w="9525">
              <a:solidFill>
                <a:srgbClr val="000000"/>
              </a:solidFill>
              <a:round/>
              <a:headEnd/>
              <a:tailEnd/>
            </a:ln>
          </p:spPr>
          <p:txBody>
            <a:bodyPr/>
            <a:lstStyle/>
            <a:p>
              <a:endParaRPr lang="ko-KR" altLang="en-US"/>
            </a:p>
          </p:txBody>
        </p:sp>
        <p:sp>
          <p:nvSpPr>
            <p:cNvPr id="249174" name="Text Box 342"/>
            <p:cNvSpPr txBox="1">
              <a:spLocks noChangeArrowheads="1"/>
            </p:cNvSpPr>
            <p:nvPr/>
          </p:nvSpPr>
          <p:spPr bwMode="auto">
            <a:xfrm>
              <a:off x="6312" y="6732"/>
              <a:ext cx="540" cy="539"/>
            </a:xfrm>
            <a:prstGeom prst="rect">
              <a:avLst/>
            </a:prstGeom>
            <a:solidFill>
              <a:srgbClr val="FFFFFF">
                <a:alpha val="0"/>
              </a:srgbClr>
            </a:solidFill>
            <a:ln w="9525">
              <a:solidFill>
                <a:srgbClr val="FFFFFF"/>
              </a:solidFill>
              <a:miter lim="800000"/>
              <a:headEnd/>
              <a:tailEnd/>
            </a:ln>
          </p:spPr>
          <p:txBody>
            <a:bodyPr/>
            <a:lstStyle/>
            <a:p>
              <a:pPr algn="just" eaLnBrk="0" hangingPunct="0"/>
              <a:r>
                <a:rPr lang="en-US" altLang="ko-KR" sz="1200">
                  <a:latin typeface="Times New Roman" pitchFamily="18" charset="0"/>
                  <a:ea typeface="굴림" charset="-127"/>
                  <a:cs typeface="Times New Roman" pitchFamily="18" charset="0"/>
                </a:rPr>
                <a:t>Φ</a:t>
              </a:r>
              <a:endParaRPr lang="en-US" altLang="ko-KR">
                <a:latin typeface="Times New Roman" pitchFamily="18" charset="0"/>
                <a:ea typeface="굴림" charset="-127"/>
              </a:endParaRPr>
            </a:p>
          </p:txBody>
        </p:sp>
        <p:sp>
          <p:nvSpPr>
            <p:cNvPr id="249173" name="Text Box 341"/>
            <p:cNvSpPr txBox="1">
              <a:spLocks noChangeArrowheads="1"/>
            </p:cNvSpPr>
            <p:nvPr/>
          </p:nvSpPr>
          <p:spPr bwMode="auto">
            <a:xfrm>
              <a:off x="4880" y="7641"/>
              <a:ext cx="1440" cy="539"/>
            </a:xfrm>
            <a:prstGeom prst="rect">
              <a:avLst/>
            </a:prstGeom>
            <a:solidFill>
              <a:srgbClr val="FFFFFF">
                <a:alpha val="0"/>
              </a:srgbClr>
            </a:solidFill>
            <a:ln w="9525">
              <a:solidFill>
                <a:srgbClr val="FFFFFF"/>
              </a:solidFill>
              <a:miter lim="800000"/>
              <a:headEnd/>
              <a:tailEnd/>
            </a:ln>
          </p:spPr>
          <p:txBody>
            <a:bodyPr/>
            <a:lstStyle/>
            <a:p>
              <a:pPr algn="just" eaLnBrk="0" hangingPunct="0"/>
              <a:r>
                <a:rPr lang="en-US" altLang="ko-KR" sz="1200">
                  <a:latin typeface="Times New Roman" pitchFamily="18" charset="0"/>
                  <a:ea typeface="굴림" charset="-127"/>
                  <a:cs typeface="Times New Roman" pitchFamily="18" charset="0"/>
                </a:rPr>
                <a:t>Step size, h</a:t>
              </a:r>
              <a:endParaRPr lang="en-US" altLang="ko-KR">
                <a:latin typeface="Times New Roman" pitchFamily="18" charset="0"/>
                <a:ea typeface="굴림" charset="-127"/>
              </a:endParaRPr>
            </a:p>
          </p:txBody>
        </p:sp>
        <p:sp>
          <p:nvSpPr>
            <p:cNvPr id="249172" name="Line 340"/>
            <p:cNvSpPr>
              <a:spLocks noChangeShapeType="1"/>
            </p:cNvSpPr>
            <p:nvPr/>
          </p:nvSpPr>
          <p:spPr bwMode="auto">
            <a:xfrm>
              <a:off x="4700" y="7641"/>
              <a:ext cx="0" cy="0"/>
            </a:xfrm>
            <a:prstGeom prst="line">
              <a:avLst/>
            </a:prstGeom>
            <a:noFill/>
            <a:ln w="9525">
              <a:solidFill>
                <a:srgbClr val="000000"/>
              </a:solidFill>
              <a:round/>
              <a:headEnd/>
              <a:tailEnd type="triangle" w="med" len="med"/>
            </a:ln>
          </p:spPr>
          <p:txBody>
            <a:bodyPr/>
            <a:lstStyle/>
            <a:p>
              <a:endParaRPr lang="ko-KR" altLang="en-US"/>
            </a:p>
          </p:txBody>
        </p:sp>
        <p:sp>
          <p:nvSpPr>
            <p:cNvPr id="249171" name="Line 339"/>
            <p:cNvSpPr>
              <a:spLocks noChangeShapeType="1"/>
            </p:cNvSpPr>
            <p:nvPr/>
          </p:nvSpPr>
          <p:spPr bwMode="auto">
            <a:xfrm>
              <a:off x="4520" y="7641"/>
              <a:ext cx="0" cy="0"/>
            </a:xfrm>
            <a:prstGeom prst="line">
              <a:avLst/>
            </a:prstGeom>
            <a:noFill/>
            <a:ln w="9525">
              <a:solidFill>
                <a:srgbClr val="000000"/>
              </a:solidFill>
              <a:round/>
              <a:headEnd/>
              <a:tailEnd type="triangle" w="med" len="med"/>
            </a:ln>
          </p:spPr>
          <p:txBody>
            <a:bodyPr/>
            <a:lstStyle/>
            <a:p>
              <a:endParaRPr lang="ko-KR" altLang="en-US"/>
            </a:p>
          </p:txBody>
        </p:sp>
        <p:sp>
          <p:nvSpPr>
            <p:cNvPr id="249170" name="Line 338"/>
            <p:cNvSpPr>
              <a:spLocks noChangeShapeType="1"/>
            </p:cNvSpPr>
            <p:nvPr/>
          </p:nvSpPr>
          <p:spPr bwMode="auto">
            <a:xfrm flipH="1">
              <a:off x="3620" y="7821"/>
              <a:ext cx="1080" cy="0"/>
            </a:xfrm>
            <a:prstGeom prst="line">
              <a:avLst/>
            </a:prstGeom>
            <a:noFill/>
            <a:ln w="9525">
              <a:solidFill>
                <a:srgbClr val="000000"/>
              </a:solidFill>
              <a:round/>
              <a:headEnd/>
              <a:tailEnd type="triangle" w="med" len="med"/>
            </a:ln>
          </p:spPr>
          <p:txBody>
            <a:bodyPr/>
            <a:lstStyle/>
            <a:p>
              <a:endParaRPr lang="ko-KR" altLang="en-US"/>
            </a:p>
          </p:txBody>
        </p:sp>
        <p:sp>
          <p:nvSpPr>
            <p:cNvPr id="249169" name="Line 337"/>
            <p:cNvSpPr>
              <a:spLocks noChangeShapeType="1"/>
            </p:cNvSpPr>
            <p:nvPr/>
          </p:nvSpPr>
          <p:spPr bwMode="auto">
            <a:xfrm>
              <a:off x="6320" y="7821"/>
              <a:ext cx="1440" cy="0"/>
            </a:xfrm>
            <a:prstGeom prst="line">
              <a:avLst/>
            </a:prstGeom>
            <a:noFill/>
            <a:ln w="9525">
              <a:solidFill>
                <a:srgbClr val="000000"/>
              </a:solidFill>
              <a:round/>
              <a:headEnd/>
              <a:tailEnd type="triangle" w="med" len="med"/>
            </a:ln>
          </p:spPr>
          <p:txBody>
            <a:bodyPr/>
            <a:lstStyle/>
            <a:p>
              <a:endParaRPr lang="ko-KR" altLang="en-US"/>
            </a:p>
          </p:txBody>
        </p:sp>
        <p:sp>
          <p:nvSpPr>
            <p:cNvPr id="249168" name="Text Box 336"/>
            <p:cNvSpPr txBox="1">
              <a:spLocks noChangeArrowheads="1"/>
            </p:cNvSpPr>
            <p:nvPr/>
          </p:nvSpPr>
          <p:spPr bwMode="auto">
            <a:xfrm>
              <a:off x="9552" y="8172"/>
              <a:ext cx="570" cy="391"/>
            </a:xfrm>
            <a:prstGeom prst="rect">
              <a:avLst/>
            </a:prstGeom>
            <a:solidFill>
              <a:srgbClr val="FFFFFF"/>
            </a:solidFill>
            <a:ln w="9525">
              <a:solidFill>
                <a:srgbClr val="FFFFFF"/>
              </a:solidFill>
              <a:miter lim="800000"/>
              <a:headEnd/>
              <a:tailEnd/>
            </a:ln>
          </p:spPr>
          <p:txBody>
            <a:bodyPr/>
            <a:lstStyle/>
            <a:p>
              <a:pPr algn="just" eaLnBrk="0" hangingPunct="0"/>
              <a:r>
                <a:rPr lang="en-US" altLang="ko-KR" sz="1200" i="1">
                  <a:latin typeface="Times New Roman" pitchFamily="18" charset="0"/>
                  <a:ea typeface="굴림" charset="-127"/>
                  <a:cs typeface="Times New Roman" pitchFamily="18" charset="0"/>
                </a:rPr>
                <a:t>x</a:t>
              </a:r>
              <a:endParaRPr lang="en-US" altLang="ko-KR">
                <a:latin typeface="Times New Roman" pitchFamily="18" charset="0"/>
                <a:ea typeface="굴림" charset="-127"/>
              </a:endParaRPr>
            </a:p>
          </p:txBody>
        </p:sp>
        <p:sp>
          <p:nvSpPr>
            <p:cNvPr id="249167" name="Text Box 335"/>
            <p:cNvSpPr txBox="1">
              <a:spLocks noChangeArrowheads="1"/>
            </p:cNvSpPr>
            <p:nvPr/>
          </p:nvSpPr>
          <p:spPr bwMode="auto">
            <a:xfrm>
              <a:off x="3432" y="4752"/>
              <a:ext cx="540" cy="532"/>
            </a:xfrm>
            <a:prstGeom prst="rect">
              <a:avLst/>
            </a:prstGeom>
            <a:solidFill>
              <a:srgbClr val="FFFFFF">
                <a:alpha val="0"/>
              </a:srgbClr>
            </a:solidFill>
            <a:ln w="9525">
              <a:solidFill>
                <a:srgbClr val="FFFFFF"/>
              </a:solidFill>
              <a:miter lim="800000"/>
              <a:headEnd/>
              <a:tailEnd/>
            </a:ln>
          </p:spPr>
          <p:txBody>
            <a:bodyPr/>
            <a:lstStyle/>
            <a:p>
              <a:pPr algn="just" eaLnBrk="0" hangingPunct="0"/>
              <a:r>
                <a:rPr lang="en-US" altLang="ko-KR" sz="1200">
                  <a:latin typeface="Times New Roman" pitchFamily="18" charset="0"/>
                  <a:ea typeface="굴림" charset="-127"/>
                  <a:cs typeface="Times New Roman" pitchFamily="18" charset="0"/>
                </a:rPr>
                <a:t> </a:t>
              </a:r>
              <a:r>
                <a:rPr lang="en-US" altLang="ko-KR" sz="1200" i="1">
                  <a:latin typeface="Times New Roman" pitchFamily="18" charset="0"/>
                  <a:ea typeface="굴림" charset="-127"/>
                  <a:cs typeface="Times New Roman" pitchFamily="18" charset="0"/>
                </a:rPr>
                <a:t>y</a:t>
              </a:r>
              <a:endParaRPr lang="en-US" altLang="ko-KR">
                <a:latin typeface="Times New Roman" pitchFamily="18" charset="0"/>
                <a:ea typeface="굴림" charset="-127"/>
              </a:endParaRPr>
            </a:p>
          </p:txBody>
        </p:sp>
        <p:sp>
          <p:nvSpPr>
            <p:cNvPr id="249166" name="Text Box 334"/>
            <p:cNvSpPr txBox="1">
              <a:spLocks noChangeArrowheads="1"/>
            </p:cNvSpPr>
            <p:nvPr/>
          </p:nvSpPr>
          <p:spPr bwMode="auto">
            <a:xfrm>
              <a:off x="2892" y="6732"/>
              <a:ext cx="900" cy="541"/>
            </a:xfrm>
            <a:prstGeom prst="rect">
              <a:avLst/>
            </a:prstGeom>
            <a:solidFill>
              <a:srgbClr val="FFFFFF">
                <a:alpha val="0"/>
              </a:srgbClr>
            </a:solidFill>
            <a:ln w="9525">
              <a:noFill/>
              <a:miter lim="800000"/>
              <a:headEnd/>
              <a:tailEnd/>
            </a:ln>
          </p:spPr>
          <p:txBody>
            <a:bodyPr/>
            <a:lstStyle/>
            <a:p>
              <a:pPr algn="just" eaLnBrk="0" hangingPunct="0"/>
              <a:r>
                <a:rPr lang="en-US" altLang="ko-KR" sz="1200" i="1">
                  <a:latin typeface="Times New Roman" pitchFamily="18" charset="0"/>
                  <a:ea typeface="굴림" charset="-127"/>
                  <a:cs typeface="Times New Roman" pitchFamily="18" charset="0"/>
                </a:rPr>
                <a:t>x</a:t>
              </a:r>
              <a:r>
                <a:rPr lang="en-US" altLang="ko-KR" sz="1200" i="1" baseline="-30000">
                  <a:latin typeface="Times New Roman" pitchFamily="18" charset="0"/>
                  <a:ea typeface="굴림" charset="-127"/>
                  <a:cs typeface="Times New Roman" pitchFamily="18" charset="0"/>
                </a:rPr>
                <a:t>0</a:t>
              </a:r>
              <a:r>
                <a:rPr lang="en-US" altLang="ko-KR" sz="1200" i="1">
                  <a:latin typeface="Times New Roman" pitchFamily="18" charset="0"/>
                  <a:ea typeface="굴림" charset="-127"/>
                  <a:cs typeface="Times New Roman" pitchFamily="18" charset="0"/>
                </a:rPr>
                <a:t>,y</a:t>
              </a:r>
              <a:r>
                <a:rPr lang="en-US" altLang="ko-KR" sz="1200" i="1" baseline="-30000">
                  <a:latin typeface="Times New Roman" pitchFamily="18" charset="0"/>
                  <a:ea typeface="굴림" charset="-127"/>
                  <a:cs typeface="Times New Roman" pitchFamily="18" charset="0"/>
                </a:rPr>
                <a:t>0</a:t>
              </a:r>
              <a:endParaRPr lang="en-US" altLang="ko-KR">
                <a:latin typeface="Times New Roman" pitchFamily="18" charset="0"/>
                <a:ea typeface="굴림" charset="-127"/>
              </a:endParaRPr>
            </a:p>
          </p:txBody>
        </p:sp>
        <p:sp>
          <p:nvSpPr>
            <p:cNvPr id="249165" name="Text Box 333"/>
            <p:cNvSpPr txBox="1">
              <a:spLocks noChangeArrowheads="1"/>
            </p:cNvSpPr>
            <p:nvPr/>
          </p:nvSpPr>
          <p:spPr bwMode="auto">
            <a:xfrm>
              <a:off x="8112" y="5832"/>
              <a:ext cx="1440" cy="543"/>
            </a:xfrm>
            <a:prstGeom prst="rect">
              <a:avLst/>
            </a:prstGeom>
            <a:solidFill>
              <a:srgbClr val="FFFFFF">
                <a:alpha val="0"/>
              </a:srgbClr>
            </a:solidFill>
            <a:ln w="9525">
              <a:solidFill>
                <a:srgbClr val="FFFFFF"/>
              </a:solidFill>
              <a:miter lim="800000"/>
              <a:headEnd/>
              <a:tailEnd/>
            </a:ln>
          </p:spPr>
          <p:txBody>
            <a:bodyPr/>
            <a:lstStyle/>
            <a:p>
              <a:pPr algn="just" eaLnBrk="0" hangingPunct="0"/>
              <a:r>
                <a:rPr lang="en-US" altLang="ko-KR" sz="1200">
                  <a:latin typeface="Times New Roman" pitchFamily="18" charset="0"/>
                  <a:ea typeface="굴림" charset="-127"/>
                  <a:cs typeface="Times New Roman" pitchFamily="18" charset="0"/>
                </a:rPr>
                <a:t>True value</a:t>
              </a:r>
              <a:endParaRPr lang="en-US" altLang="ko-KR">
                <a:latin typeface="Times New Roman" pitchFamily="18" charset="0"/>
                <a:ea typeface="굴림" charset="-127"/>
              </a:endParaRPr>
            </a:p>
          </p:txBody>
        </p:sp>
        <p:sp>
          <p:nvSpPr>
            <p:cNvPr id="249164" name="Line 332"/>
            <p:cNvSpPr>
              <a:spLocks noChangeShapeType="1"/>
            </p:cNvSpPr>
            <p:nvPr/>
          </p:nvSpPr>
          <p:spPr bwMode="auto">
            <a:xfrm flipH="1" flipV="1">
              <a:off x="7751" y="5653"/>
              <a:ext cx="361" cy="359"/>
            </a:xfrm>
            <a:prstGeom prst="line">
              <a:avLst/>
            </a:prstGeom>
            <a:noFill/>
            <a:ln w="9525">
              <a:solidFill>
                <a:srgbClr val="000000"/>
              </a:solidFill>
              <a:round/>
              <a:headEnd/>
              <a:tailEnd type="triangle" w="med" len="med"/>
            </a:ln>
          </p:spPr>
          <p:txBody>
            <a:bodyPr/>
            <a:lstStyle/>
            <a:p>
              <a:endParaRPr lang="ko-KR" altLang="en-US"/>
            </a:p>
          </p:txBody>
        </p:sp>
        <p:sp>
          <p:nvSpPr>
            <p:cNvPr id="249163" name="Text Box 331"/>
            <p:cNvSpPr txBox="1">
              <a:spLocks noChangeArrowheads="1"/>
            </p:cNvSpPr>
            <p:nvPr/>
          </p:nvSpPr>
          <p:spPr bwMode="auto">
            <a:xfrm>
              <a:off x="7746" y="6372"/>
              <a:ext cx="1266" cy="1080"/>
            </a:xfrm>
            <a:prstGeom prst="rect">
              <a:avLst/>
            </a:prstGeom>
            <a:solidFill>
              <a:srgbClr val="FFFFFF">
                <a:alpha val="0"/>
              </a:srgbClr>
            </a:solidFill>
            <a:ln w="9525">
              <a:solidFill>
                <a:srgbClr val="FFFFFF"/>
              </a:solidFill>
              <a:miter lim="800000"/>
              <a:headEnd/>
              <a:tailEnd/>
            </a:ln>
          </p:spPr>
          <p:txBody>
            <a:bodyPr/>
            <a:lstStyle/>
            <a:p>
              <a:pPr algn="just" eaLnBrk="0" hangingPunct="0"/>
              <a:r>
                <a:rPr lang="en-US" altLang="ko-KR" sz="1200">
                  <a:latin typeface="Times New Roman" pitchFamily="18" charset="0"/>
                  <a:ea typeface="굴림" charset="-127"/>
                  <a:cs typeface="Times New Roman" pitchFamily="18" charset="0"/>
                </a:rPr>
                <a:t>y</a:t>
              </a:r>
              <a:r>
                <a:rPr lang="en-US" altLang="ko-KR" sz="1200" baseline="-30000">
                  <a:latin typeface="Times New Roman" pitchFamily="18" charset="0"/>
                  <a:ea typeface="굴림" charset="-127"/>
                  <a:cs typeface="Times New Roman" pitchFamily="18" charset="0"/>
                </a:rPr>
                <a:t>1</a:t>
              </a:r>
              <a:r>
                <a:rPr lang="en-US" altLang="ko-KR" sz="1200">
                  <a:latin typeface="Times New Roman" pitchFamily="18" charset="0"/>
                  <a:ea typeface="굴림" charset="-127"/>
                  <a:cs typeface="Times New Roman" pitchFamily="18" charset="0"/>
                </a:rPr>
                <a:t>, Predicted</a:t>
              </a:r>
              <a:endParaRPr lang="en-US" altLang="ko-KR" sz="1100">
                <a:latin typeface="Times New Roman" pitchFamily="18" charset="0"/>
                <a:ea typeface="굴림" charset="-127"/>
              </a:endParaRPr>
            </a:p>
            <a:p>
              <a:pPr algn="just" eaLnBrk="0" hangingPunct="0"/>
              <a:r>
                <a:rPr lang="en-US" altLang="ko-KR" sz="1200">
                  <a:latin typeface="Times New Roman" pitchFamily="18" charset="0"/>
                  <a:ea typeface="굴림" charset="-127"/>
                  <a:cs typeface="Times New Roman" pitchFamily="18" charset="0"/>
                </a:rPr>
                <a:t>value</a:t>
              </a:r>
              <a:endParaRPr lang="en-US" altLang="ko-KR">
                <a:latin typeface="Times New Roman" pitchFamily="18" charset="0"/>
                <a:ea typeface="굴림" charset="-127"/>
              </a:endParaRPr>
            </a:p>
          </p:txBody>
        </p:sp>
      </p:grpSp>
      <p:sp>
        <p:nvSpPr>
          <p:cNvPr id="249206" name="Rectangle 374"/>
          <p:cNvSpPr>
            <a:spLocks noChangeArrowheads="1"/>
          </p:cNvSpPr>
          <p:nvPr/>
        </p:nvSpPr>
        <p:spPr bwMode="auto">
          <a:xfrm>
            <a:off x="0" y="30972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49205" name="Object 373"/>
          <p:cNvGraphicFramePr>
            <a:graphicFrameLocks noChangeAspect="1"/>
          </p:cNvGraphicFramePr>
          <p:nvPr/>
        </p:nvGraphicFramePr>
        <p:xfrm>
          <a:off x="381000" y="2286000"/>
          <a:ext cx="1905000" cy="523875"/>
        </p:xfrm>
        <a:graphic>
          <a:graphicData uri="http://schemas.openxmlformats.org/presentationml/2006/ole">
            <mc:AlternateContent xmlns:mc="http://schemas.openxmlformats.org/markup-compatibility/2006">
              <mc:Choice xmlns:v="urn:schemas-microsoft-com:vml" Requires="v">
                <p:oleObj spid="_x0000_s249218" name="Equation" r:id="rId4" imgW="1422400" imgH="393700" progId="Equation.3">
                  <p:embed/>
                </p:oleObj>
              </mc:Choice>
              <mc:Fallback>
                <p:oleObj name="Equation" r:id="rId4" imgW="1422400" imgH="393700" progId="Equation.3">
                  <p:embed/>
                  <p:pic>
                    <p:nvPicPr>
                      <p:cNvPr id="0" name="Picture 3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286000"/>
                        <a:ext cx="1905000"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207" name="Rectangle 375"/>
          <p:cNvSpPr>
            <a:spLocks noChangeArrowheads="1"/>
          </p:cNvSpPr>
          <p:nvPr/>
        </p:nvSpPr>
        <p:spPr bwMode="auto">
          <a:xfrm>
            <a:off x="0" y="3106738"/>
            <a:ext cx="257175"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100">
                <a:latin typeface="Times New Roman" pitchFamily="18" charset="0"/>
                <a:ea typeface="굴림" charset="-127"/>
              </a:rPr>
              <a:t> </a:t>
            </a:r>
            <a:endParaRPr lang="en-US" altLang="ko-KR">
              <a:latin typeface="Times New Roman" pitchFamily="18" charset="0"/>
              <a:ea typeface="굴림" charset="-127"/>
            </a:endParaRPr>
          </a:p>
        </p:txBody>
      </p:sp>
      <p:sp>
        <p:nvSpPr>
          <p:cNvPr id="249211" name="Rectangle 379"/>
          <p:cNvSpPr>
            <a:spLocks noChangeArrowheads="1"/>
          </p:cNvSpPr>
          <p:nvPr/>
        </p:nvSpPr>
        <p:spPr bwMode="auto">
          <a:xfrm>
            <a:off x="228600" y="3143250"/>
            <a:ext cx="1219200" cy="274638"/>
          </a:xfrm>
          <a:prstGeom prst="rect">
            <a:avLst/>
          </a:prstGeom>
          <a:noFill/>
          <a:ln w="9525">
            <a:noFill/>
            <a:miter lim="800000"/>
            <a:headEnd/>
            <a:tailEnd/>
          </a:ln>
          <a:effectLst/>
        </p:spPr>
        <p:txBody>
          <a:bodyPr anchor="ctr">
            <a:spAutoFit/>
          </a:bodyPr>
          <a:lstStyle/>
          <a:p>
            <a:pPr algn="just" eaLnBrk="0" hangingPunct="0"/>
            <a:r>
              <a:rPr lang="en-US" altLang="ko-KR" sz="1200">
                <a:latin typeface="Times New Roman" pitchFamily="18" charset="0"/>
                <a:ea typeface="굴림" charset="-127"/>
                <a:cs typeface="Times New Roman" pitchFamily="18" charset="0"/>
              </a:rPr>
              <a:t>Slope </a:t>
            </a:r>
            <a:endParaRPr lang="en-US" altLang="ko-KR">
              <a:latin typeface="Times New Roman" pitchFamily="18" charset="0"/>
              <a:ea typeface="굴림" charset="-127"/>
            </a:endParaRPr>
          </a:p>
        </p:txBody>
      </p:sp>
      <p:graphicFrame>
        <p:nvGraphicFramePr>
          <p:cNvPr id="249210" name="Object 378"/>
          <p:cNvGraphicFramePr>
            <a:graphicFrameLocks noChangeAspect="1"/>
          </p:cNvGraphicFramePr>
          <p:nvPr/>
        </p:nvGraphicFramePr>
        <p:xfrm>
          <a:off x="838200" y="3017838"/>
          <a:ext cx="685800" cy="573087"/>
        </p:xfrm>
        <a:graphic>
          <a:graphicData uri="http://schemas.openxmlformats.org/presentationml/2006/ole">
            <mc:AlternateContent xmlns:mc="http://schemas.openxmlformats.org/markup-compatibility/2006">
              <mc:Choice xmlns:v="urn:schemas-microsoft-com:vml" Requires="v">
                <p:oleObj spid="_x0000_s249219" name="Equation" r:id="rId6" imgW="469696" imgH="393529" progId="Equation.3">
                  <p:embed/>
                </p:oleObj>
              </mc:Choice>
              <mc:Fallback>
                <p:oleObj name="Equation" r:id="rId6" imgW="469696" imgH="393529" progId="Equation.3">
                  <p:embed/>
                  <p:pic>
                    <p:nvPicPr>
                      <p:cNvPr id="0" name="Picture 37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017838"/>
                        <a:ext cx="685800" cy="573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212" name="Rectangle 380"/>
          <p:cNvSpPr>
            <a:spLocks noChangeArrowheads="1"/>
          </p:cNvSpPr>
          <p:nvPr/>
        </p:nvSpPr>
        <p:spPr bwMode="auto">
          <a:xfrm>
            <a:off x="4022725" y="3019425"/>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49209" name="Object 377"/>
          <p:cNvGraphicFramePr>
            <a:graphicFrameLocks noChangeAspect="1"/>
          </p:cNvGraphicFramePr>
          <p:nvPr/>
        </p:nvGraphicFramePr>
        <p:xfrm>
          <a:off x="838200" y="3678238"/>
          <a:ext cx="838200" cy="579437"/>
        </p:xfrm>
        <a:graphic>
          <a:graphicData uri="http://schemas.openxmlformats.org/presentationml/2006/ole">
            <mc:AlternateContent xmlns:mc="http://schemas.openxmlformats.org/markup-compatibility/2006">
              <mc:Choice xmlns:v="urn:schemas-microsoft-com:vml" Requires="v">
                <p:oleObj spid="_x0000_s249220" name="Equation" r:id="rId8" imgW="647419" imgH="444307" progId="Equation.3">
                  <p:embed/>
                </p:oleObj>
              </mc:Choice>
              <mc:Fallback>
                <p:oleObj name="Equation" r:id="rId8" imgW="647419" imgH="444307" progId="Equation.3">
                  <p:embed/>
                  <p:pic>
                    <p:nvPicPr>
                      <p:cNvPr id="0" name="Picture 37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3678238"/>
                        <a:ext cx="838200" cy="579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213" name="Rectangle 381"/>
          <p:cNvSpPr>
            <a:spLocks noChangeArrowheads="1"/>
          </p:cNvSpPr>
          <p:nvPr/>
        </p:nvSpPr>
        <p:spPr bwMode="auto">
          <a:xfrm>
            <a:off x="4022725" y="374173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49208" name="Object 376"/>
          <p:cNvGraphicFramePr>
            <a:graphicFrameLocks noChangeAspect="1"/>
          </p:cNvGraphicFramePr>
          <p:nvPr/>
        </p:nvGraphicFramePr>
        <p:xfrm>
          <a:off x="838200" y="4343400"/>
          <a:ext cx="990600" cy="301625"/>
        </p:xfrm>
        <a:graphic>
          <a:graphicData uri="http://schemas.openxmlformats.org/presentationml/2006/ole">
            <mc:AlternateContent xmlns:mc="http://schemas.openxmlformats.org/markup-compatibility/2006">
              <mc:Choice xmlns:v="urn:schemas-microsoft-com:vml" Requires="v">
                <p:oleObj spid="_x0000_s249221" name="Equation" r:id="rId10" imgW="749300" imgH="228600" progId="Equation.3">
                  <p:embed/>
                </p:oleObj>
              </mc:Choice>
              <mc:Fallback>
                <p:oleObj name="Equation" r:id="rId10" imgW="749300" imgH="228600" progId="Equation.3">
                  <p:embed/>
                  <p:pic>
                    <p:nvPicPr>
                      <p:cNvPr id="0" name="Picture 37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8200" y="4343400"/>
                        <a:ext cx="990600"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214" name="Rectangle 382"/>
          <p:cNvSpPr>
            <a:spLocks noChangeArrowheads="1"/>
          </p:cNvSpPr>
          <p:nvPr/>
        </p:nvSpPr>
        <p:spPr bwMode="auto">
          <a:xfrm>
            <a:off x="4022725" y="4244975"/>
            <a:ext cx="219075" cy="260350"/>
          </a:xfrm>
          <a:prstGeom prst="rect">
            <a:avLst/>
          </a:prstGeom>
          <a:noFill/>
          <a:ln w="9525">
            <a:noFill/>
            <a:miter lim="800000"/>
            <a:headEnd/>
            <a:tailEnd/>
          </a:ln>
          <a:effectLst/>
        </p:spPr>
        <p:txBody>
          <a:bodyPr wrap="none" anchor="ctr">
            <a:spAutoFit/>
          </a:bodyPr>
          <a:lstStyle/>
          <a:p>
            <a:pPr algn="l" eaLnBrk="0" hangingPunct="0"/>
            <a:r>
              <a:rPr lang="en-US" altLang="ko-KR" sz="1100">
                <a:latin typeface="Times New Roman" pitchFamily="18" charset="0"/>
                <a:ea typeface="굴림" charset="-127"/>
              </a:rPr>
              <a:t> </a:t>
            </a:r>
            <a:endParaRPr lang="en-US" altLang="ko-KR">
              <a:latin typeface="Times New Roman" pitchFamily="18" charset="0"/>
              <a:ea typeface="굴림" charset="-127"/>
            </a:endParaRPr>
          </a:p>
        </p:txBody>
      </p:sp>
      <p:sp>
        <p:nvSpPr>
          <p:cNvPr id="249216" name="Rectangle 384"/>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49215" name="Object 383"/>
          <p:cNvGraphicFramePr>
            <a:graphicFrameLocks noChangeAspect="1"/>
          </p:cNvGraphicFramePr>
          <p:nvPr/>
        </p:nvGraphicFramePr>
        <p:xfrm>
          <a:off x="304800" y="5029200"/>
          <a:ext cx="2362200" cy="306388"/>
        </p:xfrm>
        <a:graphic>
          <a:graphicData uri="http://schemas.openxmlformats.org/presentationml/2006/ole">
            <mc:AlternateContent xmlns:mc="http://schemas.openxmlformats.org/markup-compatibility/2006">
              <mc:Choice xmlns:v="urn:schemas-microsoft-com:vml" Requires="v">
                <p:oleObj spid="_x0000_s249222" name="Equation" r:id="rId12" imgW="1765300" imgH="228600" progId="Equation.3">
                  <p:embed/>
                </p:oleObj>
              </mc:Choice>
              <mc:Fallback>
                <p:oleObj name="Equation" r:id="rId12" imgW="1765300" imgH="228600" progId="Equation.3">
                  <p:embed/>
                  <p:pic>
                    <p:nvPicPr>
                      <p:cNvPr id="0" name="Picture 38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5029200"/>
                        <a:ext cx="2362200"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218" name="Rectangle 386"/>
          <p:cNvSpPr>
            <a:spLocks noChangeArrowheads="1"/>
          </p:cNvSpPr>
          <p:nvPr/>
        </p:nvSpPr>
        <p:spPr bwMode="auto">
          <a:xfrm>
            <a:off x="0" y="317817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49217" name="Object 385"/>
          <p:cNvGraphicFramePr>
            <a:graphicFrameLocks noChangeAspect="1"/>
          </p:cNvGraphicFramePr>
          <p:nvPr/>
        </p:nvGraphicFramePr>
        <p:xfrm>
          <a:off x="533400" y="5410200"/>
          <a:ext cx="1625600" cy="347663"/>
        </p:xfrm>
        <a:graphic>
          <a:graphicData uri="http://schemas.openxmlformats.org/presentationml/2006/ole">
            <mc:AlternateContent xmlns:mc="http://schemas.openxmlformats.org/markup-compatibility/2006">
              <mc:Choice xmlns:v="urn:schemas-microsoft-com:vml" Requires="v">
                <p:oleObj spid="_x0000_s249223" name="Equation" r:id="rId14" imgW="1066680" imgH="228600" progId="Equation.3">
                  <p:embed/>
                </p:oleObj>
              </mc:Choice>
              <mc:Fallback>
                <p:oleObj name="Equation" r:id="rId14" imgW="1066680" imgH="228600" progId="Equation.3">
                  <p:embed/>
                  <p:pic>
                    <p:nvPicPr>
                      <p:cNvPr id="0" name="Picture 38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3400" y="5410200"/>
                        <a:ext cx="1625600" cy="34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219" name="Rectangle 387"/>
          <p:cNvSpPr>
            <a:spLocks noChangeArrowheads="1"/>
          </p:cNvSpPr>
          <p:nvPr/>
        </p:nvSpPr>
        <p:spPr bwMode="auto">
          <a:xfrm>
            <a:off x="0" y="3025775"/>
            <a:ext cx="2603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49221" name="Rectangle 389"/>
          <p:cNvSpPr>
            <a:spLocks noChangeArrowheads="1"/>
          </p:cNvSpPr>
          <p:nvPr/>
        </p:nvSpPr>
        <p:spPr bwMode="auto">
          <a:xfrm>
            <a:off x="2674938" y="5410200"/>
            <a:ext cx="6469062" cy="381000"/>
          </a:xfrm>
          <a:prstGeom prst="rect">
            <a:avLst/>
          </a:prstGeom>
          <a:noFill/>
          <a:ln w="9525">
            <a:noFill/>
            <a:miter lim="800000"/>
            <a:headEnd/>
            <a:tailEnd/>
          </a:ln>
          <a:effectLst/>
        </p:spPr>
        <p:txBody>
          <a:bodyPr wrap="none" anchor="ctr">
            <a:spAutoFit/>
          </a:bodyPr>
          <a:lstStyle/>
          <a:p>
            <a:pPr algn="l" eaLnBrk="0" hangingPunct="0"/>
            <a:r>
              <a:rPr lang="en-US" altLang="ko-KR" sz="1600" b="1" dirty="0">
                <a:ea typeface="굴림" charset="-127"/>
              </a:rPr>
              <a:t>Figure 1.</a:t>
            </a:r>
            <a:r>
              <a:rPr lang="en-US" altLang="ko-KR" sz="1600" dirty="0">
                <a:ea typeface="굴림" charset="-127"/>
              </a:rPr>
              <a:t>  Graphical interpretation of the first step of Euler’s method</a:t>
            </a:r>
            <a:r>
              <a:rPr lang="en-US" altLang="ko-KR" sz="1900" dirty="0">
                <a:ea typeface="굴림" charset="-127"/>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228600" y="533400"/>
            <a:ext cx="8458200" cy="1143000"/>
          </a:xfrm>
        </p:spPr>
        <p:txBody>
          <a:bodyPr/>
          <a:lstStyle/>
          <a:p>
            <a:r>
              <a:rPr lang="en-US" altLang="ko-KR" dirty="0">
                <a:ea typeface="굴림" charset="-127"/>
                <a:cs typeface="Times New Roman" pitchFamily="18" charset="0"/>
              </a:rPr>
              <a:t>Example</a:t>
            </a:r>
          </a:p>
        </p:txBody>
      </p:sp>
      <p:sp>
        <p:nvSpPr>
          <p:cNvPr id="257030" name="Rectangle 6"/>
          <p:cNvSpPr>
            <a:spLocks noChangeArrowheads="1"/>
          </p:cNvSpPr>
          <p:nvPr/>
        </p:nvSpPr>
        <p:spPr bwMode="auto">
          <a:xfrm>
            <a:off x="381000" y="1905000"/>
            <a:ext cx="7010400" cy="1098550"/>
          </a:xfrm>
          <a:prstGeom prst="rect">
            <a:avLst/>
          </a:prstGeom>
          <a:noFill/>
          <a:ln w="9525">
            <a:noFill/>
            <a:miter lim="800000"/>
            <a:headEnd/>
            <a:tailEnd/>
          </a:ln>
          <a:effectLst/>
        </p:spPr>
        <p:txBody>
          <a:bodyPr anchor="ctr">
            <a:spAutoFit/>
          </a:bodyPr>
          <a:lstStyle/>
          <a:p>
            <a:pPr algn="just" eaLnBrk="0" hangingPunct="0"/>
            <a:r>
              <a:rPr lang="en-US" altLang="ko-KR" sz="1800" dirty="0">
                <a:latin typeface="Times New Roman" pitchFamily="18" charset="0"/>
                <a:ea typeface="굴림" charset="-127"/>
                <a:cs typeface="Times New Roman" pitchFamily="18" charset="0"/>
              </a:rPr>
              <a:t>A ball at 1200K is allowed to cool down in air at an ambient temperature of 300K.  Assuming heat is lost only due to radiation, the differential equation for the temperature of the ball is given by</a:t>
            </a:r>
            <a:r>
              <a:rPr lang="en-US" altLang="ko-KR" sz="1200" dirty="0">
                <a:latin typeface="Times New Roman" pitchFamily="18" charset="0"/>
                <a:ea typeface="굴림" charset="-127"/>
                <a:cs typeface="Times New Roman" pitchFamily="18" charset="0"/>
              </a:rPr>
              <a:t> </a:t>
            </a:r>
            <a:endParaRPr lang="en-US" altLang="ko-KR" sz="1100" dirty="0">
              <a:latin typeface="Times New Roman" pitchFamily="18" charset="0"/>
              <a:ea typeface="굴림" charset="-127"/>
            </a:endParaRPr>
          </a:p>
          <a:p>
            <a:pPr algn="just" eaLnBrk="0" hangingPunct="0"/>
            <a:r>
              <a:rPr lang="en-US" altLang="ko-KR" sz="1200" dirty="0">
                <a:latin typeface="Times New Roman" pitchFamily="18" charset="0"/>
                <a:ea typeface="굴림" charset="-127"/>
                <a:cs typeface="Times New Roman" pitchFamily="18" charset="0"/>
              </a:rPr>
              <a:t>	</a:t>
            </a:r>
            <a:endParaRPr lang="en-US" altLang="ko-KR" dirty="0">
              <a:latin typeface="Times New Roman" pitchFamily="18" charset="0"/>
              <a:ea typeface="굴림" charset="-127"/>
            </a:endParaRPr>
          </a:p>
        </p:txBody>
      </p:sp>
      <p:graphicFrame>
        <p:nvGraphicFramePr>
          <p:cNvPr id="257029" name="Object 5"/>
          <p:cNvGraphicFramePr>
            <a:graphicFrameLocks noChangeAspect="1"/>
          </p:cNvGraphicFramePr>
          <p:nvPr/>
        </p:nvGraphicFramePr>
        <p:xfrm>
          <a:off x="1295400" y="2971800"/>
          <a:ext cx="4267200" cy="555625"/>
        </p:xfrm>
        <a:graphic>
          <a:graphicData uri="http://schemas.openxmlformats.org/presentationml/2006/ole">
            <mc:AlternateContent xmlns:mc="http://schemas.openxmlformats.org/markup-compatibility/2006">
              <mc:Choice xmlns:v="urn:schemas-microsoft-com:vml" Requires="v">
                <p:oleObj spid="_x0000_s362504" name="Equation" r:id="rId4" imgW="2997200" imgH="393700" progId="Equation.3">
                  <p:embed/>
                </p:oleObj>
              </mc:Choice>
              <mc:Fallback>
                <p:oleObj name="Equation" r:id="rId4" imgW="2997200" imgH="3937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971800"/>
                        <a:ext cx="4267200"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7031" name="Rectangle 7"/>
          <p:cNvSpPr>
            <a:spLocks noChangeArrowheads="1"/>
          </p:cNvSpPr>
          <p:nvPr/>
        </p:nvSpPr>
        <p:spPr bwMode="auto">
          <a:xfrm>
            <a:off x="381000" y="3581400"/>
            <a:ext cx="2349500" cy="641350"/>
          </a:xfrm>
          <a:prstGeom prst="rect">
            <a:avLst/>
          </a:prstGeom>
          <a:noFill/>
          <a:ln w="9525">
            <a:noFill/>
            <a:miter lim="800000"/>
            <a:headEnd/>
            <a:tailEnd/>
          </a:ln>
          <a:effectLst/>
        </p:spPr>
        <p:txBody>
          <a:bodyPr wrap="none" anchor="ctr">
            <a:spAutoFit/>
          </a:bodyPr>
          <a:lstStyle/>
          <a:p>
            <a:pPr algn="just" eaLnBrk="0" hangingPunct="0"/>
            <a:r>
              <a:rPr lang="en-US" altLang="ko-KR" sz="1800">
                <a:latin typeface="Times New Roman" pitchFamily="18" charset="0"/>
                <a:ea typeface="굴림" charset="-127"/>
                <a:cs typeface="Times New Roman" pitchFamily="18" charset="0"/>
              </a:rPr>
              <a:t>  </a:t>
            </a:r>
            <a:endParaRPr lang="en-US" altLang="ko-KR" sz="1800">
              <a:latin typeface="Times New Roman" pitchFamily="18" charset="0"/>
              <a:ea typeface="굴림" charset="-127"/>
            </a:endParaRPr>
          </a:p>
          <a:p>
            <a:pPr algn="just" eaLnBrk="0" hangingPunct="0"/>
            <a:r>
              <a:rPr lang="en-US" altLang="ko-KR" sz="1800">
                <a:latin typeface="Times New Roman" pitchFamily="18" charset="0"/>
                <a:ea typeface="굴림" charset="-127"/>
                <a:cs typeface="Times New Roman" pitchFamily="18" charset="0"/>
              </a:rPr>
              <a:t>Find the temperature at</a:t>
            </a: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57028" name="Object 4"/>
          <p:cNvGraphicFramePr>
            <a:graphicFrameLocks noChangeAspect="1"/>
          </p:cNvGraphicFramePr>
          <p:nvPr/>
        </p:nvGraphicFramePr>
        <p:xfrm>
          <a:off x="2819400" y="3886200"/>
          <a:ext cx="762000" cy="284163"/>
        </p:xfrm>
        <a:graphic>
          <a:graphicData uri="http://schemas.openxmlformats.org/presentationml/2006/ole">
            <mc:AlternateContent xmlns:mc="http://schemas.openxmlformats.org/markup-compatibility/2006">
              <mc:Choice xmlns:v="urn:schemas-microsoft-com:vml" Requires="v">
                <p:oleObj spid="_x0000_s362505" name="Equation" r:id="rId6" imgW="482181" imgH="177646" progId="Equation.3">
                  <p:embed/>
                </p:oleObj>
              </mc:Choice>
              <mc:Fallback>
                <p:oleObj name="Equation" r:id="rId6" imgW="482181" imgH="177646"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3886200"/>
                        <a:ext cx="762000" cy="28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7032" name="Rectangle 8"/>
          <p:cNvSpPr>
            <a:spLocks noChangeArrowheads="1"/>
          </p:cNvSpPr>
          <p:nvPr/>
        </p:nvSpPr>
        <p:spPr bwMode="auto">
          <a:xfrm>
            <a:off x="3581400" y="3886200"/>
            <a:ext cx="5149850" cy="366713"/>
          </a:xfrm>
          <a:prstGeom prst="rect">
            <a:avLst/>
          </a:prstGeom>
          <a:noFill/>
          <a:ln w="9525">
            <a:noFill/>
            <a:miter lim="800000"/>
            <a:headEnd/>
            <a:tailEnd/>
          </a:ln>
          <a:effectLst/>
        </p:spPr>
        <p:txBody>
          <a:bodyPr wrap="none" anchor="ctr">
            <a:spAutoFit/>
          </a:bodyPr>
          <a:lstStyle/>
          <a:p>
            <a:pPr algn="just" eaLnBrk="0" hangingPunct="0"/>
            <a:r>
              <a:rPr lang="en-US" altLang="ko-KR" sz="1800">
                <a:latin typeface="Times New Roman" pitchFamily="18" charset="0"/>
                <a:ea typeface="굴림" charset="-127"/>
                <a:cs typeface="Times New Roman" pitchFamily="18" charset="0"/>
              </a:rPr>
              <a:t>seconds using Heun’s method.  Assume a step size of</a:t>
            </a: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57027" name="Object 3"/>
          <p:cNvGraphicFramePr>
            <a:graphicFrameLocks noChangeAspect="1"/>
          </p:cNvGraphicFramePr>
          <p:nvPr/>
        </p:nvGraphicFramePr>
        <p:xfrm>
          <a:off x="457200" y="4343400"/>
          <a:ext cx="838200" cy="300038"/>
        </p:xfrm>
        <a:graphic>
          <a:graphicData uri="http://schemas.openxmlformats.org/presentationml/2006/ole">
            <mc:AlternateContent xmlns:mc="http://schemas.openxmlformats.org/markup-compatibility/2006">
              <mc:Choice xmlns:v="urn:schemas-microsoft-com:vml" Requires="v">
                <p:oleObj spid="_x0000_s362506" name="Equation" r:id="rId8" imgW="507780" imgH="177723" progId="Equation.3">
                  <p:embed/>
                </p:oleObj>
              </mc:Choice>
              <mc:Fallback>
                <p:oleObj name="Equation" r:id="rId8" imgW="507780" imgH="177723"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4343400"/>
                        <a:ext cx="838200"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7033" name="Rectangle 9"/>
          <p:cNvSpPr>
            <a:spLocks noChangeArrowheads="1"/>
          </p:cNvSpPr>
          <p:nvPr/>
        </p:nvSpPr>
        <p:spPr bwMode="auto">
          <a:xfrm>
            <a:off x="1295400" y="4343400"/>
            <a:ext cx="1003300" cy="366713"/>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r>
              <a:rPr lang="en-US" altLang="ko-KR" sz="1800">
                <a:latin typeface="Times New Roman" pitchFamily="18" charset="0"/>
                <a:ea typeface="굴림" charset="-127"/>
                <a:cs typeface="Times New Roman" pitchFamily="18" charset="0"/>
              </a:rPr>
              <a:t>seconds.</a:t>
            </a:r>
            <a:endParaRPr lang="en-US" altLang="ko-KR" sz="1800">
              <a:latin typeface="Times New Roman" pitchFamily="18" charset="0"/>
              <a:ea typeface="굴림" charset="-127"/>
            </a:endParaRPr>
          </a:p>
        </p:txBody>
      </p:sp>
      <p:sp>
        <p:nvSpPr>
          <p:cNvPr id="257036" name="Rectangle 12"/>
          <p:cNvSpPr>
            <a:spLocks noChangeArrowheads="1"/>
          </p:cNvSpPr>
          <p:nvPr/>
        </p:nvSpPr>
        <p:spPr bwMode="auto">
          <a:xfrm>
            <a:off x="0" y="27003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57035" name="Object 11"/>
          <p:cNvGraphicFramePr>
            <a:graphicFrameLocks noChangeAspect="1"/>
          </p:cNvGraphicFramePr>
          <p:nvPr/>
        </p:nvGraphicFramePr>
        <p:xfrm>
          <a:off x="2590800" y="4800600"/>
          <a:ext cx="2971800" cy="544513"/>
        </p:xfrm>
        <a:graphic>
          <a:graphicData uri="http://schemas.openxmlformats.org/presentationml/2006/ole">
            <mc:AlternateContent xmlns:mc="http://schemas.openxmlformats.org/markup-compatibility/2006">
              <mc:Choice xmlns:v="urn:schemas-microsoft-com:vml" Requires="v">
                <p:oleObj spid="_x0000_s362507" name="Equation" r:id="rId10" imgW="2133600" imgH="393700" progId="Equation.3">
                  <p:embed/>
                </p:oleObj>
              </mc:Choice>
              <mc:Fallback>
                <p:oleObj name="Equation" r:id="rId10" imgW="2133600" imgH="39370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90800" y="4800600"/>
                        <a:ext cx="297180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7037" name="Rectangle 13"/>
          <p:cNvSpPr>
            <a:spLocks noChangeArrowheads="1"/>
          </p:cNvSpPr>
          <p:nvPr/>
        </p:nvSpPr>
        <p:spPr bwMode="auto">
          <a:xfrm>
            <a:off x="0" y="30908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57034" name="Object 10"/>
          <p:cNvGraphicFramePr>
            <a:graphicFrameLocks noChangeAspect="1"/>
          </p:cNvGraphicFramePr>
          <p:nvPr/>
        </p:nvGraphicFramePr>
        <p:xfrm>
          <a:off x="2590800" y="5410200"/>
          <a:ext cx="3048000" cy="300038"/>
        </p:xfrm>
        <a:graphic>
          <a:graphicData uri="http://schemas.openxmlformats.org/presentationml/2006/ole">
            <mc:AlternateContent xmlns:mc="http://schemas.openxmlformats.org/markup-compatibility/2006">
              <mc:Choice xmlns:v="urn:schemas-microsoft-com:vml" Requires="v">
                <p:oleObj spid="_x0000_s362508" name="Equation" r:id="rId12" imgW="2324100" imgH="228600" progId="Equation.3">
                  <p:embed/>
                </p:oleObj>
              </mc:Choice>
              <mc:Fallback>
                <p:oleObj name="Equation" r:id="rId12" imgW="2324100" imgH="22860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90800" y="5410200"/>
                        <a:ext cx="3048000"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7038" name="Rectangle 14"/>
          <p:cNvSpPr>
            <a:spLocks noChangeArrowheads="1"/>
          </p:cNvSpPr>
          <p:nvPr/>
        </p:nvSpPr>
        <p:spPr bwMode="auto">
          <a:xfrm>
            <a:off x="0" y="3594100"/>
            <a:ext cx="219075" cy="260350"/>
          </a:xfrm>
          <a:prstGeom prst="rect">
            <a:avLst/>
          </a:prstGeom>
          <a:noFill/>
          <a:ln w="9525">
            <a:noFill/>
            <a:miter lim="800000"/>
            <a:headEnd/>
            <a:tailEnd/>
          </a:ln>
          <a:effectLst/>
        </p:spPr>
        <p:txBody>
          <a:bodyPr wrap="none" anchor="ctr">
            <a:spAutoFit/>
          </a:bodyPr>
          <a:lstStyle/>
          <a:p>
            <a:pPr algn="l" eaLnBrk="0" hangingPunct="0"/>
            <a:r>
              <a:rPr lang="en-US" altLang="ko-KR" sz="1100">
                <a:latin typeface="Times New Roman" pitchFamily="18" charset="0"/>
                <a:ea typeface="굴림" charset="-127"/>
              </a:rPr>
              <a:t> </a:t>
            </a:r>
            <a:endParaRPr lang="en-US" altLang="ko-KR">
              <a:latin typeface="Times New Roman" pitchFamily="18" charset="0"/>
              <a:ea typeface="굴림" charset="-127"/>
            </a:endParaRPr>
          </a:p>
        </p:txBody>
      </p:sp>
      <p:sp>
        <p:nvSpPr>
          <p:cNvPr id="257040" name="Rectangle 16"/>
          <p:cNvSpPr>
            <a:spLocks noChangeArrowheads="1"/>
          </p:cNvSpPr>
          <p:nvPr/>
        </p:nvSpPr>
        <p:spPr bwMode="auto">
          <a:xfrm>
            <a:off x="0" y="31623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57042" name="Rectangle 18"/>
          <p:cNvSpPr>
            <a:spLocks noChangeArrowheads="1"/>
          </p:cNvSpPr>
          <p:nvPr/>
        </p:nvSpPr>
        <p:spPr bwMode="auto">
          <a:xfrm>
            <a:off x="0" y="30622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57041" name="Object 17"/>
          <p:cNvGraphicFramePr>
            <a:graphicFrameLocks noChangeAspect="1"/>
          </p:cNvGraphicFramePr>
          <p:nvPr/>
        </p:nvGraphicFramePr>
        <p:xfrm>
          <a:off x="2590800" y="5727700"/>
          <a:ext cx="2362200" cy="644525"/>
        </p:xfrm>
        <a:graphic>
          <a:graphicData uri="http://schemas.openxmlformats.org/presentationml/2006/ole">
            <mc:AlternateContent xmlns:mc="http://schemas.openxmlformats.org/markup-compatibility/2006">
              <mc:Choice xmlns:v="urn:schemas-microsoft-com:vml" Requires="v">
                <p:oleObj spid="_x0000_s362509" name="Equation" r:id="rId14" imgW="1574800" imgH="431800" progId="Equation.3">
                  <p:embed/>
                </p:oleObj>
              </mc:Choice>
              <mc:Fallback>
                <p:oleObj name="Equation" r:id="rId14" imgW="1574800" imgH="431800" progId="Equation.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90800" y="5727700"/>
                        <a:ext cx="2362200"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en-US" altLang="ko-KR">
                <a:ea typeface="굴림" charset="-127"/>
                <a:cs typeface="Times New Roman" pitchFamily="18" charset="0"/>
              </a:rPr>
              <a:t>Solution</a:t>
            </a:r>
          </a:p>
        </p:txBody>
      </p:sp>
      <p:sp>
        <p:nvSpPr>
          <p:cNvPr id="338947" name="Text Box 3"/>
          <p:cNvSpPr txBox="1">
            <a:spLocks noChangeArrowheads="1"/>
          </p:cNvSpPr>
          <p:nvPr/>
        </p:nvSpPr>
        <p:spPr bwMode="auto">
          <a:xfrm>
            <a:off x="3794125" y="3690938"/>
            <a:ext cx="184150" cy="457200"/>
          </a:xfrm>
          <a:prstGeom prst="rect">
            <a:avLst/>
          </a:prstGeom>
          <a:noFill/>
          <a:ln w="9525">
            <a:noFill/>
            <a:miter lim="800000"/>
            <a:headEnd/>
            <a:tailEnd/>
          </a:ln>
          <a:effectLst/>
        </p:spPr>
        <p:txBody>
          <a:bodyPr wrap="none">
            <a:spAutoFit/>
          </a:bodyPr>
          <a:lstStyle/>
          <a:p>
            <a:endParaRPr lang="ko-KR" altLang="ko-KR"/>
          </a:p>
        </p:txBody>
      </p:sp>
      <p:sp>
        <p:nvSpPr>
          <p:cNvPr id="338948" name="Text Box 4"/>
          <p:cNvSpPr txBox="1">
            <a:spLocks noChangeArrowheads="1"/>
          </p:cNvSpPr>
          <p:nvPr/>
        </p:nvSpPr>
        <p:spPr bwMode="auto">
          <a:xfrm>
            <a:off x="6324600" y="3657600"/>
            <a:ext cx="184150" cy="457200"/>
          </a:xfrm>
          <a:prstGeom prst="rect">
            <a:avLst/>
          </a:prstGeom>
          <a:noFill/>
          <a:ln w="9525">
            <a:noFill/>
            <a:miter lim="800000"/>
            <a:headEnd/>
            <a:tailEnd/>
          </a:ln>
          <a:effectLst/>
        </p:spPr>
        <p:txBody>
          <a:bodyPr wrap="none">
            <a:spAutoFit/>
          </a:bodyPr>
          <a:lstStyle/>
          <a:p>
            <a:endParaRPr lang="ko-KR" altLang="ko-KR"/>
          </a:p>
        </p:txBody>
      </p:sp>
      <p:sp>
        <p:nvSpPr>
          <p:cNvPr id="338975" name="Rectangle 31"/>
          <p:cNvSpPr>
            <a:spLocks noChangeArrowheads="1"/>
          </p:cNvSpPr>
          <p:nvPr/>
        </p:nvSpPr>
        <p:spPr bwMode="auto">
          <a:xfrm>
            <a:off x="1066800" y="3238500"/>
            <a:ext cx="1143000" cy="304800"/>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38977" name="Rectangle 33"/>
          <p:cNvSpPr>
            <a:spLocks noChangeArrowheads="1"/>
          </p:cNvSpPr>
          <p:nvPr/>
        </p:nvSpPr>
        <p:spPr bwMode="auto">
          <a:xfrm>
            <a:off x="1066800" y="2301875"/>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8978" name="Rectangle 34"/>
          <p:cNvSpPr>
            <a:spLocks noChangeArrowheads="1"/>
          </p:cNvSpPr>
          <p:nvPr/>
        </p:nvSpPr>
        <p:spPr bwMode="auto">
          <a:xfrm>
            <a:off x="1066800" y="3300413"/>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8979" name="Rectangle 35"/>
          <p:cNvSpPr>
            <a:spLocks noChangeArrowheads="1"/>
          </p:cNvSpPr>
          <p:nvPr/>
        </p:nvSpPr>
        <p:spPr bwMode="auto">
          <a:xfrm>
            <a:off x="2252663" y="1689100"/>
            <a:ext cx="2984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8981" name="Rectangle 37"/>
          <p:cNvSpPr>
            <a:spLocks noChangeArrowheads="1"/>
          </p:cNvSpPr>
          <p:nvPr/>
        </p:nvSpPr>
        <p:spPr bwMode="auto">
          <a:xfrm>
            <a:off x="3643313" y="3414713"/>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8997" name="Rectangle 53"/>
          <p:cNvSpPr>
            <a:spLocks noChangeArrowheads="1"/>
          </p:cNvSpPr>
          <p:nvPr/>
        </p:nvSpPr>
        <p:spPr bwMode="auto">
          <a:xfrm>
            <a:off x="0" y="14620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8998" name="Rectangle 54"/>
          <p:cNvSpPr>
            <a:spLocks noChangeArrowheads="1"/>
          </p:cNvSpPr>
          <p:nvPr/>
        </p:nvSpPr>
        <p:spPr bwMode="auto">
          <a:xfrm>
            <a:off x="0" y="1690688"/>
            <a:ext cx="12890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8999" name="Rectangle 55"/>
          <p:cNvSpPr>
            <a:spLocks noChangeArrowheads="1"/>
          </p:cNvSpPr>
          <p:nvPr/>
        </p:nvSpPr>
        <p:spPr bwMode="auto">
          <a:xfrm>
            <a:off x="762000" y="1676400"/>
            <a:ext cx="1289050" cy="396875"/>
          </a:xfrm>
          <a:prstGeom prst="rect">
            <a:avLst/>
          </a:prstGeom>
          <a:noFill/>
          <a:ln w="9525">
            <a:noFill/>
            <a:miter lim="800000"/>
            <a:headEnd/>
            <a:tailEnd/>
          </a:ln>
          <a:effectLst/>
        </p:spPr>
        <p:txBody>
          <a:bodyPr wrap="none" anchor="ctr">
            <a:spAutoFit/>
          </a:bodyPr>
          <a:lstStyle/>
          <a:p>
            <a:pPr algn="just" eaLnBrk="0" hangingPunct="0"/>
            <a:r>
              <a:rPr lang="en-US" altLang="ko-KR" sz="2000" dirty="0">
                <a:latin typeface="Times New Roman" pitchFamily="18" charset="0"/>
                <a:ea typeface="굴림" charset="-127"/>
                <a:cs typeface="Times New Roman" pitchFamily="18" charset="0"/>
              </a:rPr>
              <a:t>Step 1:</a:t>
            </a:r>
            <a:r>
              <a:rPr lang="en-US" altLang="ko-KR" sz="1200" dirty="0">
                <a:latin typeface="Times New Roman" pitchFamily="18" charset="0"/>
                <a:ea typeface="굴림" charset="-127"/>
                <a:cs typeface="Times New Roman" pitchFamily="18" charset="0"/>
              </a:rPr>
              <a:t>	     </a:t>
            </a:r>
            <a:endParaRPr lang="en-US" altLang="ko-KR" dirty="0">
              <a:latin typeface="Times New Roman" pitchFamily="18" charset="0"/>
              <a:ea typeface="굴림" charset="-127"/>
            </a:endParaRPr>
          </a:p>
        </p:txBody>
      </p:sp>
      <p:sp>
        <p:nvSpPr>
          <p:cNvPr id="339000" name="Rectangle 56"/>
          <p:cNvSpPr>
            <a:spLocks noChangeArrowheads="1"/>
          </p:cNvSpPr>
          <p:nvPr/>
        </p:nvSpPr>
        <p:spPr bwMode="auto">
          <a:xfrm>
            <a:off x="1066800" y="2230438"/>
            <a:ext cx="12890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9001" name="Rectangle 57"/>
          <p:cNvSpPr>
            <a:spLocks noChangeArrowheads="1"/>
          </p:cNvSpPr>
          <p:nvPr/>
        </p:nvSpPr>
        <p:spPr bwMode="auto">
          <a:xfrm>
            <a:off x="1066800" y="2724150"/>
            <a:ext cx="12890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9002" name="Rectangle 58"/>
          <p:cNvSpPr>
            <a:spLocks noChangeArrowheads="1"/>
          </p:cNvSpPr>
          <p:nvPr/>
        </p:nvSpPr>
        <p:spPr bwMode="auto">
          <a:xfrm>
            <a:off x="0" y="363696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9006" name="Rectangle 62"/>
          <p:cNvSpPr>
            <a:spLocks noChangeArrowheads="1"/>
          </p:cNvSpPr>
          <p:nvPr/>
        </p:nvSpPr>
        <p:spPr bwMode="auto">
          <a:xfrm>
            <a:off x="1066800" y="4446588"/>
            <a:ext cx="10985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9007" name="Object 63"/>
          <p:cNvGraphicFramePr>
            <a:graphicFrameLocks noChangeAspect="1"/>
          </p:cNvGraphicFramePr>
          <p:nvPr/>
        </p:nvGraphicFramePr>
        <p:xfrm>
          <a:off x="1981200" y="1752600"/>
          <a:ext cx="2859088" cy="347662"/>
        </p:xfrm>
        <a:graphic>
          <a:graphicData uri="http://schemas.openxmlformats.org/presentationml/2006/ole">
            <mc:AlternateContent xmlns:mc="http://schemas.openxmlformats.org/markup-compatibility/2006">
              <mc:Choice xmlns:v="urn:schemas-microsoft-com:vml" Requires="v">
                <p:oleObj spid="_x0000_s363536" name="Equation" r:id="rId4" imgW="1879560" imgH="228600" progId="Equation.3">
                  <p:embed/>
                </p:oleObj>
              </mc:Choice>
              <mc:Fallback>
                <p:oleObj name="Equation" r:id="rId4" imgW="1879560" imgH="2286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752600"/>
                        <a:ext cx="2859088"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17" name="Rectangle 73"/>
          <p:cNvSpPr>
            <a:spLocks noChangeArrowheads="1"/>
          </p:cNvSpPr>
          <p:nvPr/>
        </p:nvSpPr>
        <p:spPr bwMode="auto">
          <a:xfrm>
            <a:off x="0" y="14859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9016" name="Object 72"/>
          <p:cNvGraphicFramePr>
            <a:graphicFrameLocks noChangeAspect="1"/>
          </p:cNvGraphicFramePr>
          <p:nvPr/>
        </p:nvGraphicFramePr>
        <p:xfrm>
          <a:off x="1447800" y="2286000"/>
          <a:ext cx="1219200" cy="328613"/>
        </p:xfrm>
        <a:graphic>
          <a:graphicData uri="http://schemas.openxmlformats.org/presentationml/2006/ole">
            <mc:AlternateContent xmlns:mc="http://schemas.openxmlformats.org/markup-compatibility/2006">
              <mc:Choice xmlns:v="urn:schemas-microsoft-com:vml" Requires="v">
                <p:oleObj spid="_x0000_s363537" name="Equation" r:id="rId6" imgW="850900" imgH="228600" progId="Equation.3">
                  <p:embed/>
                </p:oleObj>
              </mc:Choice>
              <mc:Fallback>
                <p:oleObj name="Equation" r:id="rId6" imgW="850900" imgH="2286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2286000"/>
                        <a:ext cx="1219200" cy="32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18" name="Rectangle 74"/>
          <p:cNvSpPr>
            <a:spLocks noChangeArrowheads="1"/>
          </p:cNvSpPr>
          <p:nvPr/>
        </p:nvSpPr>
        <p:spPr bwMode="auto">
          <a:xfrm>
            <a:off x="0" y="1828800"/>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9015" name="Object 71"/>
          <p:cNvGraphicFramePr>
            <a:graphicFrameLocks noChangeAspect="1"/>
          </p:cNvGraphicFramePr>
          <p:nvPr/>
        </p:nvGraphicFramePr>
        <p:xfrm>
          <a:off x="2743200" y="2286000"/>
          <a:ext cx="1066800" cy="303213"/>
        </p:xfrm>
        <a:graphic>
          <a:graphicData uri="http://schemas.openxmlformats.org/presentationml/2006/ole">
            <mc:AlternateContent xmlns:mc="http://schemas.openxmlformats.org/markup-compatibility/2006">
              <mc:Choice xmlns:v="urn:schemas-microsoft-com:vml" Requires="v">
                <p:oleObj spid="_x0000_s363538" name="Equation" r:id="rId8" imgW="774364" imgH="215806" progId="Equation.3">
                  <p:embed/>
                </p:oleObj>
              </mc:Choice>
              <mc:Fallback>
                <p:oleObj name="Equation" r:id="rId8" imgW="774364" imgH="215806"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0" y="2286000"/>
                        <a:ext cx="1066800" cy="30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19" name="Rectangle 75"/>
          <p:cNvSpPr>
            <a:spLocks noChangeArrowheads="1"/>
          </p:cNvSpPr>
          <p:nvPr/>
        </p:nvSpPr>
        <p:spPr bwMode="auto">
          <a:xfrm>
            <a:off x="0" y="2208213"/>
            <a:ext cx="10985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9014" name="Object 70"/>
          <p:cNvGraphicFramePr>
            <a:graphicFrameLocks noChangeAspect="1"/>
          </p:cNvGraphicFramePr>
          <p:nvPr/>
        </p:nvGraphicFramePr>
        <p:xfrm>
          <a:off x="3886200" y="2286000"/>
          <a:ext cx="2438400" cy="257175"/>
        </p:xfrm>
        <a:graphic>
          <a:graphicData uri="http://schemas.openxmlformats.org/presentationml/2006/ole">
            <mc:AlternateContent xmlns:mc="http://schemas.openxmlformats.org/markup-compatibility/2006">
              <mc:Choice xmlns:v="urn:schemas-microsoft-com:vml" Requires="v">
                <p:oleObj spid="_x0000_s363539" name="Equation" r:id="rId10" imgW="2171700" imgH="228600" progId="Equation.3">
                  <p:embed/>
                </p:oleObj>
              </mc:Choice>
              <mc:Fallback>
                <p:oleObj name="Equation" r:id="rId10" imgW="2171700" imgH="22860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6200" y="2286000"/>
                        <a:ext cx="2438400"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20" name="Rectangle 76"/>
          <p:cNvSpPr>
            <a:spLocks noChangeArrowheads="1"/>
          </p:cNvSpPr>
          <p:nvPr/>
        </p:nvSpPr>
        <p:spPr bwMode="auto">
          <a:xfrm>
            <a:off x="1066800" y="2254250"/>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9013" name="Object 69"/>
          <p:cNvGraphicFramePr>
            <a:graphicFrameLocks noChangeAspect="1"/>
          </p:cNvGraphicFramePr>
          <p:nvPr/>
        </p:nvGraphicFramePr>
        <p:xfrm>
          <a:off x="6400800" y="2286000"/>
          <a:ext cx="914400" cy="244475"/>
        </p:xfrm>
        <a:graphic>
          <a:graphicData uri="http://schemas.openxmlformats.org/presentationml/2006/ole">
            <mc:AlternateContent xmlns:mc="http://schemas.openxmlformats.org/markup-compatibility/2006">
              <mc:Choice xmlns:v="urn:schemas-microsoft-com:vml" Requires="v">
                <p:oleObj spid="_x0000_s363540" name="Equation" r:id="rId12" imgW="672516" imgH="177646" progId="Equation.3">
                  <p:embed/>
                </p:oleObj>
              </mc:Choice>
              <mc:Fallback>
                <p:oleObj name="Equation" r:id="rId12" imgW="672516" imgH="177646"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00800" y="2286000"/>
                        <a:ext cx="914400" cy="24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21" name="Rectangle 77"/>
          <p:cNvSpPr>
            <a:spLocks noChangeArrowheads="1"/>
          </p:cNvSpPr>
          <p:nvPr/>
        </p:nvSpPr>
        <p:spPr bwMode="auto">
          <a:xfrm>
            <a:off x="1066800" y="2709863"/>
            <a:ext cx="10985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9012" name="Object 68"/>
          <p:cNvGraphicFramePr>
            <a:graphicFrameLocks noChangeAspect="1"/>
          </p:cNvGraphicFramePr>
          <p:nvPr/>
        </p:nvGraphicFramePr>
        <p:xfrm>
          <a:off x="1371600" y="2743200"/>
          <a:ext cx="2057400" cy="327025"/>
        </p:xfrm>
        <a:graphic>
          <a:graphicData uri="http://schemas.openxmlformats.org/presentationml/2006/ole">
            <mc:AlternateContent xmlns:mc="http://schemas.openxmlformats.org/markup-compatibility/2006">
              <mc:Choice xmlns:v="urn:schemas-microsoft-com:vml" Requires="v">
                <p:oleObj spid="_x0000_s363541" name="Equation" r:id="rId14" imgW="1435100" imgH="228600" progId="Equation.3">
                  <p:embed/>
                </p:oleObj>
              </mc:Choice>
              <mc:Fallback>
                <p:oleObj name="Equation" r:id="rId14" imgW="1435100" imgH="228600" progId="Equation.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71600" y="2743200"/>
                        <a:ext cx="2057400"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22" name="Rectangle 78"/>
          <p:cNvSpPr>
            <a:spLocks noChangeArrowheads="1"/>
          </p:cNvSpPr>
          <p:nvPr/>
        </p:nvSpPr>
        <p:spPr bwMode="auto">
          <a:xfrm>
            <a:off x="1066800" y="3213100"/>
            <a:ext cx="20129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9011" name="Object 67"/>
          <p:cNvGraphicFramePr>
            <a:graphicFrameLocks noChangeAspect="1"/>
          </p:cNvGraphicFramePr>
          <p:nvPr/>
        </p:nvGraphicFramePr>
        <p:xfrm>
          <a:off x="3505200" y="2743200"/>
          <a:ext cx="2667000" cy="277813"/>
        </p:xfrm>
        <a:graphic>
          <a:graphicData uri="http://schemas.openxmlformats.org/presentationml/2006/ole">
            <mc:AlternateContent xmlns:mc="http://schemas.openxmlformats.org/markup-compatibility/2006">
              <mc:Choice xmlns:v="urn:schemas-microsoft-com:vml" Requires="v">
                <p:oleObj spid="_x0000_s363542" name="Equation" r:id="rId16" imgW="2108160" imgH="215640" progId="Equation.3">
                  <p:embed/>
                </p:oleObj>
              </mc:Choice>
              <mc:Fallback>
                <p:oleObj name="Equation" r:id="rId16" imgW="2108160" imgH="215640" progId="Equation.3">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05200" y="2743200"/>
                        <a:ext cx="2667000" cy="27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23" name="Rectangle 79"/>
          <p:cNvSpPr>
            <a:spLocks noChangeArrowheads="1"/>
          </p:cNvSpPr>
          <p:nvPr/>
        </p:nvSpPr>
        <p:spPr bwMode="auto">
          <a:xfrm>
            <a:off x="1066800" y="3706813"/>
            <a:ext cx="20129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9010" name="Object 66"/>
          <p:cNvGraphicFramePr>
            <a:graphicFrameLocks noChangeAspect="1"/>
          </p:cNvGraphicFramePr>
          <p:nvPr/>
        </p:nvGraphicFramePr>
        <p:xfrm>
          <a:off x="6248400" y="2743200"/>
          <a:ext cx="1219200" cy="257175"/>
        </p:xfrm>
        <a:graphic>
          <a:graphicData uri="http://schemas.openxmlformats.org/presentationml/2006/ole">
            <mc:AlternateContent xmlns:mc="http://schemas.openxmlformats.org/markup-compatibility/2006">
              <mc:Choice xmlns:v="urn:schemas-microsoft-com:vml" Requires="v">
                <p:oleObj spid="_x0000_s363543" name="Equation" r:id="rId18" imgW="1040948" imgH="215806" progId="Equation.3">
                  <p:embed/>
                </p:oleObj>
              </mc:Choice>
              <mc:Fallback>
                <p:oleObj name="Equation" r:id="rId18" imgW="1040948" imgH="215806" progId="Equation.3">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248400" y="2743200"/>
                        <a:ext cx="1219200"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24" name="Rectangle 80"/>
          <p:cNvSpPr>
            <a:spLocks noChangeArrowheads="1"/>
          </p:cNvSpPr>
          <p:nvPr/>
        </p:nvSpPr>
        <p:spPr bwMode="auto">
          <a:xfrm>
            <a:off x="1066800" y="4200525"/>
            <a:ext cx="20129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9009" name="Object 65"/>
          <p:cNvGraphicFramePr>
            <a:graphicFrameLocks noChangeAspect="1"/>
          </p:cNvGraphicFramePr>
          <p:nvPr/>
        </p:nvGraphicFramePr>
        <p:xfrm>
          <a:off x="4724400" y="3124200"/>
          <a:ext cx="952500" cy="233363"/>
        </p:xfrm>
        <a:graphic>
          <a:graphicData uri="http://schemas.openxmlformats.org/presentationml/2006/ole">
            <mc:AlternateContent xmlns:mc="http://schemas.openxmlformats.org/markup-compatibility/2006">
              <mc:Choice xmlns:v="urn:schemas-microsoft-com:vml" Requires="v">
                <p:oleObj spid="_x0000_s363544" name="Equation" r:id="rId20" imgW="736560" imgH="177480" progId="Equation.3">
                  <p:embed/>
                </p:oleObj>
              </mc:Choice>
              <mc:Fallback>
                <p:oleObj name="Equation" r:id="rId20" imgW="736560" imgH="177480" progId="Equation.3">
                  <p:embed/>
                  <p:pic>
                    <p:nvPicPr>
                      <p:cNvPr id="0" name="Picture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24400" y="3124200"/>
                        <a:ext cx="952500" cy="233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25" name="Rectangle 81"/>
          <p:cNvSpPr>
            <a:spLocks noChangeArrowheads="1"/>
          </p:cNvSpPr>
          <p:nvPr/>
        </p:nvSpPr>
        <p:spPr bwMode="auto">
          <a:xfrm>
            <a:off x="1066800" y="4656138"/>
            <a:ext cx="219075" cy="260350"/>
          </a:xfrm>
          <a:prstGeom prst="rect">
            <a:avLst/>
          </a:prstGeom>
          <a:noFill/>
          <a:ln w="9525">
            <a:noFill/>
            <a:miter lim="800000"/>
            <a:headEnd/>
            <a:tailEnd/>
          </a:ln>
          <a:effectLst/>
        </p:spPr>
        <p:txBody>
          <a:bodyPr wrap="none" anchor="ctr">
            <a:spAutoFit/>
          </a:bodyPr>
          <a:lstStyle/>
          <a:p>
            <a:pPr algn="l" eaLnBrk="0" hangingPunct="0"/>
            <a:r>
              <a:rPr lang="en-US" altLang="ko-KR" sz="1100">
                <a:latin typeface="Times New Roman" pitchFamily="18" charset="0"/>
                <a:ea typeface="굴림" charset="-127"/>
              </a:rPr>
              <a:t> </a:t>
            </a:r>
            <a:endParaRPr lang="en-US" altLang="ko-KR">
              <a:latin typeface="Times New Roman" pitchFamily="18" charset="0"/>
              <a:ea typeface="굴림" charset="-127"/>
            </a:endParaRPr>
          </a:p>
        </p:txBody>
      </p:sp>
      <p:sp>
        <p:nvSpPr>
          <p:cNvPr id="339030" name="Rectangle 86"/>
          <p:cNvSpPr>
            <a:spLocks noChangeArrowheads="1"/>
          </p:cNvSpPr>
          <p:nvPr/>
        </p:nvSpPr>
        <p:spPr bwMode="auto">
          <a:xfrm>
            <a:off x="0" y="22590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9029" name="Object 85"/>
          <p:cNvGraphicFramePr>
            <a:graphicFrameLocks noChangeAspect="1"/>
          </p:cNvGraphicFramePr>
          <p:nvPr/>
        </p:nvGraphicFramePr>
        <p:xfrm>
          <a:off x="1447800" y="3854450"/>
          <a:ext cx="2286000" cy="647700"/>
        </p:xfrm>
        <a:graphic>
          <a:graphicData uri="http://schemas.openxmlformats.org/presentationml/2006/ole">
            <mc:AlternateContent xmlns:mc="http://schemas.openxmlformats.org/markup-compatibility/2006">
              <mc:Choice xmlns:v="urn:schemas-microsoft-com:vml" Requires="v">
                <p:oleObj spid="_x0000_s363545" name="Equation" r:id="rId22" imgW="1511300" imgH="431800" progId="Equation.3">
                  <p:embed/>
                </p:oleObj>
              </mc:Choice>
              <mc:Fallback>
                <p:oleObj name="Equation" r:id="rId22" imgW="1511300" imgH="431800" progId="Equation.3">
                  <p:embed/>
                  <p:pic>
                    <p:nvPicPr>
                      <p:cNvPr id="0" name="Picture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447800" y="3854450"/>
                        <a:ext cx="22860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31" name="Rectangle 87"/>
          <p:cNvSpPr>
            <a:spLocks noChangeArrowheads="1"/>
          </p:cNvSpPr>
          <p:nvPr/>
        </p:nvSpPr>
        <p:spPr bwMode="auto">
          <a:xfrm>
            <a:off x="1066800" y="2230438"/>
            <a:ext cx="20129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9028" name="Object 84"/>
          <p:cNvGraphicFramePr>
            <a:graphicFrameLocks noChangeAspect="1"/>
          </p:cNvGraphicFramePr>
          <p:nvPr/>
        </p:nvGraphicFramePr>
        <p:xfrm>
          <a:off x="1766888" y="4519613"/>
          <a:ext cx="3398837" cy="557212"/>
        </p:xfrm>
        <a:graphic>
          <a:graphicData uri="http://schemas.openxmlformats.org/presentationml/2006/ole">
            <mc:AlternateContent xmlns:mc="http://schemas.openxmlformats.org/markup-compatibility/2006">
              <mc:Choice xmlns:v="urn:schemas-microsoft-com:vml" Requires="v">
                <p:oleObj spid="_x0000_s363546" name="Equation" r:id="rId24" imgW="2616120" imgH="431640" progId="Equation.3">
                  <p:embed/>
                </p:oleObj>
              </mc:Choice>
              <mc:Fallback>
                <p:oleObj name="Equation" r:id="rId24" imgW="2616120" imgH="431640" progId="Equation.3">
                  <p:embed/>
                  <p:pic>
                    <p:nvPicPr>
                      <p:cNvPr id="0" name="Picture 1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766888" y="4519613"/>
                        <a:ext cx="3398837"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32" name="Rectangle 88"/>
          <p:cNvSpPr>
            <a:spLocks noChangeArrowheads="1"/>
          </p:cNvSpPr>
          <p:nvPr/>
        </p:nvSpPr>
        <p:spPr bwMode="auto">
          <a:xfrm>
            <a:off x="1066800" y="2933700"/>
            <a:ext cx="20129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9027" name="Object 83"/>
          <p:cNvGraphicFramePr>
            <a:graphicFrameLocks noChangeAspect="1"/>
          </p:cNvGraphicFramePr>
          <p:nvPr/>
        </p:nvGraphicFramePr>
        <p:xfrm>
          <a:off x="1676400" y="5221288"/>
          <a:ext cx="2209800" cy="331787"/>
        </p:xfrm>
        <a:graphic>
          <a:graphicData uri="http://schemas.openxmlformats.org/presentationml/2006/ole">
            <mc:AlternateContent xmlns:mc="http://schemas.openxmlformats.org/markup-compatibility/2006">
              <mc:Choice xmlns:v="urn:schemas-microsoft-com:vml" Requires="v">
                <p:oleObj spid="_x0000_s363547" name="Equation" r:id="rId26" imgW="1459866" imgH="215806" progId="Equation.3">
                  <p:embed/>
                </p:oleObj>
              </mc:Choice>
              <mc:Fallback>
                <p:oleObj name="Equation" r:id="rId26" imgW="1459866" imgH="215806" progId="Equation.3">
                  <p:embed/>
                  <p:pic>
                    <p:nvPicPr>
                      <p:cNvPr id="0" name="Picture 1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676400" y="5221288"/>
                        <a:ext cx="2209800" cy="331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33" name="Rectangle 89"/>
          <p:cNvSpPr>
            <a:spLocks noChangeArrowheads="1"/>
          </p:cNvSpPr>
          <p:nvPr/>
        </p:nvSpPr>
        <p:spPr bwMode="auto">
          <a:xfrm>
            <a:off x="1066800" y="3427413"/>
            <a:ext cx="20129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9026" name="Object 82"/>
          <p:cNvGraphicFramePr>
            <a:graphicFrameLocks noChangeAspect="1"/>
          </p:cNvGraphicFramePr>
          <p:nvPr/>
        </p:nvGraphicFramePr>
        <p:xfrm>
          <a:off x="1676400" y="5702300"/>
          <a:ext cx="1066800" cy="269875"/>
        </p:xfrm>
        <a:graphic>
          <a:graphicData uri="http://schemas.openxmlformats.org/presentationml/2006/ole">
            <mc:AlternateContent xmlns:mc="http://schemas.openxmlformats.org/markup-compatibility/2006">
              <mc:Choice xmlns:v="urn:schemas-microsoft-com:vml" Requires="v">
                <p:oleObj spid="_x0000_s363548" name="Equation" r:id="rId28" imgW="710891" imgH="177723" progId="Equation.3">
                  <p:embed/>
                </p:oleObj>
              </mc:Choice>
              <mc:Fallback>
                <p:oleObj name="Equation" r:id="rId28" imgW="710891" imgH="177723" progId="Equation.3">
                  <p:embed/>
                  <p:pic>
                    <p:nvPicPr>
                      <p:cNvPr id="0" name="Picture 1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676400" y="5702300"/>
                        <a:ext cx="1066800" cy="269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34" name="Rectangle 90"/>
          <p:cNvSpPr>
            <a:spLocks noChangeArrowheads="1"/>
          </p:cNvSpPr>
          <p:nvPr/>
        </p:nvSpPr>
        <p:spPr bwMode="auto">
          <a:xfrm>
            <a:off x="1066800" y="3883025"/>
            <a:ext cx="219075" cy="260350"/>
          </a:xfrm>
          <a:prstGeom prst="rect">
            <a:avLst/>
          </a:prstGeom>
          <a:noFill/>
          <a:ln w="9525">
            <a:noFill/>
            <a:miter lim="800000"/>
            <a:headEnd/>
            <a:tailEnd/>
          </a:ln>
          <a:effectLst/>
        </p:spPr>
        <p:txBody>
          <a:bodyPr wrap="none" anchor="ctr">
            <a:spAutoFit/>
          </a:bodyPr>
          <a:lstStyle/>
          <a:p>
            <a:pPr algn="l" eaLnBrk="0" hangingPunct="0"/>
            <a:r>
              <a:rPr lang="en-US" altLang="ko-KR" sz="1100">
                <a:latin typeface="Times New Roman" pitchFamily="18" charset="0"/>
                <a:ea typeface="굴림" charset="-127"/>
              </a:rPr>
              <a:t> </a:t>
            </a:r>
            <a:endParaRPr lang="en-US" altLang="ko-KR">
              <a:latin typeface="Times New Roman" pitchFamily="18" charset="0"/>
              <a:ea typeface="굴림" charset="-127"/>
            </a:endParaRPr>
          </a:p>
        </p:txBody>
      </p:sp>
      <p:sp>
        <p:nvSpPr>
          <p:cNvPr id="339036" name="Rectangle 92"/>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9035" name="Object 91"/>
          <p:cNvGraphicFramePr>
            <a:graphicFrameLocks noChangeAspect="1"/>
          </p:cNvGraphicFramePr>
          <p:nvPr/>
        </p:nvGraphicFramePr>
        <p:xfrm>
          <a:off x="1676400" y="3124200"/>
          <a:ext cx="2971800" cy="298450"/>
        </p:xfrm>
        <a:graphic>
          <a:graphicData uri="http://schemas.openxmlformats.org/presentationml/2006/ole">
            <mc:AlternateContent xmlns:mc="http://schemas.openxmlformats.org/markup-compatibility/2006">
              <mc:Choice xmlns:v="urn:schemas-microsoft-com:vml" Requires="v">
                <p:oleObj spid="_x0000_s363549" name="Equation" r:id="rId30" imgW="2286000" imgH="228600" progId="Equation.3">
                  <p:embed/>
                </p:oleObj>
              </mc:Choice>
              <mc:Fallback>
                <p:oleObj name="Equation" r:id="rId30" imgW="2286000" imgH="228600" progId="Equation.3">
                  <p:embed/>
                  <p:pic>
                    <p:nvPicPr>
                      <p:cNvPr id="0" name="Picture 1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676400" y="3124200"/>
                        <a:ext cx="2971800"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609600" y="457200"/>
            <a:ext cx="7793037" cy="1143000"/>
          </a:xfrm>
        </p:spPr>
        <p:txBody>
          <a:bodyPr/>
          <a:lstStyle/>
          <a:p>
            <a:r>
              <a:rPr lang="en-US" altLang="ko-KR" dirty="0" smtClean="0">
                <a:ea typeface="굴림" charset="-127"/>
              </a:rPr>
              <a:t>Solution</a:t>
            </a:r>
            <a:endParaRPr lang="en-US" altLang="ko-KR" dirty="0">
              <a:ea typeface="굴림" charset="-127"/>
            </a:endParaRPr>
          </a:p>
        </p:txBody>
      </p:sp>
      <p:sp>
        <p:nvSpPr>
          <p:cNvPr id="282640" name="Rectangle 16"/>
          <p:cNvSpPr>
            <a:spLocks noChangeArrowheads="1"/>
          </p:cNvSpPr>
          <p:nvPr/>
        </p:nvSpPr>
        <p:spPr bwMode="auto">
          <a:xfrm>
            <a:off x="685800" y="29924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82659" name="Rectangle 35"/>
          <p:cNvSpPr>
            <a:spLocks noChangeArrowheads="1"/>
          </p:cNvSpPr>
          <p:nvPr/>
        </p:nvSpPr>
        <p:spPr bwMode="auto">
          <a:xfrm>
            <a:off x="0" y="1762125"/>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2660" name="Rectangle 36"/>
          <p:cNvSpPr>
            <a:spLocks noChangeArrowheads="1"/>
          </p:cNvSpPr>
          <p:nvPr/>
        </p:nvSpPr>
        <p:spPr bwMode="auto">
          <a:xfrm>
            <a:off x="609600" y="1752600"/>
            <a:ext cx="1128713" cy="396875"/>
          </a:xfrm>
          <a:prstGeom prst="rect">
            <a:avLst/>
          </a:prstGeom>
          <a:noFill/>
          <a:ln w="9525">
            <a:noFill/>
            <a:miter lim="800000"/>
            <a:headEnd/>
            <a:tailEnd/>
          </a:ln>
          <a:effectLst/>
        </p:spPr>
        <p:txBody>
          <a:bodyPr wrap="none" anchor="ctr">
            <a:spAutoFit/>
          </a:bodyPr>
          <a:lstStyle/>
          <a:p>
            <a:pPr algn="just" eaLnBrk="0" hangingPunct="0"/>
            <a:r>
              <a:rPr lang="en-US" altLang="ko-KR" sz="2000" b="1" dirty="0">
                <a:latin typeface="Times New Roman" pitchFamily="18" charset="0"/>
                <a:ea typeface="굴림" charset="-127"/>
                <a:cs typeface="Times New Roman" pitchFamily="18" charset="0"/>
              </a:rPr>
              <a:t>Step 2:</a:t>
            </a:r>
            <a:r>
              <a:rPr lang="en-US" altLang="ko-KR" sz="1200" dirty="0">
                <a:latin typeface="Times New Roman" pitchFamily="18" charset="0"/>
                <a:ea typeface="굴림" charset="-127"/>
                <a:cs typeface="Times New Roman" pitchFamily="18" charset="0"/>
              </a:rPr>
              <a:t>     </a:t>
            </a:r>
            <a:endParaRPr lang="en-US" altLang="ko-KR" dirty="0">
              <a:latin typeface="Times New Roman" pitchFamily="18" charset="0"/>
              <a:ea typeface="굴림" charset="-127"/>
            </a:endParaRPr>
          </a:p>
        </p:txBody>
      </p:sp>
      <p:sp>
        <p:nvSpPr>
          <p:cNvPr id="282661" name="Rectangle 37"/>
          <p:cNvSpPr>
            <a:spLocks noChangeArrowheads="1"/>
          </p:cNvSpPr>
          <p:nvPr/>
        </p:nvSpPr>
        <p:spPr bwMode="auto">
          <a:xfrm>
            <a:off x="685800" y="2441575"/>
            <a:ext cx="12890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2662" name="Rectangle 38"/>
          <p:cNvSpPr>
            <a:spLocks noChangeArrowheads="1"/>
          </p:cNvSpPr>
          <p:nvPr/>
        </p:nvSpPr>
        <p:spPr bwMode="auto">
          <a:xfrm>
            <a:off x="685800" y="2944813"/>
            <a:ext cx="12890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2663" name="Rectangle 39"/>
          <p:cNvSpPr>
            <a:spLocks noChangeArrowheads="1"/>
          </p:cNvSpPr>
          <p:nvPr/>
        </p:nvSpPr>
        <p:spPr bwMode="auto">
          <a:xfrm>
            <a:off x="685800" y="3438525"/>
            <a:ext cx="12890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2666" name="Rectangle 42"/>
          <p:cNvSpPr>
            <a:spLocks noChangeArrowheads="1"/>
          </p:cNvSpPr>
          <p:nvPr/>
        </p:nvSpPr>
        <p:spPr bwMode="auto">
          <a:xfrm>
            <a:off x="685800" y="4606925"/>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2668" name="Rectangle 44"/>
          <p:cNvSpPr>
            <a:spLocks noChangeArrowheads="1"/>
          </p:cNvSpPr>
          <p:nvPr/>
        </p:nvSpPr>
        <p:spPr bwMode="auto">
          <a:xfrm>
            <a:off x="685800" y="5281613"/>
            <a:ext cx="10985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2669" name="Rectangle 45"/>
          <p:cNvSpPr>
            <a:spLocks noChangeArrowheads="1"/>
          </p:cNvSpPr>
          <p:nvPr/>
        </p:nvSpPr>
        <p:spPr bwMode="auto">
          <a:xfrm>
            <a:off x="685800" y="5737225"/>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2671" name="Rectangle 47"/>
          <p:cNvSpPr>
            <a:spLocks noChangeArrowheads="1"/>
          </p:cNvSpPr>
          <p:nvPr/>
        </p:nvSpPr>
        <p:spPr bwMode="auto">
          <a:xfrm>
            <a:off x="685800" y="300672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82670" name="Object 46"/>
          <p:cNvGraphicFramePr>
            <a:graphicFrameLocks noChangeAspect="1"/>
          </p:cNvGraphicFramePr>
          <p:nvPr/>
        </p:nvGraphicFramePr>
        <p:xfrm>
          <a:off x="1676400" y="1828800"/>
          <a:ext cx="4495800" cy="360363"/>
        </p:xfrm>
        <a:graphic>
          <a:graphicData uri="http://schemas.openxmlformats.org/presentationml/2006/ole">
            <mc:AlternateContent xmlns:mc="http://schemas.openxmlformats.org/markup-compatibility/2006">
              <mc:Choice xmlns:v="urn:schemas-microsoft-com:vml" Requires="v">
                <p:oleObj spid="_x0000_s364560" name="Equation" r:id="rId4" imgW="2857500" imgH="228600" progId="Equation.3">
                  <p:embed/>
                </p:oleObj>
              </mc:Choice>
              <mc:Fallback>
                <p:oleObj name="Equation" r:id="rId4" imgW="2857500" imgH="2286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828800"/>
                        <a:ext cx="449580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76" name="Rectangle 52"/>
          <p:cNvSpPr>
            <a:spLocks noChangeArrowheads="1"/>
          </p:cNvSpPr>
          <p:nvPr/>
        </p:nvSpPr>
        <p:spPr bwMode="auto">
          <a:xfrm>
            <a:off x="685800" y="22860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82675" name="Object 51"/>
          <p:cNvGraphicFramePr>
            <a:graphicFrameLocks noChangeAspect="1"/>
          </p:cNvGraphicFramePr>
          <p:nvPr/>
        </p:nvGraphicFramePr>
        <p:xfrm>
          <a:off x="990600" y="2511425"/>
          <a:ext cx="1219200" cy="330200"/>
        </p:xfrm>
        <a:graphic>
          <a:graphicData uri="http://schemas.openxmlformats.org/presentationml/2006/ole">
            <mc:AlternateContent xmlns:mc="http://schemas.openxmlformats.org/markup-compatibility/2006">
              <mc:Choice xmlns:v="urn:schemas-microsoft-com:vml" Requires="v">
                <p:oleObj spid="_x0000_s364561" name="Equation" r:id="rId6" imgW="812447" imgH="215806" progId="Equation.3">
                  <p:embed/>
                </p:oleObj>
              </mc:Choice>
              <mc:Fallback>
                <p:oleObj name="Equation" r:id="rId6" imgW="812447" imgH="215806"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2511425"/>
                        <a:ext cx="12192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2674" name="Object 50"/>
          <p:cNvGraphicFramePr>
            <a:graphicFrameLocks noChangeAspect="1"/>
          </p:cNvGraphicFramePr>
          <p:nvPr/>
        </p:nvGraphicFramePr>
        <p:xfrm>
          <a:off x="2286000" y="2511425"/>
          <a:ext cx="1447800" cy="300038"/>
        </p:xfrm>
        <a:graphic>
          <a:graphicData uri="http://schemas.openxmlformats.org/presentationml/2006/ole">
            <mc:AlternateContent xmlns:mc="http://schemas.openxmlformats.org/markup-compatibility/2006">
              <mc:Choice xmlns:v="urn:schemas-microsoft-com:vml" Requires="v">
                <p:oleObj spid="_x0000_s364562" name="Equation" r:id="rId8" imgW="1053643" imgH="215806" progId="Equation.3">
                  <p:embed/>
                </p:oleObj>
              </mc:Choice>
              <mc:Fallback>
                <p:oleObj name="Equation" r:id="rId8" imgW="1053643" imgH="215806"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2511425"/>
                        <a:ext cx="1447800"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78" name="Rectangle 54"/>
          <p:cNvSpPr>
            <a:spLocks noChangeArrowheads="1"/>
          </p:cNvSpPr>
          <p:nvPr/>
        </p:nvSpPr>
        <p:spPr bwMode="auto">
          <a:xfrm>
            <a:off x="685800" y="2998788"/>
            <a:ext cx="20129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673" name="Object 49"/>
          <p:cNvGraphicFramePr>
            <a:graphicFrameLocks noChangeAspect="1"/>
          </p:cNvGraphicFramePr>
          <p:nvPr/>
        </p:nvGraphicFramePr>
        <p:xfrm>
          <a:off x="3810000" y="2511425"/>
          <a:ext cx="3124200" cy="311150"/>
        </p:xfrm>
        <a:graphic>
          <a:graphicData uri="http://schemas.openxmlformats.org/presentationml/2006/ole">
            <mc:AlternateContent xmlns:mc="http://schemas.openxmlformats.org/markup-compatibility/2006">
              <mc:Choice xmlns:v="urn:schemas-microsoft-com:vml" Requires="v">
                <p:oleObj spid="_x0000_s364563" name="Equation" r:id="rId10" imgW="2298700" imgH="228600" progId="Equation.3">
                  <p:embed/>
                </p:oleObj>
              </mc:Choice>
              <mc:Fallback>
                <p:oleObj name="Equation" r:id="rId10" imgW="2298700" imgH="22860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0" y="2511425"/>
                        <a:ext cx="3124200"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79" name="Rectangle 55"/>
          <p:cNvSpPr>
            <a:spLocks noChangeArrowheads="1"/>
          </p:cNvSpPr>
          <p:nvPr/>
        </p:nvSpPr>
        <p:spPr bwMode="auto">
          <a:xfrm>
            <a:off x="685800" y="3502025"/>
            <a:ext cx="20129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672" name="Object 48"/>
          <p:cNvGraphicFramePr>
            <a:graphicFrameLocks noChangeAspect="1"/>
          </p:cNvGraphicFramePr>
          <p:nvPr/>
        </p:nvGraphicFramePr>
        <p:xfrm>
          <a:off x="7010400" y="2511425"/>
          <a:ext cx="990600" cy="239713"/>
        </p:xfrm>
        <a:graphic>
          <a:graphicData uri="http://schemas.openxmlformats.org/presentationml/2006/ole">
            <mc:AlternateContent xmlns:mc="http://schemas.openxmlformats.org/markup-compatibility/2006">
              <mc:Choice xmlns:v="urn:schemas-microsoft-com:vml" Requires="v">
                <p:oleObj spid="_x0000_s364564" name="Equation" r:id="rId12" imgW="748975" imgH="177723" progId="Equation.3">
                  <p:embed/>
                </p:oleObj>
              </mc:Choice>
              <mc:Fallback>
                <p:oleObj name="Equation" r:id="rId12" imgW="748975" imgH="177723"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10400" y="2511425"/>
                        <a:ext cx="990600" cy="23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85" name="Rectangle 61"/>
          <p:cNvSpPr>
            <a:spLocks noChangeArrowheads="1"/>
          </p:cNvSpPr>
          <p:nvPr/>
        </p:nvSpPr>
        <p:spPr bwMode="auto">
          <a:xfrm>
            <a:off x="533400" y="22669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82684" name="Object 60"/>
          <p:cNvGraphicFramePr>
            <a:graphicFrameLocks noChangeAspect="1"/>
          </p:cNvGraphicFramePr>
          <p:nvPr/>
        </p:nvGraphicFramePr>
        <p:xfrm>
          <a:off x="914400" y="2968625"/>
          <a:ext cx="1981200" cy="319088"/>
        </p:xfrm>
        <a:graphic>
          <a:graphicData uri="http://schemas.openxmlformats.org/presentationml/2006/ole">
            <mc:AlternateContent xmlns:mc="http://schemas.openxmlformats.org/markup-compatibility/2006">
              <mc:Choice xmlns:v="urn:schemas-microsoft-com:vml" Requires="v">
                <p:oleObj spid="_x0000_s364565" name="Equation" r:id="rId14" imgW="1358310" imgH="215806" progId="Equation.3">
                  <p:embed/>
                </p:oleObj>
              </mc:Choice>
              <mc:Fallback>
                <p:oleObj name="Equation" r:id="rId14" imgW="1358310" imgH="215806" progId="Equation.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4400" y="2968625"/>
                        <a:ext cx="1981200" cy="319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86" name="Rectangle 62"/>
          <p:cNvSpPr>
            <a:spLocks noChangeArrowheads="1"/>
          </p:cNvSpPr>
          <p:nvPr/>
        </p:nvSpPr>
        <p:spPr bwMode="auto">
          <a:xfrm>
            <a:off x="685800" y="2257425"/>
            <a:ext cx="20129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683" name="Object 59"/>
          <p:cNvGraphicFramePr>
            <a:graphicFrameLocks noChangeAspect="1"/>
          </p:cNvGraphicFramePr>
          <p:nvPr/>
        </p:nvGraphicFramePr>
        <p:xfrm>
          <a:off x="2971800" y="3044825"/>
          <a:ext cx="3124200" cy="274638"/>
        </p:xfrm>
        <a:graphic>
          <a:graphicData uri="http://schemas.openxmlformats.org/presentationml/2006/ole">
            <mc:AlternateContent xmlns:mc="http://schemas.openxmlformats.org/markup-compatibility/2006">
              <mc:Choice xmlns:v="urn:schemas-microsoft-com:vml" Requires="v">
                <p:oleObj spid="_x0000_s364566" name="Equation" r:id="rId16" imgW="2501900" imgH="215900" progId="Equation.3">
                  <p:embed/>
                </p:oleObj>
              </mc:Choice>
              <mc:Fallback>
                <p:oleObj name="Equation" r:id="rId16" imgW="2501900" imgH="215900" progId="Equation.3">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71800" y="3044825"/>
                        <a:ext cx="3124200" cy="274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87" name="Rectangle 63"/>
          <p:cNvSpPr>
            <a:spLocks noChangeArrowheads="1"/>
          </p:cNvSpPr>
          <p:nvPr/>
        </p:nvSpPr>
        <p:spPr bwMode="auto">
          <a:xfrm>
            <a:off x="685800" y="2751138"/>
            <a:ext cx="20129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682" name="Object 58"/>
          <p:cNvGraphicFramePr>
            <a:graphicFrameLocks noChangeAspect="1"/>
          </p:cNvGraphicFramePr>
          <p:nvPr/>
        </p:nvGraphicFramePr>
        <p:xfrm>
          <a:off x="6172200" y="3044825"/>
          <a:ext cx="1371600" cy="284163"/>
        </p:xfrm>
        <a:graphic>
          <a:graphicData uri="http://schemas.openxmlformats.org/presentationml/2006/ole">
            <mc:AlternateContent xmlns:mc="http://schemas.openxmlformats.org/markup-compatibility/2006">
              <mc:Choice xmlns:v="urn:schemas-microsoft-com:vml" Requires="v">
                <p:oleObj spid="_x0000_s364567" name="Equation" r:id="rId18" imgW="1053643" imgH="215806" progId="Equation.3">
                  <p:embed/>
                </p:oleObj>
              </mc:Choice>
              <mc:Fallback>
                <p:oleObj name="Equation" r:id="rId18" imgW="1053643" imgH="215806" progId="Equation.3">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172200" y="3044825"/>
                        <a:ext cx="1371600" cy="28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88" name="Rectangle 64"/>
          <p:cNvSpPr>
            <a:spLocks noChangeArrowheads="1"/>
          </p:cNvSpPr>
          <p:nvPr/>
        </p:nvSpPr>
        <p:spPr bwMode="auto">
          <a:xfrm>
            <a:off x="685800" y="3244850"/>
            <a:ext cx="20129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681" name="Object 57"/>
          <p:cNvGraphicFramePr>
            <a:graphicFrameLocks noChangeAspect="1"/>
          </p:cNvGraphicFramePr>
          <p:nvPr/>
        </p:nvGraphicFramePr>
        <p:xfrm>
          <a:off x="1219200" y="3425825"/>
          <a:ext cx="3581400" cy="357188"/>
        </p:xfrm>
        <a:graphic>
          <a:graphicData uri="http://schemas.openxmlformats.org/presentationml/2006/ole">
            <mc:AlternateContent xmlns:mc="http://schemas.openxmlformats.org/markup-compatibility/2006">
              <mc:Choice xmlns:v="urn:schemas-microsoft-com:vml" Requires="v">
                <p:oleObj spid="_x0000_s364568" name="Equation" r:id="rId20" imgW="2298700" imgH="228600" progId="Equation.3">
                  <p:embed/>
                </p:oleObj>
              </mc:Choice>
              <mc:Fallback>
                <p:oleObj name="Equation" r:id="rId20" imgW="2298700" imgH="228600" progId="Equation.3">
                  <p:embed/>
                  <p:pic>
                    <p:nvPicPr>
                      <p:cNvPr id="0" name="Picture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19200" y="3425825"/>
                        <a:ext cx="3581400"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89" name="Rectangle 65"/>
          <p:cNvSpPr>
            <a:spLocks noChangeArrowheads="1"/>
          </p:cNvSpPr>
          <p:nvPr/>
        </p:nvSpPr>
        <p:spPr bwMode="auto">
          <a:xfrm>
            <a:off x="685800" y="3748088"/>
            <a:ext cx="20129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680" name="Object 56"/>
          <p:cNvGraphicFramePr>
            <a:graphicFrameLocks noChangeAspect="1"/>
          </p:cNvGraphicFramePr>
          <p:nvPr/>
        </p:nvGraphicFramePr>
        <p:xfrm>
          <a:off x="4876800" y="3425825"/>
          <a:ext cx="1143000" cy="274638"/>
        </p:xfrm>
        <a:graphic>
          <a:graphicData uri="http://schemas.openxmlformats.org/presentationml/2006/ole">
            <mc:AlternateContent xmlns:mc="http://schemas.openxmlformats.org/markup-compatibility/2006">
              <mc:Choice xmlns:v="urn:schemas-microsoft-com:vml" Requires="v">
                <p:oleObj spid="_x0000_s364569" name="Equation" r:id="rId22" imgW="748975" imgH="177723" progId="Equation.3">
                  <p:embed/>
                </p:oleObj>
              </mc:Choice>
              <mc:Fallback>
                <p:oleObj name="Equation" r:id="rId22" imgW="748975" imgH="177723" progId="Equation.3">
                  <p:embed/>
                  <p:pic>
                    <p:nvPicPr>
                      <p:cNvPr id="0" name="Picture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876800" y="3425825"/>
                        <a:ext cx="1143000" cy="274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95" name="Rectangle 71"/>
          <p:cNvSpPr>
            <a:spLocks noChangeArrowheads="1"/>
          </p:cNvSpPr>
          <p:nvPr/>
        </p:nvSpPr>
        <p:spPr bwMode="auto">
          <a:xfrm>
            <a:off x="533400" y="20621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82694" name="Object 70"/>
          <p:cNvGraphicFramePr>
            <a:graphicFrameLocks noChangeAspect="1"/>
          </p:cNvGraphicFramePr>
          <p:nvPr/>
        </p:nvGraphicFramePr>
        <p:xfrm>
          <a:off x="914400" y="3959225"/>
          <a:ext cx="2286000" cy="647700"/>
        </p:xfrm>
        <a:graphic>
          <a:graphicData uri="http://schemas.openxmlformats.org/presentationml/2006/ole">
            <mc:AlternateContent xmlns:mc="http://schemas.openxmlformats.org/markup-compatibility/2006">
              <mc:Choice xmlns:v="urn:schemas-microsoft-com:vml" Requires="v">
                <p:oleObj spid="_x0000_s364570" name="Equation" r:id="rId24" imgW="1511300" imgH="431800" progId="Equation.3">
                  <p:embed/>
                </p:oleObj>
              </mc:Choice>
              <mc:Fallback>
                <p:oleObj name="Equation" r:id="rId24" imgW="1511300" imgH="431800" progId="Equation.3">
                  <p:embed/>
                  <p:pic>
                    <p:nvPicPr>
                      <p:cNvPr id="0" name="Picture 1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14400" y="3959225"/>
                        <a:ext cx="22860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96" name="Rectangle 72"/>
          <p:cNvSpPr>
            <a:spLocks noChangeArrowheads="1"/>
          </p:cNvSpPr>
          <p:nvPr/>
        </p:nvSpPr>
        <p:spPr bwMode="auto">
          <a:xfrm>
            <a:off x="685800" y="2262188"/>
            <a:ext cx="20129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693" name="Object 69"/>
          <p:cNvGraphicFramePr>
            <a:graphicFrameLocks noChangeAspect="1"/>
          </p:cNvGraphicFramePr>
          <p:nvPr/>
        </p:nvGraphicFramePr>
        <p:xfrm>
          <a:off x="1219200" y="4568825"/>
          <a:ext cx="3581400" cy="533400"/>
        </p:xfrm>
        <a:graphic>
          <a:graphicData uri="http://schemas.openxmlformats.org/presentationml/2006/ole">
            <mc:AlternateContent xmlns:mc="http://schemas.openxmlformats.org/markup-compatibility/2006">
              <mc:Choice xmlns:v="urn:schemas-microsoft-com:vml" Requires="v">
                <p:oleObj spid="_x0000_s364571" name="Equation" r:id="rId26" imgW="2882900" imgH="431800" progId="Equation.3">
                  <p:embed/>
                </p:oleObj>
              </mc:Choice>
              <mc:Fallback>
                <p:oleObj name="Equation" r:id="rId26" imgW="2882900" imgH="431800" progId="Equation.3">
                  <p:embed/>
                  <p:pic>
                    <p:nvPicPr>
                      <p:cNvPr id="0" name="Picture 1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219200" y="4568825"/>
                        <a:ext cx="35814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97" name="Rectangle 73"/>
          <p:cNvSpPr>
            <a:spLocks noChangeArrowheads="1"/>
          </p:cNvSpPr>
          <p:nvPr/>
        </p:nvSpPr>
        <p:spPr bwMode="auto">
          <a:xfrm>
            <a:off x="685800" y="2965450"/>
            <a:ext cx="20129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692" name="Object 68"/>
          <p:cNvGraphicFramePr>
            <a:graphicFrameLocks noChangeAspect="1"/>
          </p:cNvGraphicFramePr>
          <p:nvPr/>
        </p:nvGraphicFramePr>
        <p:xfrm>
          <a:off x="1219200" y="5254625"/>
          <a:ext cx="2362200" cy="311150"/>
        </p:xfrm>
        <a:graphic>
          <a:graphicData uri="http://schemas.openxmlformats.org/presentationml/2006/ole">
            <mc:AlternateContent xmlns:mc="http://schemas.openxmlformats.org/markup-compatibility/2006">
              <mc:Choice xmlns:v="urn:schemas-microsoft-com:vml" Requires="v">
                <p:oleObj spid="_x0000_s364572" name="Equation" r:id="rId28" imgW="1663700" imgH="215900" progId="Equation.3">
                  <p:embed/>
                </p:oleObj>
              </mc:Choice>
              <mc:Fallback>
                <p:oleObj name="Equation" r:id="rId28" imgW="1663700" imgH="215900" progId="Equation.3">
                  <p:embed/>
                  <p:pic>
                    <p:nvPicPr>
                      <p:cNvPr id="0" name="Picture 1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219200" y="5254625"/>
                        <a:ext cx="2362200"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2691" name="Object 67"/>
          <p:cNvGraphicFramePr>
            <a:graphicFrameLocks noChangeAspect="1"/>
          </p:cNvGraphicFramePr>
          <p:nvPr/>
        </p:nvGraphicFramePr>
        <p:xfrm>
          <a:off x="1219200" y="5711825"/>
          <a:ext cx="1066800" cy="269875"/>
        </p:xfrm>
        <a:graphic>
          <a:graphicData uri="http://schemas.openxmlformats.org/presentationml/2006/ole">
            <mc:AlternateContent xmlns:mc="http://schemas.openxmlformats.org/markup-compatibility/2006">
              <mc:Choice xmlns:v="urn:schemas-microsoft-com:vml" Requires="v">
                <p:oleObj spid="_x0000_s364573" name="Equation" r:id="rId30" imgW="710891" imgH="177723" progId="Equation.3">
                  <p:embed/>
                </p:oleObj>
              </mc:Choice>
              <mc:Fallback>
                <p:oleObj name="Equation" r:id="rId30" imgW="710891" imgH="177723" progId="Equation.3">
                  <p:embed/>
                  <p:pic>
                    <p:nvPicPr>
                      <p:cNvPr id="0" name="Picture 1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219200" y="5711825"/>
                        <a:ext cx="1066800" cy="269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99" name="Rectangle 75"/>
          <p:cNvSpPr>
            <a:spLocks noChangeArrowheads="1"/>
          </p:cNvSpPr>
          <p:nvPr/>
        </p:nvSpPr>
        <p:spPr bwMode="auto">
          <a:xfrm>
            <a:off x="685800" y="3914775"/>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en-US" altLang="ko-KR" sz="4000" dirty="0" smtClean="0">
                <a:ea typeface="굴림" charset="-127"/>
                <a:cs typeface="Times New Roman" pitchFamily="18" charset="0"/>
              </a:rPr>
              <a:t>Solution</a:t>
            </a:r>
            <a:endParaRPr lang="en-US" altLang="ko-KR" sz="4000" dirty="0">
              <a:ea typeface="굴림" charset="-127"/>
              <a:cs typeface="Times New Roman" pitchFamily="18" charset="0"/>
            </a:endParaRPr>
          </a:p>
        </p:txBody>
      </p:sp>
      <p:sp>
        <p:nvSpPr>
          <p:cNvPr id="319497" name="Rectangle 9"/>
          <p:cNvSpPr>
            <a:spLocks noChangeArrowheads="1"/>
          </p:cNvSpPr>
          <p:nvPr/>
        </p:nvSpPr>
        <p:spPr bwMode="auto">
          <a:xfrm>
            <a:off x="795338" y="240188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9499" name="Rectangle 11"/>
          <p:cNvSpPr>
            <a:spLocks noChangeArrowheads="1"/>
          </p:cNvSpPr>
          <p:nvPr/>
        </p:nvSpPr>
        <p:spPr bwMode="auto">
          <a:xfrm>
            <a:off x="3328988" y="251142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9500" name="Rectangle 12"/>
          <p:cNvSpPr>
            <a:spLocks noChangeArrowheads="1"/>
          </p:cNvSpPr>
          <p:nvPr/>
        </p:nvSpPr>
        <p:spPr bwMode="auto">
          <a:xfrm>
            <a:off x="3252788" y="3586163"/>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19503" name="Rectangle 15"/>
          <p:cNvSpPr>
            <a:spLocks noChangeArrowheads="1"/>
          </p:cNvSpPr>
          <p:nvPr/>
        </p:nvSpPr>
        <p:spPr bwMode="auto">
          <a:xfrm>
            <a:off x="0" y="3009900"/>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319505" name="Rectangle 17"/>
          <p:cNvSpPr>
            <a:spLocks noChangeArrowheads="1"/>
          </p:cNvSpPr>
          <p:nvPr/>
        </p:nvSpPr>
        <p:spPr bwMode="auto">
          <a:xfrm>
            <a:off x="3603625" y="2663825"/>
            <a:ext cx="20891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9507" name="Rectangle 19"/>
          <p:cNvSpPr>
            <a:spLocks noChangeArrowheads="1"/>
          </p:cNvSpPr>
          <p:nvPr/>
        </p:nvSpPr>
        <p:spPr bwMode="auto">
          <a:xfrm>
            <a:off x="381000" y="2133600"/>
            <a:ext cx="8458200" cy="669925"/>
          </a:xfrm>
          <a:prstGeom prst="rect">
            <a:avLst/>
          </a:prstGeom>
          <a:noFill/>
          <a:ln w="9525">
            <a:noFill/>
            <a:miter lim="800000"/>
            <a:headEnd/>
            <a:tailEnd/>
          </a:ln>
          <a:effectLst/>
        </p:spPr>
        <p:txBody>
          <a:bodyPr anchor="ctr">
            <a:spAutoFit/>
          </a:bodyPr>
          <a:lstStyle/>
          <a:p>
            <a:pPr algn="just" eaLnBrk="0" hangingPunct="0"/>
            <a:r>
              <a:rPr lang="en-US" altLang="ko-KR" sz="1900" dirty="0">
                <a:ea typeface="굴림" charset="-127"/>
              </a:rPr>
              <a:t>The exact solution of the ordinary differential equation is given by the solution of a non-linear equation as</a:t>
            </a:r>
          </a:p>
        </p:txBody>
      </p:sp>
      <p:sp>
        <p:nvSpPr>
          <p:cNvPr id="319509" name="Rectangle 21"/>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9508" name="Object 20"/>
          <p:cNvGraphicFramePr>
            <a:graphicFrameLocks noChangeAspect="1"/>
          </p:cNvGraphicFramePr>
          <p:nvPr/>
        </p:nvGraphicFramePr>
        <p:xfrm>
          <a:off x="990600" y="3048000"/>
          <a:ext cx="7453312" cy="636587"/>
        </p:xfrm>
        <a:graphic>
          <a:graphicData uri="http://schemas.openxmlformats.org/presentationml/2006/ole">
            <mc:AlternateContent xmlns:mc="http://schemas.openxmlformats.org/markup-compatibility/2006">
              <mc:Choice xmlns:v="urn:schemas-microsoft-com:vml" Requires="v">
                <p:oleObj spid="_x0000_s365572" name="Equation" r:id="rId3" imgW="4572000" imgH="393480" progId="Equation.3">
                  <p:embed/>
                </p:oleObj>
              </mc:Choice>
              <mc:Fallback>
                <p:oleObj name="Equation" r:id="rId3" imgW="457200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048000"/>
                        <a:ext cx="7453312" cy="636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9510" name="Rectangle 22"/>
          <p:cNvSpPr>
            <a:spLocks noChangeArrowheads="1"/>
          </p:cNvSpPr>
          <p:nvPr/>
        </p:nvSpPr>
        <p:spPr bwMode="auto">
          <a:xfrm>
            <a:off x="304800" y="3962400"/>
            <a:ext cx="6491288" cy="381000"/>
          </a:xfrm>
          <a:prstGeom prst="rect">
            <a:avLst/>
          </a:prstGeom>
          <a:noFill/>
          <a:ln w="9525">
            <a:noFill/>
            <a:miter lim="800000"/>
            <a:headEnd/>
            <a:tailEnd/>
          </a:ln>
          <a:effectLst/>
        </p:spPr>
        <p:txBody>
          <a:bodyPr wrap="none" anchor="ctr">
            <a:spAutoFit/>
          </a:bodyPr>
          <a:lstStyle/>
          <a:p>
            <a:pPr algn="just" eaLnBrk="0" hangingPunct="0"/>
            <a:r>
              <a:rPr lang="en-US" altLang="ko-KR" sz="1900">
                <a:ea typeface="굴림" charset="-127"/>
              </a:rPr>
              <a:t>The solution to this nonlinear equation at t=480 seconds is</a:t>
            </a:r>
          </a:p>
        </p:txBody>
      </p:sp>
      <p:sp>
        <p:nvSpPr>
          <p:cNvPr id="319512" name="Rectangle 24"/>
          <p:cNvSpPr>
            <a:spLocks noChangeArrowheads="1"/>
          </p:cNvSpPr>
          <p:nvPr/>
        </p:nvSpPr>
        <p:spPr bwMode="auto">
          <a:xfrm>
            <a:off x="0" y="33385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9511" name="Object 23"/>
          <p:cNvGraphicFramePr>
            <a:graphicFrameLocks noChangeAspect="1"/>
          </p:cNvGraphicFramePr>
          <p:nvPr/>
        </p:nvGraphicFramePr>
        <p:xfrm>
          <a:off x="762000" y="4648200"/>
          <a:ext cx="1911350" cy="338137"/>
        </p:xfrm>
        <a:graphic>
          <a:graphicData uri="http://schemas.openxmlformats.org/presentationml/2006/ole">
            <mc:AlternateContent xmlns:mc="http://schemas.openxmlformats.org/markup-compatibility/2006">
              <mc:Choice xmlns:v="urn:schemas-microsoft-com:vml" Requires="v">
                <p:oleObj spid="_x0000_s365573" name="Equation" r:id="rId5" imgW="1168200" imgH="203040" progId="Equation.3">
                  <p:embed/>
                </p:oleObj>
              </mc:Choice>
              <mc:Fallback>
                <p:oleObj name="Equation" r:id="rId5" imgW="116820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648200"/>
                        <a:ext cx="1911350"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en-US" altLang="ko-KR">
                <a:ea typeface="굴림" charset="-127"/>
              </a:rPr>
              <a:t>Comparison with exact results</a:t>
            </a:r>
          </a:p>
        </p:txBody>
      </p:sp>
      <p:pic>
        <p:nvPicPr>
          <p:cNvPr id="314407" name="Picture 39"/>
          <p:cNvPicPr>
            <a:picLocks noGrp="1" noChangeAspect="1" noChangeArrowheads="1"/>
          </p:cNvPicPr>
          <p:nvPr>
            <p:ph idx="1"/>
          </p:nvPr>
        </p:nvPicPr>
        <p:blipFill>
          <a:blip r:embed="rId2" cstate="print"/>
          <a:stretch>
            <a:fillRect/>
          </a:stretch>
        </p:blipFill>
        <p:spPr>
          <a:xfrm>
            <a:off x="1600200" y="1828800"/>
            <a:ext cx="5880938" cy="3227344"/>
          </a:xfrm>
          <a:noFill/>
          <a:ln/>
        </p:spPr>
      </p:pic>
      <p:sp>
        <p:nvSpPr>
          <p:cNvPr id="314377" name="Rectangle 9"/>
          <p:cNvSpPr>
            <a:spLocks noChangeArrowheads="1"/>
          </p:cNvSpPr>
          <p:nvPr/>
        </p:nvSpPr>
        <p:spPr bwMode="auto">
          <a:xfrm>
            <a:off x="0" y="270192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4378" name="Rectangle 10"/>
          <p:cNvSpPr>
            <a:spLocks noChangeArrowheads="1"/>
          </p:cNvSpPr>
          <p:nvPr/>
        </p:nvSpPr>
        <p:spPr bwMode="auto">
          <a:xfrm>
            <a:off x="0" y="3044825"/>
            <a:ext cx="12890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4379" name="Rectangle 11"/>
          <p:cNvSpPr>
            <a:spLocks noChangeArrowheads="1"/>
          </p:cNvSpPr>
          <p:nvPr/>
        </p:nvSpPr>
        <p:spPr bwMode="auto">
          <a:xfrm>
            <a:off x="0" y="3576638"/>
            <a:ext cx="12890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4392" name="Rectangle 24"/>
          <p:cNvSpPr>
            <a:spLocks noChangeArrowheads="1"/>
          </p:cNvSpPr>
          <p:nvPr/>
        </p:nvSpPr>
        <p:spPr bwMode="auto">
          <a:xfrm>
            <a:off x="0" y="3478213"/>
            <a:ext cx="2222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4395" name="Rectangle 27"/>
          <p:cNvSpPr>
            <a:spLocks noChangeArrowheads="1"/>
          </p:cNvSpPr>
          <p:nvPr/>
        </p:nvSpPr>
        <p:spPr bwMode="auto">
          <a:xfrm>
            <a:off x="0" y="281622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4396" name="Rectangle 28"/>
          <p:cNvSpPr>
            <a:spLocks noChangeArrowheads="1"/>
          </p:cNvSpPr>
          <p:nvPr/>
        </p:nvSpPr>
        <p:spPr bwMode="auto">
          <a:xfrm>
            <a:off x="0" y="3511550"/>
            <a:ext cx="13271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4403" name="Rectangle 35"/>
          <p:cNvSpPr>
            <a:spLocks noChangeArrowheads="1"/>
          </p:cNvSpPr>
          <p:nvPr/>
        </p:nvSpPr>
        <p:spPr bwMode="auto">
          <a:xfrm>
            <a:off x="1295400" y="5334000"/>
            <a:ext cx="6319838" cy="381000"/>
          </a:xfrm>
          <a:prstGeom prst="rect">
            <a:avLst/>
          </a:prstGeom>
          <a:noFill/>
          <a:ln w="9525">
            <a:noFill/>
            <a:miter lim="800000"/>
            <a:headEnd/>
            <a:tailEnd/>
          </a:ln>
          <a:effectLst/>
        </p:spPr>
        <p:txBody>
          <a:bodyPr wrap="none" anchor="ctr">
            <a:spAutoFit/>
          </a:bodyPr>
          <a:lstStyle/>
          <a:p>
            <a:pPr algn="l" eaLnBrk="0" hangingPunct="0"/>
            <a:r>
              <a:rPr lang="en-US" altLang="ko-KR" sz="1900" b="1" dirty="0">
                <a:ea typeface="굴림" charset="-127"/>
              </a:rPr>
              <a:t>Figure 2.</a:t>
            </a:r>
            <a:r>
              <a:rPr lang="en-US" altLang="ko-KR" sz="1900" dirty="0">
                <a:ea typeface="굴림" charset="-127"/>
              </a:rPr>
              <a:t>  </a:t>
            </a:r>
            <a:r>
              <a:rPr lang="en-US" altLang="ko-KR" sz="1900" dirty="0" err="1">
                <a:ea typeface="굴림" charset="-127"/>
              </a:rPr>
              <a:t>Heun’s</a:t>
            </a:r>
            <a:r>
              <a:rPr lang="en-US" altLang="ko-KR" sz="1900" dirty="0">
                <a:ea typeface="굴림" charset="-127"/>
              </a:rPr>
              <a:t> method results for different step sizes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ltLang="ko-KR">
                <a:ea typeface="굴림" charset="-127"/>
              </a:rPr>
              <a:t>Effect of step size</a:t>
            </a:r>
          </a:p>
        </p:txBody>
      </p:sp>
      <p:graphicFrame>
        <p:nvGraphicFramePr>
          <p:cNvPr id="313484" name="Object 140"/>
          <p:cNvGraphicFramePr>
            <a:graphicFrameLocks noGrp="1" noChangeAspect="1"/>
          </p:cNvGraphicFramePr>
          <p:nvPr>
            <p:ph idx="1"/>
          </p:nvPr>
        </p:nvGraphicFramePr>
        <p:xfrm>
          <a:off x="3124200" y="5181600"/>
          <a:ext cx="2054225" cy="357188"/>
        </p:xfrm>
        <a:graphic>
          <a:graphicData uri="http://schemas.openxmlformats.org/presentationml/2006/ole">
            <mc:AlternateContent xmlns:mc="http://schemas.openxmlformats.org/markup-compatibility/2006">
              <mc:Choice xmlns:v="urn:schemas-microsoft-com:vml" Requires="v">
                <p:oleObj spid="_x0000_s366600" name="Equation" r:id="rId3" imgW="1168200" imgH="203040" progId="Equation.3">
                  <p:embed/>
                </p:oleObj>
              </mc:Choice>
              <mc:Fallback>
                <p:oleObj name="Equation" r:id="rId3" imgW="1168200" imgH="20304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5181600"/>
                        <a:ext cx="2054225"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3356" name="Rectangle 12"/>
          <p:cNvSpPr>
            <a:spLocks noChangeArrowheads="1"/>
          </p:cNvSpPr>
          <p:nvPr/>
        </p:nvSpPr>
        <p:spPr bwMode="auto">
          <a:xfrm>
            <a:off x="0" y="26685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3357" name="Rectangle 13"/>
          <p:cNvSpPr>
            <a:spLocks noChangeArrowheads="1"/>
          </p:cNvSpPr>
          <p:nvPr/>
        </p:nvSpPr>
        <p:spPr bwMode="auto">
          <a:xfrm>
            <a:off x="0" y="33924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3354" name="Object 10"/>
          <p:cNvGraphicFramePr>
            <a:graphicFrameLocks noChangeAspect="1"/>
          </p:cNvGraphicFramePr>
          <p:nvPr/>
        </p:nvGraphicFramePr>
        <p:xfrm>
          <a:off x="0" y="3392488"/>
          <a:ext cx="114300" cy="219075"/>
        </p:xfrm>
        <a:graphic>
          <a:graphicData uri="http://schemas.openxmlformats.org/presentationml/2006/ole">
            <mc:AlternateContent xmlns:mc="http://schemas.openxmlformats.org/markup-compatibility/2006">
              <mc:Choice xmlns:v="urn:schemas-microsoft-com:vml" Requires="v">
                <p:oleObj spid="_x0000_s366601" name="Equation" r:id="rId5" imgW="114151" imgH="215619" progId="Equation.3">
                  <p:embed/>
                </p:oleObj>
              </mc:Choice>
              <mc:Fallback>
                <p:oleObj name="Equation" r:id="rId5" imgW="114151" imgH="215619"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392488"/>
                        <a:ext cx="1143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3358" name="Rectangle 14"/>
          <p:cNvSpPr>
            <a:spLocks noChangeArrowheads="1"/>
          </p:cNvSpPr>
          <p:nvPr/>
        </p:nvSpPr>
        <p:spPr bwMode="auto">
          <a:xfrm>
            <a:off x="228600" y="3611563"/>
            <a:ext cx="12128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3366" name="Rectangle 22"/>
          <p:cNvSpPr>
            <a:spLocks noChangeArrowheads="1"/>
          </p:cNvSpPr>
          <p:nvPr/>
        </p:nvSpPr>
        <p:spPr bwMode="auto">
          <a:xfrm>
            <a:off x="2590800" y="3124200"/>
            <a:ext cx="590550" cy="366713"/>
          </a:xfrm>
          <a:prstGeom prst="rect">
            <a:avLst/>
          </a:prstGeom>
          <a:noFill/>
          <a:ln w="9525">
            <a:noFill/>
            <a:miter lim="800000"/>
            <a:headEnd/>
            <a:tailEnd/>
          </a:ln>
          <a:effectLst/>
        </p:spPr>
        <p:txBody>
          <a:bodyPr wrap="none" anchor="ctr">
            <a:spAutoFit/>
          </a:bodyPr>
          <a:lstStyle/>
          <a:p>
            <a:pPr algn="just" eaLnBrk="0" hangingPunct="0"/>
            <a:r>
              <a:rPr lang="en-US" altLang="ko-KR" sz="1800">
                <a:latin typeface="Times New Roman" pitchFamily="18" charset="0"/>
                <a:ea typeface="굴림" charset="-127"/>
                <a:cs typeface="Times New Roman" pitchFamily="18" charset="0"/>
              </a:rPr>
              <a:t>Step</a:t>
            </a:r>
            <a:endParaRPr lang="en-US" altLang="ko-KR" sz="1800">
              <a:latin typeface="Times New Roman" pitchFamily="18" charset="0"/>
              <a:ea typeface="굴림" charset="-127"/>
            </a:endParaRPr>
          </a:p>
        </p:txBody>
      </p:sp>
      <p:graphicFrame>
        <p:nvGraphicFramePr>
          <p:cNvPr id="313365" name="Object 21"/>
          <p:cNvGraphicFramePr>
            <a:graphicFrameLocks noChangeAspect="1"/>
          </p:cNvGraphicFramePr>
          <p:nvPr/>
        </p:nvGraphicFramePr>
        <p:xfrm>
          <a:off x="3124200" y="3200400"/>
          <a:ext cx="176213" cy="257175"/>
        </p:xfrm>
        <a:graphic>
          <a:graphicData uri="http://schemas.openxmlformats.org/presentationml/2006/ole">
            <mc:AlternateContent xmlns:mc="http://schemas.openxmlformats.org/markup-compatibility/2006">
              <mc:Choice xmlns:v="urn:schemas-microsoft-com:vml" Requires="v">
                <p:oleObj spid="_x0000_s366602" name="Equation" r:id="rId7" imgW="126725" imgH="177415" progId="Equation.3">
                  <p:embed/>
                </p:oleObj>
              </mc:Choice>
              <mc:Fallback>
                <p:oleObj name="Equation" r:id="rId7" imgW="126725" imgH="177415"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3200400"/>
                        <a:ext cx="176213"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3364" name="Object 20"/>
          <p:cNvGraphicFramePr>
            <a:graphicFrameLocks noChangeAspect="1"/>
          </p:cNvGraphicFramePr>
          <p:nvPr/>
        </p:nvGraphicFramePr>
        <p:xfrm>
          <a:off x="3581400" y="2819400"/>
          <a:ext cx="627063" cy="298450"/>
        </p:xfrm>
        <a:graphic>
          <a:graphicData uri="http://schemas.openxmlformats.org/presentationml/2006/ole">
            <mc:AlternateContent xmlns:mc="http://schemas.openxmlformats.org/markup-compatibility/2006">
              <mc:Choice xmlns:v="urn:schemas-microsoft-com:vml" Requires="v">
                <p:oleObj spid="_x0000_s366603" name="Equation" r:id="rId9" imgW="457200" imgH="215640" progId="Equation.3">
                  <p:embed/>
                </p:oleObj>
              </mc:Choice>
              <mc:Fallback>
                <p:oleObj name="Equation" r:id="rId9" imgW="457200" imgH="215640" progId="Equation.3">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400" y="2819400"/>
                        <a:ext cx="627063"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3363" name="Object 19"/>
          <p:cNvGraphicFramePr>
            <a:graphicFrameLocks noChangeAspect="1"/>
          </p:cNvGraphicFramePr>
          <p:nvPr/>
        </p:nvGraphicFramePr>
        <p:xfrm>
          <a:off x="4724400" y="2819400"/>
          <a:ext cx="317500" cy="381000"/>
        </p:xfrm>
        <a:graphic>
          <a:graphicData uri="http://schemas.openxmlformats.org/presentationml/2006/ole">
            <mc:AlternateContent xmlns:mc="http://schemas.openxmlformats.org/markup-compatibility/2006">
              <mc:Choice xmlns:v="urn:schemas-microsoft-com:vml" Requires="v">
                <p:oleObj spid="_x0000_s366604" name="Equation" r:id="rId11" imgW="190500" imgH="228600" progId="Equation.3">
                  <p:embed/>
                </p:oleObj>
              </mc:Choice>
              <mc:Fallback>
                <p:oleObj name="Equation" r:id="rId11" imgW="190500" imgH="228600" progId="Equation.3">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24400" y="2819400"/>
                        <a:ext cx="3175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3362" name="Object 18"/>
          <p:cNvGraphicFramePr>
            <a:graphicFrameLocks noChangeAspect="1"/>
          </p:cNvGraphicFramePr>
          <p:nvPr/>
        </p:nvGraphicFramePr>
        <p:xfrm>
          <a:off x="5638800" y="2819400"/>
          <a:ext cx="609600" cy="365125"/>
        </p:xfrm>
        <a:graphic>
          <a:graphicData uri="http://schemas.openxmlformats.org/presentationml/2006/ole">
            <mc:AlternateContent xmlns:mc="http://schemas.openxmlformats.org/markup-compatibility/2006">
              <mc:Choice xmlns:v="urn:schemas-microsoft-com:vml" Requires="v">
                <p:oleObj spid="_x0000_s366605" name="Equation" r:id="rId13" imgW="381000" imgH="228600" progId="Equation.3">
                  <p:embed/>
                </p:oleObj>
              </mc:Choice>
              <mc:Fallback>
                <p:oleObj name="Equation" r:id="rId13" imgW="381000" imgH="228600" progId="Equation.3">
                  <p:embed/>
                  <p:pic>
                    <p:nvPicPr>
                      <p:cNvPr id="0"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38800" y="2819400"/>
                        <a:ext cx="609600"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3421" name="Rectangle 77"/>
          <p:cNvSpPr>
            <a:spLocks noChangeArrowheads="1"/>
          </p:cNvSpPr>
          <p:nvPr/>
        </p:nvSpPr>
        <p:spPr bwMode="auto">
          <a:xfrm>
            <a:off x="457200" y="2133600"/>
            <a:ext cx="8123238" cy="381000"/>
          </a:xfrm>
          <a:prstGeom prst="rect">
            <a:avLst/>
          </a:prstGeom>
          <a:noFill/>
          <a:ln w="9525">
            <a:noFill/>
            <a:miter lim="800000"/>
            <a:headEnd/>
            <a:tailEnd/>
          </a:ln>
          <a:effectLst/>
        </p:spPr>
        <p:txBody>
          <a:bodyPr wrap="none" anchor="ctr">
            <a:spAutoFit/>
          </a:bodyPr>
          <a:lstStyle/>
          <a:p>
            <a:pPr algn="just" eaLnBrk="0" hangingPunct="0"/>
            <a:r>
              <a:rPr lang="en-US" altLang="ko-KR" sz="1900" b="1">
                <a:ea typeface="굴림" charset="-127"/>
              </a:rPr>
              <a:t>Table 1.  Temperature at 480 seconds as a function of step size, h</a:t>
            </a:r>
          </a:p>
        </p:txBody>
      </p:sp>
      <p:sp>
        <p:nvSpPr>
          <p:cNvPr id="313429" name="Rectangle 85"/>
          <p:cNvSpPr>
            <a:spLocks noChangeArrowheads="1"/>
          </p:cNvSpPr>
          <p:nvPr/>
        </p:nvSpPr>
        <p:spPr bwMode="auto">
          <a:xfrm>
            <a:off x="0" y="2668588"/>
            <a:ext cx="9144000" cy="0"/>
          </a:xfrm>
          <a:prstGeom prst="rect">
            <a:avLst/>
          </a:prstGeom>
          <a:noFill/>
          <a:ln w="9525">
            <a:noFill/>
            <a:miter lim="800000"/>
            <a:headEnd/>
            <a:tailEnd/>
          </a:ln>
          <a:effectLst/>
        </p:spPr>
        <p:txBody>
          <a:bodyPr wrap="none">
            <a:spAutoFit/>
          </a:bodyPr>
          <a:lstStyle/>
          <a:p>
            <a:endParaRPr lang="ko-KR" altLang="en-US"/>
          </a:p>
        </p:txBody>
      </p:sp>
      <p:sp>
        <p:nvSpPr>
          <p:cNvPr id="313431" name="Rectangle 87"/>
          <p:cNvSpPr>
            <a:spLocks noChangeArrowheads="1"/>
          </p:cNvSpPr>
          <p:nvPr/>
        </p:nvSpPr>
        <p:spPr bwMode="auto">
          <a:xfrm>
            <a:off x="0" y="2668588"/>
            <a:ext cx="9144000" cy="0"/>
          </a:xfrm>
          <a:prstGeom prst="rect">
            <a:avLst/>
          </a:prstGeom>
          <a:noFill/>
          <a:ln w="9525">
            <a:noFill/>
            <a:miter lim="800000"/>
            <a:headEnd/>
            <a:tailEnd/>
          </a:ln>
          <a:effectLst/>
        </p:spPr>
        <p:txBody>
          <a:bodyPr wrap="none">
            <a:spAutoFit/>
          </a:bodyPr>
          <a:lstStyle/>
          <a:p>
            <a:endParaRPr lang="ko-KR" altLang="en-US"/>
          </a:p>
        </p:txBody>
      </p:sp>
      <p:sp>
        <p:nvSpPr>
          <p:cNvPr id="313433" name="Rectangle 89"/>
          <p:cNvSpPr>
            <a:spLocks noChangeArrowheads="1"/>
          </p:cNvSpPr>
          <p:nvPr/>
        </p:nvSpPr>
        <p:spPr bwMode="auto">
          <a:xfrm>
            <a:off x="0" y="2668588"/>
            <a:ext cx="9144000" cy="0"/>
          </a:xfrm>
          <a:prstGeom prst="rect">
            <a:avLst/>
          </a:prstGeom>
          <a:noFill/>
          <a:ln w="9525">
            <a:noFill/>
            <a:miter lim="800000"/>
            <a:headEnd/>
            <a:tailEnd/>
          </a:ln>
          <a:effectLst/>
        </p:spPr>
        <p:txBody>
          <a:bodyPr wrap="none">
            <a:spAutoFit/>
          </a:bodyPr>
          <a:lstStyle/>
          <a:p>
            <a:endParaRPr lang="ko-KR" altLang="en-US"/>
          </a:p>
        </p:txBody>
      </p:sp>
      <p:graphicFrame>
        <p:nvGraphicFramePr>
          <p:cNvPr id="313483" name="Group 139"/>
          <p:cNvGraphicFramePr>
            <a:graphicFrameLocks noGrp="1"/>
          </p:cNvGraphicFramePr>
          <p:nvPr/>
        </p:nvGraphicFramePr>
        <p:xfrm>
          <a:off x="2286000" y="2819400"/>
          <a:ext cx="4419600" cy="2110740"/>
        </p:xfrm>
        <a:graphic>
          <a:graphicData uri="http://schemas.openxmlformats.org/drawingml/2006/table">
            <a:tbl>
              <a:tblPr/>
              <a:tblGrid>
                <a:gridCol w="1292225"/>
                <a:gridCol w="955675"/>
                <a:gridCol w="1066800"/>
                <a:gridCol w="1104900"/>
              </a:tblGrid>
              <a:tr h="647700">
                <a:tc>
                  <a:txBody>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 pos="685800" algn="l"/>
                        </a:tabLst>
                      </a:pPr>
                      <a:endParaRPr kumimoji="0" lang="ko-KR" altLang="ko-KR"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ko-KR" altLang="ko-KR" sz="2800" b="0" i="0" u="none" strike="noStrike" cap="none" normalizeH="0" baseline="0" smtClean="0">
                        <a:ln>
                          <a:noFill/>
                        </a:ln>
                        <a:solidFill>
                          <a:schemeClr val="tx1"/>
                        </a:solidFill>
                        <a:effectLst/>
                        <a:latin typeface="Tahoma" charset="0"/>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ko-KR" altLang="ko-KR" sz="2800" b="0" i="0" u="none" strike="noStrike" cap="none" normalizeH="0" baseline="0" smtClean="0">
                        <a:ln>
                          <a:noFill/>
                        </a:ln>
                        <a:solidFill>
                          <a:schemeClr val="tx1"/>
                        </a:solidFill>
                        <a:effectLst/>
                        <a:latin typeface="Tahoma" charset="0"/>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ko-KR" altLang="ko-KR" sz="2800" b="0" i="0" u="none" strike="noStrike" cap="none" normalizeH="0" baseline="0" smtClean="0">
                        <a:ln>
                          <a:noFill/>
                        </a:ln>
                        <a:solidFill>
                          <a:schemeClr val="tx1"/>
                        </a:solidFill>
                        <a:effectLst/>
                        <a:latin typeface="Tahoma" charset="0"/>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1255713">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480</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240</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120</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60</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30</a:t>
                      </a:r>
                      <a:endParaRPr kumimoji="0" lang="en-US" altLang="ko-KR" sz="1800" b="0" i="0" u="none" strike="noStrike" cap="none" normalizeH="0" baseline="0" smtClean="0">
                        <a:ln>
                          <a:noFill/>
                        </a:ln>
                        <a:solidFill>
                          <a:schemeClr val="tx1"/>
                        </a:solidFill>
                        <a:effectLst/>
                        <a:latin typeface="Times New Roman" pitchFamily="18" charset="0"/>
                        <a:ea typeface="굴림" charset="-127"/>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-393.87</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584.27</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651.35</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649.91</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648.21</a:t>
                      </a:r>
                      <a:endParaRPr kumimoji="0" lang="en-US" altLang="ko-KR" sz="1800" b="0" i="0" u="none" strike="noStrike" cap="none" normalizeH="0" baseline="0" smtClean="0">
                        <a:ln>
                          <a:noFill/>
                        </a:ln>
                        <a:solidFill>
                          <a:schemeClr val="tx1"/>
                        </a:solidFill>
                        <a:effectLst/>
                        <a:latin typeface="Times New Roman" pitchFamily="18" charset="0"/>
                        <a:ea typeface="굴림" charset="-127"/>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1041.4</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63.304</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-3.7762</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-2.3406</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-0.63219</a:t>
                      </a:r>
                      <a:endParaRPr kumimoji="0" lang="en-US" altLang="ko-KR" sz="1800" b="0" i="0" u="none" strike="noStrike" cap="none" normalizeH="0" baseline="0" smtClean="0">
                        <a:ln>
                          <a:noFill/>
                        </a:ln>
                        <a:solidFill>
                          <a:schemeClr val="tx1"/>
                        </a:solidFill>
                        <a:effectLst/>
                        <a:latin typeface="Times New Roman" pitchFamily="18" charset="0"/>
                        <a:ea typeface="굴림" charset="-127"/>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160.82</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9.7756</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0.58313</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0.36145</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0.097625</a:t>
                      </a:r>
                      <a:endParaRPr kumimoji="0" lang="en-US" altLang="ko-KR" sz="1800" b="0" i="0" u="none" strike="noStrike" cap="none" normalizeH="0" baseline="0" smtClean="0">
                        <a:ln>
                          <a:noFill/>
                        </a:ln>
                        <a:solidFill>
                          <a:schemeClr val="tx1"/>
                        </a:solidFill>
                        <a:effectLst/>
                        <a:latin typeface="Times New Roman" pitchFamily="18" charset="0"/>
                        <a:ea typeface="굴림" charset="-127"/>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313486" name="Text Box 142"/>
          <p:cNvSpPr txBox="1">
            <a:spLocks noChangeArrowheads="1"/>
          </p:cNvSpPr>
          <p:nvPr/>
        </p:nvSpPr>
        <p:spPr bwMode="auto">
          <a:xfrm>
            <a:off x="2667000" y="2819400"/>
            <a:ext cx="577850" cy="366713"/>
          </a:xfrm>
          <a:prstGeom prst="rect">
            <a:avLst/>
          </a:prstGeom>
          <a:noFill/>
          <a:ln w="9525">
            <a:noFill/>
            <a:miter lim="800000"/>
            <a:headEnd/>
            <a:tailEnd/>
          </a:ln>
          <a:effectLst/>
        </p:spPr>
        <p:txBody>
          <a:bodyPr wrap="none">
            <a:spAutoFit/>
          </a:bodyPr>
          <a:lstStyle/>
          <a:p>
            <a:pPr algn="l"/>
            <a:r>
              <a:rPr lang="en-US" altLang="ko-KR" sz="1800">
                <a:latin typeface="Times New Roman" pitchFamily="18" charset="0"/>
                <a:ea typeface="굴림" charset="-127"/>
              </a:rPr>
              <a:t>Size</a:t>
            </a:r>
          </a:p>
        </p:txBody>
      </p:sp>
      <p:sp>
        <p:nvSpPr>
          <p:cNvPr id="313487" name="Text Box 143"/>
          <p:cNvSpPr txBox="1">
            <a:spLocks noChangeArrowheads="1"/>
          </p:cNvSpPr>
          <p:nvPr/>
        </p:nvSpPr>
        <p:spPr bwMode="auto">
          <a:xfrm>
            <a:off x="5334000" y="5105400"/>
            <a:ext cx="933450" cy="381000"/>
          </a:xfrm>
          <a:prstGeom prst="rect">
            <a:avLst/>
          </a:prstGeom>
          <a:noFill/>
          <a:ln w="9525">
            <a:noFill/>
            <a:miter lim="800000"/>
            <a:headEnd/>
            <a:tailEnd/>
          </a:ln>
          <a:effectLst/>
        </p:spPr>
        <p:txBody>
          <a:bodyPr wrap="none">
            <a:spAutoFit/>
          </a:bodyPr>
          <a:lstStyle/>
          <a:p>
            <a:pPr algn="l"/>
            <a:r>
              <a:rPr lang="en-US" altLang="ko-KR" sz="1900" dirty="0">
                <a:ea typeface="굴림" charset="-127"/>
              </a:rPr>
              <a:t>(exact)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457200" y="304800"/>
            <a:ext cx="8229600" cy="1143000"/>
          </a:xfrm>
        </p:spPr>
        <p:txBody>
          <a:bodyPr>
            <a:normAutofit fontScale="90000"/>
          </a:bodyPr>
          <a:lstStyle/>
          <a:p>
            <a:r>
              <a:rPr lang="en-US" altLang="ko-KR" sz="4000">
                <a:ea typeface="굴림" charset="-127"/>
                <a:cs typeface="Times New Roman" pitchFamily="18" charset="0"/>
              </a:rPr>
              <a:t>Effects of step size on Heun’s Method</a:t>
            </a:r>
          </a:p>
        </p:txBody>
      </p:sp>
      <p:pic>
        <p:nvPicPr>
          <p:cNvPr id="284773" name="Picture 101"/>
          <p:cNvPicPr>
            <a:picLocks noGrp="1" noChangeAspect="1" noChangeArrowheads="1"/>
          </p:cNvPicPr>
          <p:nvPr>
            <p:ph idx="1"/>
          </p:nvPr>
        </p:nvPicPr>
        <p:blipFill>
          <a:blip r:embed="rId4" cstate="print"/>
          <a:srcRect/>
          <a:stretch>
            <a:fillRect/>
          </a:stretch>
        </p:blipFill>
        <p:spPr>
          <a:xfrm>
            <a:off x="1828800" y="1828800"/>
            <a:ext cx="5257800" cy="3771900"/>
          </a:xfrm>
          <a:noFill/>
          <a:ln/>
        </p:spPr>
      </p:pic>
      <p:graphicFrame>
        <p:nvGraphicFramePr>
          <p:cNvPr id="284677" name="Object 5"/>
          <p:cNvGraphicFramePr>
            <a:graphicFrameLocks noChangeAspect="1"/>
          </p:cNvGraphicFramePr>
          <p:nvPr/>
        </p:nvGraphicFramePr>
        <p:xfrm>
          <a:off x="4972050" y="2863850"/>
          <a:ext cx="114300" cy="215900"/>
        </p:xfrm>
        <a:graphic>
          <a:graphicData uri="http://schemas.openxmlformats.org/presentationml/2006/ole">
            <mc:AlternateContent xmlns:mc="http://schemas.openxmlformats.org/markup-compatibility/2006">
              <mc:Choice xmlns:v="urn:schemas-microsoft-com:vml" Requires="v">
                <p:oleObj spid="_x0000_s367619" name="Equation" r:id="rId5" imgW="114120" imgH="215640" progId="Equation.3">
                  <p:embed/>
                </p:oleObj>
              </mc:Choice>
              <mc:Fallback>
                <p:oleObj name="Equation" r:id="rId5" imgW="114120" imgH="21564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2050" y="28638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4723" name="Rectangle 51"/>
          <p:cNvSpPr>
            <a:spLocks noChangeArrowheads="1"/>
          </p:cNvSpPr>
          <p:nvPr/>
        </p:nvSpPr>
        <p:spPr bwMode="auto">
          <a:xfrm>
            <a:off x="3595688" y="3305175"/>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284734" name="Rectangle 62"/>
          <p:cNvSpPr>
            <a:spLocks noChangeArrowheads="1"/>
          </p:cNvSpPr>
          <p:nvPr/>
        </p:nvSpPr>
        <p:spPr bwMode="auto">
          <a:xfrm>
            <a:off x="0" y="-238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84735" name="Rectangle 63"/>
          <p:cNvSpPr>
            <a:spLocks noChangeArrowheads="1"/>
          </p:cNvSpPr>
          <p:nvPr/>
        </p:nvSpPr>
        <p:spPr bwMode="auto">
          <a:xfrm>
            <a:off x="4479925" y="233363"/>
            <a:ext cx="641350" cy="457200"/>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sz="1400">
              <a:latin typeface="Times New Roman" pitchFamily="18" charset="0"/>
              <a:ea typeface="굴림" charset="-127"/>
            </a:endParaRPr>
          </a:p>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6" name="Rectangle 64"/>
          <p:cNvSpPr>
            <a:spLocks noChangeArrowheads="1"/>
          </p:cNvSpPr>
          <p:nvPr/>
        </p:nvSpPr>
        <p:spPr bwMode="auto">
          <a:xfrm>
            <a:off x="4479925" y="947738"/>
            <a:ext cx="641350" cy="457200"/>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sz="1400">
              <a:latin typeface="Times New Roman" pitchFamily="18" charset="0"/>
              <a:ea typeface="굴림" charset="-127"/>
            </a:endParaRPr>
          </a:p>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7" name="Rectangle 65"/>
          <p:cNvSpPr>
            <a:spLocks noChangeArrowheads="1"/>
          </p:cNvSpPr>
          <p:nvPr/>
        </p:nvSpPr>
        <p:spPr bwMode="auto">
          <a:xfrm>
            <a:off x="685800" y="16430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8" name="Rectangle 66"/>
          <p:cNvSpPr>
            <a:spLocks noChangeArrowheads="1"/>
          </p:cNvSpPr>
          <p:nvPr/>
        </p:nvSpPr>
        <p:spPr bwMode="auto">
          <a:xfrm>
            <a:off x="685800" y="2679700"/>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9" name="Rectangle 67"/>
          <p:cNvSpPr>
            <a:spLocks noChangeArrowheads="1"/>
          </p:cNvSpPr>
          <p:nvPr/>
        </p:nvSpPr>
        <p:spPr bwMode="auto">
          <a:xfrm>
            <a:off x="685800" y="325913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40" name="Rectangle 68"/>
          <p:cNvSpPr>
            <a:spLocks noChangeArrowheads="1"/>
          </p:cNvSpPr>
          <p:nvPr/>
        </p:nvSpPr>
        <p:spPr bwMode="auto">
          <a:xfrm>
            <a:off x="685800" y="42957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41" name="Rectangle 69"/>
          <p:cNvSpPr>
            <a:spLocks noChangeArrowheads="1"/>
          </p:cNvSpPr>
          <p:nvPr/>
        </p:nvSpPr>
        <p:spPr bwMode="auto">
          <a:xfrm>
            <a:off x="685800" y="487521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46" name="Rectangle 74"/>
          <p:cNvSpPr>
            <a:spLocks noChangeArrowheads="1"/>
          </p:cNvSpPr>
          <p:nvPr/>
        </p:nvSpPr>
        <p:spPr bwMode="auto">
          <a:xfrm>
            <a:off x="685800" y="2971800"/>
            <a:ext cx="1143000" cy="304800"/>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284749" name="Rectangle 77"/>
          <p:cNvSpPr>
            <a:spLocks noChangeArrowheads="1"/>
          </p:cNvSpPr>
          <p:nvPr/>
        </p:nvSpPr>
        <p:spPr bwMode="auto">
          <a:xfrm>
            <a:off x="4248150" y="26828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72" name="Rectangle 100"/>
          <p:cNvSpPr>
            <a:spLocks noChangeArrowheads="1"/>
          </p:cNvSpPr>
          <p:nvPr/>
        </p:nvSpPr>
        <p:spPr bwMode="auto">
          <a:xfrm>
            <a:off x="1981200" y="5638800"/>
            <a:ext cx="5321300" cy="381000"/>
          </a:xfrm>
          <a:prstGeom prst="rect">
            <a:avLst/>
          </a:prstGeom>
          <a:noFill/>
          <a:ln w="9525">
            <a:noFill/>
            <a:miter lim="800000"/>
            <a:headEnd/>
            <a:tailEnd/>
          </a:ln>
          <a:effectLst/>
        </p:spPr>
        <p:txBody>
          <a:bodyPr wrap="none" anchor="ctr">
            <a:spAutoFit/>
          </a:bodyPr>
          <a:lstStyle/>
          <a:p>
            <a:pPr algn="l" eaLnBrk="0" hangingPunct="0"/>
            <a:r>
              <a:rPr lang="en-US" altLang="ko-KR" sz="1900" b="1" dirty="0">
                <a:ea typeface="굴림" charset="-127"/>
              </a:rPr>
              <a:t>Figure 3.</a:t>
            </a:r>
            <a:r>
              <a:rPr lang="en-US" altLang="ko-KR" sz="1900" dirty="0">
                <a:ea typeface="굴림" charset="-127"/>
              </a:rPr>
              <a:t>  Effect of step size in </a:t>
            </a:r>
            <a:r>
              <a:rPr lang="en-US" altLang="ko-KR" sz="1900" dirty="0" err="1">
                <a:ea typeface="굴림" charset="-127"/>
              </a:rPr>
              <a:t>Heun’s</a:t>
            </a:r>
            <a:r>
              <a:rPr lang="en-US" altLang="ko-KR" sz="1900" dirty="0">
                <a:ea typeface="굴림" charset="-127"/>
              </a:rPr>
              <a:t> method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normAutofit fontScale="90000"/>
          </a:bodyPr>
          <a:lstStyle/>
          <a:p>
            <a:r>
              <a:rPr lang="en-US" altLang="ko-KR" sz="4000">
                <a:ea typeface="굴림" charset="-127"/>
              </a:rPr>
              <a:t>Comparison of Euler and Runge-Kutta 2</a:t>
            </a:r>
            <a:r>
              <a:rPr lang="en-US" altLang="ko-KR" sz="4000" baseline="30000">
                <a:ea typeface="굴림" charset="-127"/>
              </a:rPr>
              <a:t>nd</a:t>
            </a:r>
            <a:r>
              <a:rPr lang="en-US" altLang="ko-KR" sz="4000">
                <a:ea typeface="굴림" charset="-127"/>
              </a:rPr>
              <a:t> Order Methods</a:t>
            </a:r>
          </a:p>
        </p:txBody>
      </p:sp>
      <p:graphicFrame>
        <p:nvGraphicFramePr>
          <p:cNvPr id="356436" name="Object 84"/>
          <p:cNvGraphicFramePr>
            <a:graphicFrameLocks noGrp="1" noChangeAspect="1"/>
          </p:cNvGraphicFramePr>
          <p:nvPr>
            <p:ph idx="1"/>
          </p:nvPr>
        </p:nvGraphicFramePr>
        <p:xfrm>
          <a:off x="3276600" y="5726113"/>
          <a:ext cx="1981200" cy="344487"/>
        </p:xfrm>
        <a:graphic>
          <a:graphicData uri="http://schemas.openxmlformats.org/presentationml/2006/ole">
            <mc:AlternateContent xmlns:mc="http://schemas.openxmlformats.org/markup-compatibility/2006">
              <mc:Choice xmlns:v="urn:schemas-microsoft-com:vml" Requires="v">
                <p:oleObj spid="_x0000_s368644" name="Equation" r:id="rId3" imgW="1168200" imgH="203040" progId="Equation.3">
                  <p:embed/>
                </p:oleObj>
              </mc:Choice>
              <mc:Fallback>
                <p:oleObj name="Equation" r:id="rId3" imgW="1168200" imgH="20304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5726113"/>
                        <a:ext cx="1981200" cy="344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6356" name="Rectangle 4"/>
          <p:cNvSpPr>
            <a:spLocks noChangeArrowheads="1"/>
          </p:cNvSpPr>
          <p:nvPr/>
        </p:nvSpPr>
        <p:spPr bwMode="auto">
          <a:xfrm>
            <a:off x="838200" y="1981200"/>
            <a:ext cx="6746875" cy="381000"/>
          </a:xfrm>
          <a:prstGeom prst="rect">
            <a:avLst/>
          </a:prstGeom>
          <a:noFill/>
          <a:ln w="9525">
            <a:noFill/>
            <a:miter lim="800000"/>
            <a:headEnd/>
            <a:tailEnd/>
          </a:ln>
          <a:effectLst/>
        </p:spPr>
        <p:txBody>
          <a:bodyPr wrap="none" anchor="ctr">
            <a:spAutoFit/>
          </a:bodyPr>
          <a:lstStyle/>
          <a:p>
            <a:pPr algn="just" eaLnBrk="0" hangingPunct="0"/>
            <a:r>
              <a:rPr lang="en-US" altLang="ko-KR" sz="1900" b="1">
                <a:ea typeface="굴림" charset="-127"/>
              </a:rPr>
              <a:t>Table 2</a:t>
            </a:r>
            <a:r>
              <a:rPr lang="en-US" altLang="ko-KR" sz="1900">
                <a:ea typeface="굴림" charset="-127"/>
              </a:rPr>
              <a:t>.  Comparison of Euler and the Runge-Kutta methods</a:t>
            </a:r>
          </a:p>
        </p:txBody>
      </p:sp>
      <p:sp>
        <p:nvSpPr>
          <p:cNvPr id="356359" name="Rectangle 7"/>
          <p:cNvSpPr>
            <a:spLocks noChangeArrowheads="1"/>
          </p:cNvSpPr>
          <p:nvPr/>
        </p:nvSpPr>
        <p:spPr bwMode="auto">
          <a:xfrm>
            <a:off x="2324100" y="2058988"/>
            <a:ext cx="3200400" cy="0"/>
          </a:xfrm>
          <a:prstGeom prst="rect">
            <a:avLst/>
          </a:prstGeom>
          <a:noFill/>
          <a:ln w="9525">
            <a:noFill/>
            <a:miter lim="800000"/>
            <a:headEnd/>
            <a:tailEnd/>
          </a:ln>
          <a:effectLst/>
        </p:spPr>
        <p:txBody>
          <a:bodyPr wrap="none">
            <a:spAutoFit/>
          </a:bodyPr>
          <a:lstStyle/>
          <a:p>
            <a:endParaRPr lang="ko-KR" altLang="en-US"/>
          </a:p>
        </p:txBody>
      </p:sp>
      <p:graphicFrame>
        <p:nvGraphicFramePr>
          <p:cNvPr id="356357" name="Object 5"/>
          <p:cNvGraphicFramePr>
            <a:graphicFrameLocks noChangeAspect="1"/>
          </p:cNvGraphicFramePr>
          <p:nvPr/>
        </p:nvGraphicFramePr>
        <p:xfrm>
          <a:off x="4343400" y="2819400"/>
          <a:ext cx="762000" cy="325438"/>
        </p:xfrm>
        <a:graphic>
          <a:graphicData uri="http://schemas.openxmlformats.org/presentationml/2006/ole">
            <mc:AlternateContent xmlns:mc="http://schemas.openxmlformats.org/markup-compatibility/2006">
              <mc:Choice xmlns:v="urn:schemas-microsoft-com:vml" Requires="v">
                <p:oleObj spid="_x0000_s368645" name="Equation" r:id="rId5" imgW="469696" imgH="203112" progId="Equation.3">
                  <p:embed/>
                </p:oleObj>
              </mc:Choice>
              <mc:Fallback>
                <p:oleObj name="Equation" r:id="rId5" imgW="469696" imgH="203112"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2819400"/>
                        <a:ext cx="762000" cy="325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6435" name="Group 83"/>
          <p:cNvGraphicFramePr>
            <a:graphicFrameLocks noGrp="1"/>
          </p:cNvGraphicFramePr>
          <p:nvPr/>
        </p:nvGraphicFramePr>
        <p:xfrm>
          <a:off x="1600200" y="2667000"/>
          <a:ext cx="5486400" cy="2737803"/>
        </p:xfrm>
        <a:graphic>
          <a:graphicData uri="http://schemas.openxmlformats.org/drawingml/2006/table">
            <a:tbl>
              <a:tblPr/>
              <a:tblGrid>
                <a:gridCol w="1138238"/>
                <a:gridCol w="931862"/>
                <a:gridCol w="931863"/>
                <a:gridCol w="1243012"/>
                <a:gridCol w="1241425"/>
              </a:tblGrid>
              <a:tr h="676275">
                <a:tc rowSpan="2">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rgbClr val="000000"/>
                          </a:solidFill>
                          <a:effectLst/>
                          <a:latin typeface="Times New Roman" pitchFamily="18" charset="0"/>
                          <a:ea typeface="굴림" charset="-127"/>
                          <a:cs typeface="Times New Roman" pitchFamily="18" charset="0"/>
                        </a:rPr>
                        <a:t>Step size,</a:t>
                      </a:r>
                      <a:endPar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rgbClr val="000000"/>
                          </a:solidFill>
                          <a:effectLst/>
                          <a:latin typeface="Times New Roman" pitchFamily="18" charset="0"/>
                          <a:ea typeface="굴림" charset="-127"/>
                          <a:cs typeface="Times New Roman" pitchFamily="18" charset="0"/>
                        </a:rPr>
                        <a:t>h</a:t>
                      </a:r>
                      <a:endParaRPr kumimoji="0" lang="en-US" altLang="ko-KR" sz="1800" b="0" i="0" u="none" strike="noStrike" cap="none" normalizeH="0" baseline="0" smtClean="0">
                        <a:ln>
                          <a:noFill/>
                        </a:ln>
                        <a:solidFill>
                          <a:schemeClr val="tx1"/>
                        </a:solidFill>
                        <a:effectLst/>
                        <a:latin typeface="Times New Roman" pitchFamily="18" charset="0"/>
                        <a:ea typeface="굴림" charset="-127"/>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gridSpan="4">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ko-KR" altLang="ko-KR" sz="2800" b="0" i="0" u="none" strike="noStrike" cap="none" normalizeH="0" baseline="0" smtClean="0">
                        <a:ln>
                          <a:noFill/>
                        </a:ln>
                        <a:solidFill>
                          <a:schemeClr val="tx1"/>
                        </a:solidFill>
                        <a:effectLst/>
                        <a:latin typeface="Tahoma" charset="0"/>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598488">
                <a:tc vMerge="1">
                  <a:txBody>
                    <a:bodyPr/>
                    <a:lstStyle/>
                    <a:p>
                      <a:pPr latinLnBrk="1"/>
                      <a:endParaRPr lang="ko-KR" altLang="en-US"/>
                    </a:p>
                  </a:txBody>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Euler</a:t>
                      </a:r>
                      <a:endParaRPr kumimoji="0" lang="en-US" altLang="ko-KR" sz="1800" b="0" i="0" u="none" strike="noStrike" cap="none" normalizeH="0" baseline="0" smtClean="0">
                        <a:ln>
                          <a:noFill/>
                        </a:ln>
                        <a:solidFill>
                          <a:schemeClr val="tx1"/>
                        </a:solidFill>
                        <a:effectLst/>
                        <a:latin typeface="Times New Roman" pitchFamily="18" charset="0"/>
                        <a:ea typeface="굴림" charset="-127"/>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Heun</a:t>
                      </a:r>
                      <a:endParaRPr kumimoji="0" lang="en-US" altLang="ko-KR" sz="1800" b="0" i="0" u="none" strike="noStrike" cap="none" normalizeH="0" baseline="0" smtClean="0">
                        <a:ln>
                          <a:noFill/>
                        </a:ln>
                        <a:solidFill>
                          <a:schemeClr val="tx1"/>
                        </a:solidFill>
                        <a:effectLst/>
                        <a:latin typeface="Times New Roman" pitchFamily="18" charset="0"/>
                        <a:ea typeface="굴림" charset="-127"/>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Midpoint</a:t>
                      </a:r>
                      <a:endParaRPr kumimoji="0" lang="en-US" altLang="ko-KR" sz="1800" b="0" i="0" u="none" strike="noStrike" cap="none" normalizeH="0" baseline="0" smtClean="0">
                        <a:ln>
                          <a:noFill/>
                        </a:ln>
                        <a:solidFill>
                          <a:schemeClr val="tx1"/>
                        </a:solidFill>
                        <a:effectLst/>
                        <a:latin typeface="Times New Roman" pitchFamily="18" charset="0"/>
                        <a:ea typeface="굴림" charset="-127"/>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Ralston</a:t>
                      </a:r>
                      <a:endParaRPr kumimoji="0" lang="en-US" altLang="ko-KR" sz="1800" b="0" i="0" u="none" strike="noStrike" cap="none" normalizeH="0" baseline="0" smtClean="0">
                        <a:ln>
                          <a:noFill/>
                        </a:ln>
                        <a:solidFill>
                          <a:schemeClr val="tx1"/>
                        </a:solidFill>
                        <a:effectLst/>
                        <a:latin typeface="Times New Roman" pitchFamily="18" charset="0"/>
                        <a:ea typeface="굴림" charset="-127"/>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1314450">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480</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240</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120</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60</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30</a:t>
                      </a:r>
                      <a:endParaRPr kumimoji="0" lang="en-US" altLang="ko-KR" sz="1800" b="0" i="0" u="none" strike="noStrike" cap="none" normalizeH="0" baseline="0" smtClean="0">
                        <a:ln>
                          <a:noFill/>
                        </a:ln>
                        <a:solidFill>
                          <a:schemeClr val="tx1"/>
                        </a:solidFill>
                        <a:effectLst/>
                        <a:latin typeface="Times New Roman" pitchFamily="18" charset="0"/>
                        <a:ea typeface="굴림" charset="-127"/>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-987.84</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110.32</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546.77</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614.97</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632.77</a:t>
                      </a:r>
                      <a:endParaRPr kumimoji="0" lang="en-US" altLang="ko-KR" sz="1800" b="0" i="0" u="none" strike="noStrike" cap="none" normalizeH="0" baseline="0" smtClean="0">
                        <a:ln>
                          <a:noFill/>
                        </a:ln>
                        <a:solidFill>
                          <a:schemeClr val="tx1"/>
                        </a:solidFill>
                        <a:effectLst/>
                        <a:latin typeface="Times New Roman" pitchFamily="18" charset="0"/>
                        <a:ea typeface="굴림" charset="-127"/>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-393.87</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584.27</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651.35</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649.91</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648.21</a:t>
                      </a:r>
                      <a:endParaRPr kumimoji="0" lang="en-US" altLang="ko-KR" sz="1800" b="0" i="0" u="none" strike="noStrike" cap="none" normalizeH="0" baseline="0" smtClean="0">
                        <a:ln>
                          <a:noFill/>
                        </a:ln>
                        <a:solidFill>
                          <a:schemeClr val="tx1"/>
                        </a:solidFill>
                        <a:effectLst/>
                        <a:latin typeface="Times New Roman" pitchFamily="18" charset="0"/>
                        <a:ea typeface="굴림" charset="-127"/>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1208.4</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976.87</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690.20</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654.85</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649.02</a:t>
                      </a:r>
                      <a:endParaRPr kumimoji="0" lang="en-US" altLang="ko-KR" sz="1800" b="0" i="0" u="none" strike="noStrike" cap="none" normalizeH="0" baseline="0" smtClean="0">
                        <a:ln>
                          <a:noFill/>
                        </a:ln>
                        <a:solidFill>
                          <a:schemeClr val="tx1"/>
                        </a:solidFill>
                        <a:effectLst/>
                        <a:latin typeface="Times New Roman" pitchFamily="18" charset="0"/>
                        <a:ea typeface="굴림" charset="-127"/>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449.78</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690.01</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667.71</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652.25</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648.61</a:t>
                      </a:r>
                      <a:endParaRPr kumimoji="0" lang="en-US" altLang="ko-KR" sz="1800" b="0" i="0" u="none" strike="noStrike" cap="none" normalizeH="0" baseline="0" smtClean="0">
                        <a:ln>
                          <a:noFill/>
                        </a:ln>
                        <a:solidFill>
                          <a:schemeClr val="tx1"/>
                        </a:solidFill>
                        <a:effectLst/>
                        <a:latin typeface="Times New Roman" pitchFamily="18" charset="0"/>
                        <a:ea typeface="굴림" charset="-127"/>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356438" name="Rectangle 86"/>
          <p:cNvSpPr>
            <a:spLocks noChangeArrowheads="1"/>
          </p:cNvSpPr>
          <p:nvPr/>
        </p:nvSpPr>
        <p:spPr bwMode="auto">
          <a:xfrm>
            <a:off x="5334000" y="5715000"/>
            <a:ext cx="933450" cy="381000"/>
          </a:xfrm>
          <a:prstGeom prst="rect">
            <a:avLst/>
          </a:prstGeom>
          <a:noFill/>
          <a:ln w="9525">
            <a:noFill/>
            <a:miter lim="800000"/>
            <a:headEnd/>
            <a:tailEnd/>
          </a:ln>
          <a:effectLst/>
        </p:spPr>
        <p:txBody>
          <a:bodyPr wrap="none">
            <a:spAutoFit/>
          </a:bodyPr>
          <a:lstStyle/>
          <a:p>
            <a:pPr algn="l"/>
            <a:r>
              <a:rPr lang="en-US" altLang="ko-KR" sz="1900">
                <a:ea typeface="굴림" charset="-127"/>
              </a:rPr>
              <a:t>(exact)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normAutofit fontScale="90000"/>
          </a:bodyPr>
          <a:lstStyle/>
          <a:p>
            <a:r>
              <a:rPr lang="en-US" altLang="ko-KR" sz="4000">
                <a:ea typeface="굴림" charset="-127"/>
              </a:rPr>
              <a:t>Comparison of Euler and Runge-Kutta 2</a:t>
            </a:r>
            <a:r>
              <a:rPr lang="en-US" altLang="ko-KR" sz="4000" baseline="30000">
                <a:ea typeface="굴림" charset="-127"/>
              </a:rPr>
              <a:t>nd</a:t>
            </a:r>
            <a:r>
              <a:rPr lang="en-US" altLang="ko-KR" sz="4000">
                <a:ea typeface="굴림" charset="-127"/>
              </a:rPr>
              <a:t> Order Methods</a:t>
            </a:r>
          </a:p>
        </p:txBody>
      </p:sp>
      <p:graphicFrame>
        <p:nvGraphicFramePr>
          <p:cNvPr id="361500" name="Object 28"/>
          <p:cNvGraphicFramePr>
            <a:graphicFrameLocks noGrp="1" noChangeAspect="1"/>
          </p:cNvGraphicFramePr>
          <p:nvPr>
            <p:ph idx="1"/>
          </p:nvPr>
        </p:nvGraphicFramePr>
        <p:xfrm>
          <a:off x="3276600" y="5726113"/>
          <a:ext cx="1981200" cy="344487"/>
        </p:xfrm>
        <a:graphic>
          <a:graphicData uri="http://schemas.openxmlformats.org/presentationml/2006/ole">
            <mc:AlternateContent xmlns:mc="http://schemas.openxmlformats.org/markup-compatibility/2006">
              <mc:Choice xmlns:v="urn:schemas-microsoft-com:vml" Requires="v">
                <p:oleObj spid="_x0000_s369668" name="Equation" r:id="rId3" imgW="1168200" imgH="203040" progId="Equation.3">
                  <p:embed/>
                </p:oleObj>
              </mc:Choice>
              <mc:Fallback>
                <p:oleObj name="Equation" r:id="rId3" imgW="116820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5726113"/>
                        <a:ext cx="1981200" cy="344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1475" name="Rectangle 3"/>
          <p:cNvSpPr>
            <a:spLocks noChangeArrowheads="1"/>
          </p:cNvSpPr>
          <p:nvPr/>
        </p:nvSpPr>
        <p:spPr bwMode="auto">
          <a:xfrm>
            <a:off x="838200" y="1981200"/>
            <a:ext cx="6746875" cy="381000"/>
          </a:xfrm>
          <a:prstGeom prst="rect">
            <a:avLst/>
          </a:prstGeom>
          <a:noFill/>
          <a:ln w="9525">
            <a:noFill/>
            <a:miter lim="800000"/>
            <a:headEnd/>
            <a:tailEnd/>
          </a:ln>
          <a:effectLst/>
        </p:spPr>
        <p:txBody>
          <a:bodyPr wrap="none" anchor="ctr">
            <a:spAutoFit/>
          </a:bodyPr>
          <a:lstStyle/>
          <a:p>
            <a:pPr algn="just" eaLnBrk="0" hangingPunct="0"/>
            <a:r>
              <a:rPr lang="en-US" altLang="ko-KR" sz="1900" b="1">
                <a:ea typeface="굴림" charset="-127"/>
              </a:rPr>
              <a:t>Table 2</a:t>
            </a:r>
            <a:r>
              <a:rPr lang="en-US" altLang="ko-KR" sz="1900">
                <a:ea typeface="굴림" charset="-127"/>
              </a:rPr>
              <a:t>.  Comparison of Euler and the Runge-Kutta methods</a:t>
            </a:r>
          </a:p>
        </p:txBody>
      </p:sp>
      <p:sp>
        <p:nvSpPr>
          <p:cNvPr id="361476" name="Rectangle 4"/>
          <p:cNvSpPr>
            <a:spLocks noChangeArrowheads="1"/>
          </p:cNvSpPr>
          <p:nvPr/>
        </p:nvSpPr>
        <p:spPr bwMode="auto">
          <a:xfrm>
            <a:off x="2324100" y="2058988"/>
            <a:ext cx="3200400" cy="0"/>
          </a:xfrm>
          <a:prstGeom prst="rect">
            <a:avLst/>
          </a:prstGeom>
          <a:noFill/>
          <a:ln w="9525">
            <a:noFill/>
            <a:miter lim="800000"/>
            <a:headEnd/>
            <a:tailEnd/>
          </a:ln>
          <a:effectLst/>
        </p:spPr>
        <p:txBody>
          <a:bodyPr wrap="none">
            <a:spAutoFit/>
          </a:bodyPr>
          <a:lstStyle/>
          <a:p>
            <a:endParaRPr lang="ko-KR" altLang="en-US"/>
          </a:p>
        </p:txBody>
      </p:sp>
      <p:graphicFrame>
        <p:nvGraphicFramePr>
          <p:cNvPr id="361520" name="Group 48"/>
          <p:cNvGraphicFramePr>
            <a:graphicFrameLocks noGrp="1"/>
          </p:cNvGraphicFramePr>
          <p:nvPr/>
        </p:nvGraphicFramePr>
        <p:xfrm>
          <a:off x="1828800" y="2590800"/>
          <a:ext cx="5141913" cy="2957259"/>
        </p:xfrm>
        <a:graphic>
          <a:graphicData uri="http://schemas.openxmlformats.org/drawingml/2006/table">
            <a:tbl>
              <a:tblPr/>
              <a:tblGrid>
                <a:gridCol w="1138238"/>
                <a:gridCol w="889000"/>
                <a:gridCol w="1152525"/>
                <a:gridCol w="1035050"/>
                <a:gridCol w="927100"/>
              </a:tblGrid>
              <a:tr h="676275">
                <a:tc rowSpan="2">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rgbClr val="000000"/>
                          </a:solidFill>
                          <a:effectLst/>
                          <a:latin typeface="Times New Roman" pitchFamily="18" charset="0"/>
                          <a:ea typeface="굴림" charset="-127"/>
                          <a:cs typeface="Times New Roman" pitchFamily="18" charset="0"/>
                        </a:rPr>
                        <a:t>Step size,</a:t>
                      </a:r>
                      <a:endPar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rgbClr val="000000"/>
                          </a:solidFill>
                          <a:effectLst/>
                          <a:latin typeface="Times New Roman" pitchFamily="18" charset="0"/>
                          <a:ea typeface="굴림" charset="-127"/>
                          <a:cs typeface="Times New Roman" pitchFamily="18" charset="0"/>
                        </a:rPr>
                        <a:t>h</a:t>
                      </a:r>
                      <a:endParaRPr kumimoji="0" lang="en-US" altLang="ko-KR" sz="1800" b="0" i="0" u="none" strike="noStrike" cap="none" normalizeH="0" baseline="0" smtClean="0">
                        <a:ln>
                          <a:noFill/>
                        </a:ln>
                        <a:solidFill>
                          <a:schemeClr val="tx1"/>
                        </a:solidFill>
                        <a:effectLst/>
                        <a:latin typeface="Times New Roman" pitchFamily="18" charset="0"/>
                        <a:ea typeface="굴림" charset="-127"/>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gridSpan="4">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ko-KR" altLang="ko-KR" sz="2800" b="0" i="0" u="none" strike="noStrike" cap="none" normalizeH="0" baseline="0" smtClean="0">
                        <a:ln>
                          <a:noFill/>
                        </a:ln>
                        <a:solidFill>
                          <a:schemeClr val="tx1"/>
                        </a:solidFill>
                        <a:effectLst/>
                        <a:latin typeface="Tahoma" charset="0"/>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598488">
                <a:tc vMerge="1">
                  <a:txBody>
                    <a:bodyPr/>
                    <a:lstStyle/>
                    <a:p>
                      <a:pPr latinLnBrk="1"/>
                      <a:endParaRPr lang="ko-KR" altLang="en-US"/>
                    </a:p>
                  </a:txBody>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Euler</a:t>
                      </a:r>
                      <a:endParaRPr kumimoji="0" lang="en-US" altLang="ko-KR" sz="1800" b="0" i="0" u="none" strike="noStrike" cap="none" normalizeH="0" baseline="0" smtClean="0">
                        <a:ln>
                          <a:noFill/>
                        </a:ln>
                        <a:solidFill>
                          <a:schemeClr val="tx1"/>
                        </a:solidFill>
                        <a:effectLst/>
                        <a:latin typeface="Times New Roman" pitchFamily="18" charset="0"/>
                        <a:ea typeface="굴림" charset="-127"/>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Heun</a:t>
                      </a:r>
                      <a:endParaRPr kumimoji="0" lang="en-US" altLang="ko-KR" sz="1800" b="0" i="0" u="none" strike="noStrike" cap="none" normalizeH="0" baseline="0" smtClean="0">
                        <a:ln>
                          <a:noFill/>
                        </a:ln>
                        <a:solidFill>
                          <a:schemeClr val="tx1"/>
                        </a:solidFill>
                        <a:effectLst/>
                        <a:latin typeface="Times New Roman" pitchFamily="18" charset="0"/>
                        <a:ea typeface="굴림" charset="-127"/>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Midpoint</a:t>
                      </a:r>
                      <a:endParaRPr kumimoji="0" lang="en-US" altLang="ko-KR" sz="1800" b="0" i="0" u="none" strike="noStrike" cap="none" normalizeH="0" baseline="0" smtClean="0">
                        <a:ln>
                          <a:noFill/>
                        </a:ln>
                        <a:solidFill>
                          <a:schemeClr val="tx1"/>
                        </a:solidFill>
                        <a:effectLst/>
                        <a:latin typeface="Times New Roman" pitchFamily="18" charset="0"/>
                        <a:ea typeface="굴림" charset="-127"/>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Ralston</a:t>
                      </a:r>
                      <a:endParaRPr kumimoji="0" lang="en-US" altLang="ko-KR" sz="1800" b="0" i="0" u="none" strike="noStrike" cap="none" normalizeH="0" baseline="0" smtClean="0">
                        <a:ln>
                          <a:noFill/>
                        </a:ln>
                        <a:solidFill>
                          <a:schemeClr val="tx1"/>
                        </a:solidFill>
                        <a:effectLst/>
                        <a:latin typeface="Times New Roman" pitchFamily="18" charset="0"/>
                        <a:ea typeface="굴림" charset="-127"/>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131445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rPr>
                        <a:t>480</a:t>
                      </a: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rPr>
                        <a:t>240</a:t>
                      </a: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rPr>
                        <a:t>120</a:t>
                      </a: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rPr>
                        <a:t>60</a:t>
                      </a: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rPr>
                        <a:t>30</a:t>
                      </a: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rPr>
                        <a:t>252.54</a:t>
                      </a: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rPr>
                        <a:t>82.964</a:t>
                      </a: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rPr>
                        <a:t>15.566</a:t>
                      </a: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rPr>
                        <a:t>5.0352</a:t>
                      </a: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rPr>
                        <a:t>2.2864</a:t>
                      </a: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rPr>
                        <a:t>160.82</a:t>
                      </a: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rPr>
                        <a:t>9.7756</a:t>
                      </a: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rPr>
                        <a:t>0.58313</a:t>
                      </a: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rPr>
                        <a:t>0.36145</a:t>
                      </a: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rPr>
                        <a:t>0.097625</a:t>
                      </a: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86.612</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50.851</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6.5823</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1.1239</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0.22353</a:t>
                      </a:r>
                      <a:endParaRPr kumimoji="0" lang="en-US" altLang="ko-KR" sz="1800" b="0" i="0" u="none" strike="noStrike" cap="none" normalizeH="0" baseline="0" smtClean="0">
                        <a:ln>
                          <a:noFill/>
                        </a:ln>
                        <a:solidFill>
                          <a:schemeClr val="tx1"/>
                        </a:solidFill>
                        <a:effectLst/>
                        <a:latin typeface="Times New Roman" pitchFamily="18" charset="0"/>
                        <a:ea typeface="굴림" charset="-127"/>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30.544</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6.5537</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3.1092</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0.72299</a:t>
                      </a: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0.15940</a:t>
                      </a:r>
                      <a:endParaRPr kumimoji="0" lang="en-US" altLang="ko-KR" sz="1800" b="0" i="0" u="none" strike="noStrike" cap="none" normalizeH="0" baseline="0" smtClean="0">
                        <a:ln>
                          <a:noFill/>
                        </a:ln>
                        <a:solidFill>
                          <a:schemeClr val="tx1"/>
                        </a:solidFill>
                        <a:effectLst/>
                        <a:latin typeface="Times New Roman" pitchFamily="18" charset="0"/>
                        <a:ea typeface="굴림" charset="-127"/>
                      </a:endParaRPr>
                    </a:p>
                  </a:txBody>
                  <a:tcP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361501" name="Rectangle 29"/>
          <p:cNvSpPr>
            <a:spLocks noChangeArrowheads="1"/>
          </p:cNvSpPr>
          <p:nvPr/>
        </p:nvSpPr>
        <p:spPr bwMode="auto">
          <a:xfrm>
            <a:off x="5334000" y="5715000"/>
            <a:ext cx="933450" cy="381000"/>
          </a:xfrm>
          <a:prstGeom prst="rect">
            <a:avLst/>
          </a:prstGeom>
          <a:noFill/>
          <a:ln w="9525">
            <a:noFill/>
            <a:miter lim="800000"/>
            <a:headEnd/>
            <a:tailEnd/>
          </a:ln>
          <a:effectLst/>
        </p:spPr>
        <p:txBody>
          <a:bodyPr wrap="none">
            <a:spAutoFit/>
          </a:bodyPr>
          <a:lstStyle/>
          <a:p>
            <a:pPr algn="l"/>
            <a:r>
              <a:rPr lang="en-US" altLang="ko-KR" sz="1900">
                <a:ea typeface="굴림" charset="-127"/>
              </a:rPr>
              <a:t>(exact)</a:t>
            </a:r>
          </a:p>
        </p:txBody>
      </p:sp>
      <p:sp>
        <p:nvSpPr>
          <p:cNvPr id="361503" name="Rectangle 31"/>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61502" name="Object 30"/>
          <p:cNvGraphicFramePr>
            <a:graphicFrameLocks noChangeAspect="1"/>
          </p:cNvGraphicFramePr>
          <p:nvPr/>
        </p:nvGraphicFramePr>
        <p:xfrm>
          <a:off x="4343400" y="2895600"/>
          <a:ext cx="533400" cy="400050"/>
        </p:xfrm>
        <a:graphic>
          <a:graphicData uri="http://schemas.openxmlformats.org/presentationml/2006/ole">
            <mc:AlternateContent xmlns:mc="http://schemas.openxmlformats.org/markup-compatibility/2006">
              <mc:Choice xmlns:v="urn:schemas-microsoft-com:vml" Requires="v">
                <p:oleObj spid="_x0000_s369669" name="Equation" r:id="rId5" imgW="342751" imgH="253890" progId="Equation.3">
                  <p:embed/>
                </p:oleObj>
              </mc:Choice>
              <mc:Fallback>
                <p:oleObj name="Equation" r:id="rId5" imgW="342751" imgH="25389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2895600"/>
                        <a:ext cx="533400"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normAutofit fontScale="90000"/>
          </a:bodyPr>
          <a:lstStyle/>
          <a:p>
            <a:r>
              <a:rPr lang="en-US" altLang="ko-KR" sz="4000">
                <a:ea typeface="굴림" charset="-127"/>
                <a:cs typeface="Times New Roman" pitchFamily="18" charset="0"/>
              </a:rPr>
              <a:t>Comparison of Euler and Runge-Kutta 2</a:t>
            </a:r>
            <a:r>
              <a:rPr lang="en-US" altLang="ko-KR" sz="4000" baseline="30000">
                <a:ea typeface="굴림" charset="-127"/>
                <a:cs typeface="Times New Roman" pitchFamily="18" charset="0"/>
              </a:rPr>
              <a:t>nd</a:t>
            </a:r>
            <a:r>
              <a:rPr lang="en-US" altLang="ko-KR" sz="4000">
                <a:ea typeface="굴림" charset="-127"/>
                <a:cs typeface="Times New Roman" pitchFamily="18" charset="0"/>
              </a:rPr>
              <a:t> Order Methods</a:t>
            </a:r>
          </a:p>
        </p:txBody>
      </p:sp>
      <p:graphicFrame>
        <p:nvGraphicFramePr>
          <p:cNvPr id="318487" name="Object 23"/>
          <p:cNvGraphicFramePr>
            <a:graphicFrameLocks noGrp="1" noChangeAspect="1"/>
          </p:cNvGraphicFramePr>
          <p:nvPr>
            <p:ph idx="1"/>
          </p:nvPr>
        </p:nvGraphicFramePr>
        <p:xfrm>
          <a:off x="1676400" y="1676400"/>
          <a:ext cx="5256213" cy="4119563"/>
        </p:xfrm>
        <a:graphic>
          <a:graphicData uri="http://schemas.openxmlformats.org/presentationml/2006/ole">
            <mc:AlternateContent xmlns:mc="http://schemas.openxmlformats.org/markup-compatibility/2006">
              <mc:Choice xmlns:v="urn:schemas-microsoft-com:vml" Requires="v">
                <p:oleObj spid="_x0000_s370691" name="Chart" r:id="rId4" imgW="4095651" imgH="3209795" progId="Excel.Chart.8">
                  <p:embed/>
                </p:oleObj>
              </mc:Choice>
              <mc:Fallback>
                <p:oleObj name="Chart" r:id="rId4" imgW="4095651" imgH="3209795" progId="Excel.Char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676400"/>
                        <a:ext cx="5256213" cy="411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8470" name="Rectangle 6"/>
          <p:cNvSpPr>
            <a:spLocks noChangeArrowheads="1"/>
          </p:cNvSpPr>
          <p:nvPr/>
        </p:nvSpPr>
        <p:spPr bwMode="auto">
          <a:xfrm>
            <a:off x="2185988" y="274478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8471" name="Rectangle 7"/>
          <p:cNvSpPr>
            <a:spLocks noChangeArrowheads="1"/>
          </p:cNvSpPr>
          <p:nvPr/>
        </p:nvSpPr>
        <p:spPr bwMode="auto">
          <a:xfrm>
            <a:off x="2185988" y="3810000"/>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18473" name="Rectangle 9"/>
          <p:cNvSpPr>
            <a:spLocks noChangeArrowheads="1"/>
          </p:cNvSpPr>
          <p:nvPr/>
        </p:nvSpPr>
        <p:spPr bwMode="auto">
          <a:xfrm>
            <a:off x="2681288" y="2873375"/>
            <a:ext cx="4127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8475" name="Rectangle 11"/>
          <p:cNvSpPr>
            <a:spLocks noChangeArrowheads="1"/>
          </p:cNvSpPr>
          <p:nvPr/>
        </p:nvSpPr>
        <p:spPr bwMode="auto">
          <a:xfrm>
            <a:off x="1166813" y="2897188"/>
            <a:ext cx="14033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8483" name="Rectangle 19"/>
          <p:cNvSpPr>
            <a:spLocks noChangeArrowheads="1"/>
          </p:cNvSpPr>
          <p:nvPr/>
        </p:nvSpPr>
        <p:spPr bwMode="auto">
          <a:xfrm>
            <a:off x="381000" y="5875338"/>
            <a:ext cx="8458200" cy="669925"/>
          </a:xfrm>
          <a:prstGeom prst="rect">
            <a:avLst/>
          </a:prstGeom>
          <a:noFill/>
          <a:ln w="9525">
            <a:noFill/>
            <a:miter lim="800000"/>
            <a:headEnd/>
            <a:tailEnd/>
          </a:ln>
          <a:effectLst/>
        </p:spPr>
        <p:txBody>
          <a:bodyPr anchor="ctr">
            <a:spAutoFit/>
          </a:bodyPr>
          <a:lstStyle/>
          <a:p>
            <a:pPr algn="l" eaLnBrk="0" hangingPunct="0"/>
            <a:r>
              <a:rPr lang="en-US" altLang="ko-KR" sz="1900" b="1" dirty="0">
                <a:ea typeface="굴림" charset="-127"/>
              </a:rPr>
              <a:t>Figure 4.  </a:t>
            </a:r>
            <a:r>
              <a:rPr lang="en-US" altLang="ko-KR" sz="1900" dirty="0">
                <a:ea typeface="굴림" charset="-127"/>
              </a:rPr>
              <a:t>Comparison of Euler and </a:t>
            </a:r>
            <a:r>
              <a:rPr lang="en-US" altLang="ko-KR" sz="1900" dirty="0" err="1">
                <a:ea typeface="굴림" charset="-127"/>
              </a:rPr>
              <a:t>Runge</a:t>
            </a:r>
            <a:r>
              <a:rPr lang="en-US" altLang="ko-KR" sz="1900" dirty="0">
                <a:ea typeface="굴림" charset="-127"/>
              </a:rPr>
              <a:t> </a:t>
            </a:r>
            <a:r>
              <a:rPr lang="en-US" altLang="ko-KR" sz="1900" dirty="0" err="1">
                <a:ea typeface="굴림" charset="-127"/>
              </a:rPr>
              <a:t>Kutta</a:t>
            </a:r>
            <a:r>
              <a:rPr lang="en-US" altLang="ko-KR" sz="1900" dirty="0">
                <a:ea typeface="굴림" charset="-127"/>
              </a:rPr>
              <a:t> 2</a:t>
            </a:r>
            <a:r>
              <a:rPr lang="en-US" altLang="ko-KR" sz="1900" baseline="30000" dirty="0">
                <a:ea typeface="굴림" charset="-127"/>
              </a:rPr>
              <a:t>nd</a:t>
            </a:r>
            <a:r>
              <a:rPr lang="en-US" altLang="ko-KR" sz="1900" dirty="0">
                <a:ea typeface="굴림" charset="-127"/>
              </a:rPr>
              <a:t> order methods with exact results.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US" altLang="ko-KR" dirty="0">
                <a:ea typeface="굴림" charset="-127"/>
              </a:rPr>
              <a:t>Euler’s Method</a:t>
            </a:r>
          </a:p>
        </p:txBody>
      </p:sp>
      <p:graphicFrame>
        <p:nvGraphicFramePr>
          <p:cNvPr id="250925" name="Object 45"/>
          <p:cNvGraphicFramePr>
            <a:graphicFrameLocks noGrp="1" noChangeAspect="1"/>
          </p:cNvGraphicFramePr>
          <p:nvPr>
            <p:ph idx="1"/>
          </p:nvPr>
        </p:nvGraphicFramePr>
        <p:xfrm>
          <a:off x="381000" y="3810000"/>
          <a:ext cx="1219200" cy="385763"/>
        </p:xfrm>
        <a:graphic>
          <a:graphicData uri="http://schemas.openxmlformats.org/presentationml/2006/ole">
            <mc:AlternateContent xmlns:mc="http://schemas.openxmlformats.org/markup-compatibility/2006">
              <mc:Choice xmlns:v="urn:schemas-microsoft-com:vml" Requires="v">
                <p:oleObj spid="_x0000_s250926" name="Equation" r:id="rId4" imgW="723600" imgH="228600" progId="Equation.3">
                  <p:embed/>
                </p:oleObj>
              </mc:Choice>
              <mc:Fallback>
                <p:oleObj name="Equation" r:id="rId4" imgW="723600" imgH="228600" progId="Equation.3">
                  <p:embed/>
                  <p:pic>
                    <p:nvPicPr>
                      <p:cNvPr id="0"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3810000"/>
                        <a:ext cx="1219200"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0884" name="Rectangle 4"/>
          <p:cNvSpPr>
            <a:spLocks noChangeArrowheads="1"/>
          </p:cNvSpPr>
          <p:nvPr/>
        </p:nvSpPr>
        <p:spPr bwMode="auto">
          <a:xfrm>
            <a:off x="2857500" y="1552575"/>
            <a:ext cx="9144000" cy="0"/>
          </a:xfrm>
          <a:prstGeom prst="rect">
            <a:avLst/>
          </a:prstGeom>
          <a:noFill/>
          <a:ln w="9525">
            <a:noFill/>
            <a:miter lim="800000"/>
            <a:headEnd/>
            <a:tailEnd/>
          </a:ln>
          <a:effectLst/>
        </p:spPr>
        <p:txBody>
          <a:bodyPr>
            <a:spAutoFit/>
          </a:bodyPr>
          <a:lstStyle/>
          <a:p>
            <a:endParaRPr lang="ko-KR" altLang="en-US"/>
          </a:p>
        </p:txBody>
      </p:sp>
      <p:sp>
        <p:nvSpPr>
          <p:cNvPr id="250886" name="Text Box 6"/>
          <p:cNvSpPr txBox="1">
            <a:spLocks noChangeArrowheads="1"/>
          </p:cNvSpPr>
          <p:nvPr/>
        </p:nvSpPr>
        <p:spPr bwMode="auto">
          <a:xfrm>
            <a:off x="1828800" y="3352800"/>
            <a:ext cx="4724400" cy="457200"/>
          </a:xfrm>
          <a:prstGeom prst="rect">
            <a:avLst/>
          </a:prstGeom>
          <a:noFill/>
          <a:ln w="9525">
            <a:noFill/>
            <a:miter lim="800000"/>
            <a:headEnd/>
            <a:tailEnd/>
          </a:ln>
          <a:effectLst/>
        </p:spPr>
        <p:txBody>
          <a:bodyPr>
            <a:spAutoFit/>
          </a:bodyPr>
          <a:lstStyle/>
          <a:p>
            <a:pPr>
              <a:spcBef>
                <a:spcPct val="50000"/>
              </a:spcBef>
            </a:pPr>
            <a:endParaRPr lang="ko-KR" altLang="ko-KR"/>
          </a:p>
        </p:txBody>
      </p:sp>
      <p:grpSp>
        <p:nvGrpSpPr>
          <p:cNvPr id="250896" name="Group 16"/>
          <p:cNvGrpSpPr>
            <a:grpSpLocks noChangeAspect="1"/>
          </p:cNvGrpSpPr>
          <p:nvPr/>
        </p:nvGrpSpPr>
        <p:grpSpPr bwMode="auto">
          <a:xfrm>
            <a:off x="2743200" y="1981200"/>
            <a:ext cx="6172200" cy="3859213"/>
            <a:chOff x="2100" y="4152"/>
            <a:chExt cx="8100" cy="5064"/>
          </a:xfrm>
        </p:grpSpPr>
        <p:sp>
          <p:nvSpPr>
            <p:cNvPr id="250897" name="AutoShape 17"/>
            <p:cNvSpPr>
              <a:spLocks noChangeAspect="1" noChangeArrowheads="1"/>
            </p:cNvSpPr>
            <p:nvPr/>
          </p:nvSpPr>
          <p:spPr bwMode="auto">
            <a:xfrm>
              <a:off x="2100" y="4152"/>
              <a:ext cx="8100" cy="5064"/>
            </a:xfrm>
            <a:prstGeom prst="rect">
              <a:avLst/>
            </a:prstGeom>
            <a:noFill/>
            <a:ln w="9525">
              <a:solidFill>
                <a:srgbClr val="000000"/>
              </a:solidFill>
              <a:miter lim="800000"/>
              <a:headEnd/>
              <a:tailEnd/>
            </a:ln>
          </p:spPr>
          <p:txBody>
            <a:bodyPr/>
            <a:lstStyle/>
            <a:p>
              <a:endParaRPr lang="ko-KR" altLang="en-US"/>
            </a:p>
          </p:txBody>
        </p:sp>
        <p:sp>
          <p:nvSpPr>
            <p:cNvPr id="250898" name="Line 18"/>
            <p:cNvSpPr>
              <a:spLocks noChangeShapeType="1"/>
            </p:cNvSpPr>
            <p:nvPr/>
          </p:nvSpPr>
          <p:spPr bwMode="auto">
            <a:xfrm flipV="1">
              <a:off x="3008" y="4349"/>
              <a:ext cx="0" cy="4500"/>
            </a:xfrm>
            <a:prstGeom prst="line">
              <a:avLst/>
            </a:prstGeom>
            <a:noFill/>
            <a:ln w="9525">
              <a:solidFill>
                <a:srgbClr val="000000"/>
              </a:solidFill>
              <a:round/>
              <a:headEnd/>
              <a:tailEnd type="triangle" w="med" len="med"/>
            </a:ln>
          </p:spPr>
          <p:txBody>
            <a:bodyPr/>
            <a:lstStyle/>
            <a:p>
              <a:endParaRPr lang="ko-KR" altLang="en-US"/>
            </a:p>
          </p:txBody>
        </p:sp>
        <p:sp>
          <p:nvSpPr>
            <p:cNvPr id="250899" name="Freeform 19"/>
            <p:cNvSpPr>
              <a:spLocks/>
            </p:cNvSpPr>
            <p:nvPr/>
          </p:nvSpPr>
          <p:spPr bwMode="auto">
            <a:xfrm>
              <a:off x="2288" y="5248"/>
              <a:ext cx="5580" cy="2429"/>
            </a:xfrm>
            <a:custGeom>
              <a:avLst/>
              <a:gdLst/>
              <a:ahLst/>
              <a:cxnLst>
                <a:cxn ang="0">
                  <a:pos x="0" y="2160"/>
                </a:cxn>
                <a:cxn ang="0">
                  <a:pos x="900" y="2340"/>
                </a:cxn>
                <a:cxn ang="0">
                  <a:pos x="2160" y="2340"/>
                </a:cxn>
                <a:cxn ang="0">
                  <a:pos x="3780" y="1800"/>
                </a:cxn>
                <a:cxn ang="0">
                  <a:pos x="5580" y="0"/>
                </a:cxn>
              </a:cxnLst>
              <a:rect l="0" t="0" r="r" b="b"/>
              <a:pathLst>
                <a:path w="5580" h="2430">
                  <a:moveTo>
                    <a:pt x="0" y="2160"/>
                  </a:moveTo>
                  <a:cubicBezTo>
                    <a:pt x="270" y="2235"/>
                    <a:pt x="540" y="2310"/>
                    <a:pt x="900" y="2340"/>
                  </a:cubicBezTo>
                  <a:cubicBezTo>
                    <a:pt x="1260" y="2370"/>
                    <a:pt x="1680" y="2430"/>
                    <a:pt x="2160" y="2340"/>
                  </a:cubicBezTo>
                  <a:cubicBezTo>
                    <a:pt x="2640" y="2250"/>
                    <a:pt x="3210" y="2190"/>
                    <a:pt x="3780" y="1800"/>
                  </a:cubicBezTo>
                  <a:cubicBezTo>
                    <a:pt x="4350" y="1410"/>
                    <a:pt x="5280" y="300"/>
                    <a:pt x="5580" y="0"/>
                  </a:cubicBezTo>
                </a:path>
              </a:pathLst>
            </a:custGeom>
            <a:noFill/>
            <a:ln w="9525">
              <a:solidFill>
                <a:srgbClr val="000000"/>
              </a:solidFill>
              <a:round/>
              <a:headEnd/>
              <a:tailEnd/>
            </a:ln>
          </p:spPr>
          <p:txBody>
            <a:bodyPr/>
            <a:lstStyle/>
            <a:p>
              <a:endParaRPr lang="ko-KR" altLang="en-US"/>
            </a:p>
          </p:txBody>
        </p:sp>
        <p:sp>
          <p:nvSpPr>
            <p:cNvPr id="250900" name="Line 20"/>
            <p:cNvSpPr>
              <a:spLocks noChangeShapeType="1"/>
            </p:cNvSpPr>
            <p:nvPr/>
          </p:nvSpPr>
          <p:spPr bwMode="auto">
            <a:xfrm>
              <a:off x="5348" y="7409"/>
              <a:ext cx="0" cy="720"/>
            </a:xfrm>
            <a:prstGeom prst="line">
              <a:avLst/>
            </a:prstGeom>
            <a:noFill/>
            <a:ln w="9525" cap="rnd">
              <a:solidFill>
                <a:srgbClr val="000000"/>
              </a:solidFill>
              <a:prstDash val="sysDot"/>
              <a:round/>
              <a:headEnd/>
              <a:tailEnd/>
            </a:ln>
          </p:spPr>
          <p:txBody>
            <a:bodyPr/>
            <a:lstStyle/>
            <a:p>
              <a:endParaRPr lang="ko-KR" altLang="en-US"/>
            </a:p>
          </p:txBody>
        </p:sp>
        <p:sp>
          <p:nvSpPr>
            <p:cNvPr id="250901" name="Line 21"/>
            <p:cNvSpPr>
              <a:spLocks noChangeShapeType="1"/>
            </p:cNvSpPr>
            <p:nvPr/>
          </p:nvSpPr>
          <p:spPr bwMode="auto">
            <a:xfrm>
              <a:off x="7508" y="5609"/>
              <a:ext cx="0" cy="2520"/>
            </a:xfrm>
            <a:prstGeom prst="line">
              <a:avLst/>
            </a:prstGeom>
            <a:noFill/>
            <a:ln w="9525" cap="rnd">
              <a:solidFill>
                <a:srgbClr val="000000"/>
              </a:solidFill>
              <a:prstDash val="sysDot"/>
              <a:round/>
              <a:headEnd/>
              <a:tailEnd/>
            </a:ln>
          </p:spPr>
          <p:txBody>
            <a:bodyPr/>
            <a:lstStyle/>
            <a:p>
              <a:endParaRPr lang="ko-KR" altLang="en-US"/>
            </a:p>
          </p:txBody>
        </p:sp>
        <p:sp>
          <p:nvSpPr>
            <p:cNvPr id="250902" name="Freeform 22"/>
            <p:cNvSpPr>
              <a:spLocks/>
            </p:cNvSpPr>
            <p:nvPr/>
          </p:nvSpPr>
          <p:spPr bwMode="auto">
            <a:xfrm>
              <a:off x="6487" y="7297"/>
              <a:ext cx="134" cy="289"/>
            </a:xfrm>
            <a:custGeom>
              <a:avLst/>
              <a:gdLst/>
              <a:ahLst/>
              <a:cxnLst>
                <a:cxn ang="0">
                  <a:pos x="0" y="0"/>
                </a:cxn>
                <a:cxn ang="0">
                  <a:pos x="40" y="13"/>
                </a:cxn>
                <a:cxn ang="0">
                  <a:pos x="93" y="66"/>
                </a:cxn>
                <a:cxn ang="0">
                  <a:pos x="119" y="290"/>
                </a:cxn>
              </a:cxnLst>
              <a:rect l="0" t="0" r="r" b="b"/>
              <a:pathLst>
                <a:path w="134" h="290">
                  <a:moveTo>
                    <a:pt x="0" y="0"/>
                  </a:moveTo>
                  <a:cubicBezTo>
                    <a:pt x="13" y="4"/>
                    <a:pt x="29" y="5"/>
                    <a:pt x="40" y="13"/>
                  </a:cubicBezTo>
                  <a:cubicBezTo>
                    <a:pt x="60" y="27"/>
                    <a:pt x="93" y="66"/>
                    <a:pt x="93" y="66"/>
                  </a:cubicBezTo>
                  <a:cubicBezTo>
                    <a:pt x="134" y="191"/>
                    <a:pt x="119" y="117"/>
                    <a:pt x="119" y="290"/>
                  </a:cubicBezTo>
                </a:path>
              </a:pathLst>
            </a:custGeom>
            <a:noFill/>
            <a:ln w="9525">
              <a:solidFill>
                <a:srgbClr val="000000"/>
              </a:solidFill>
              <a:round/>
              <a:headEnd/>
              <a:tailEnd/>
            </a:ln>
          </p:spPr>
          <p:txBody>
            <a:bodyPr/>
            <a:lstStyle/>
            <a:p>
              <a:endParaRPr lang="ko-KR" altLang="en-US"/>
            </a:p>
          </p:txBody>
        </p:sp>
        <p:sp>
          <p:nvSpPr>
            <p:cNvPr id="250903" name="Text Box 23"/>
            <p:cNvSpPr txBox="1">
              <a:spLocks noChangeArrowheads="1"/>
            </p:cNvSpPr>
            <p:nvPr/>
          </p:nvSpPr>
          <p:spPr bwMode="auto">
            <a:xfrm>
              <a:off x="6420" y="7220"/>
              <a:ext cx="539" cy="544"/>
            </a:xfrm>
            <a:prstGeom prst="rect">
              <a:avLst/>
            </a:prstGeom>
            <a:solidFill>
              <a:srgbClr val="FFFFFF">
                <a:alpha val="0"/>
              </a:srgbClr>
            </a:solidFill>
            <a:ln w="9525">
              <a:solidFill>
                <a:srgbClr val="FFFFFF"/>
              </a:solidFill>
              <a:miter lim="800000"/>
              <a:headEnd/>
              <a:tailEnd/>
            </a:ln>
          </p:spPr>
          <p:txBody>
            <a:bodyPr/>
            <a:lstStyle/>
            <a:p>
              <a:pPr algn="l"/>
              <a:r>
                <a:rPr lang="en-US" altLang="ko-KR" sz="1200">
                  <a:latin typeface="Times New Roman" pitchFamily="18" charset="0"/>
                  <a:ea typeface="굴림" charset="-127"/>
                </a:rPr>
                <a:t> Φ</a:t>
              </a:r>
              <a:endParaRPr lang="en-US" altLang="ko-KR" sz="1900">
                <a:ea typeface="굴림" charset="-127"/>
              </a:endParaRPr>
            </a:p>
          </p:txBody>
        </p:sp>
        <p:sp>
          <p:nvSpPr>
            <p:cNvPr id="250904" name="Line 24"/>
            <p:cNvSpPr>
              <a:spLocks noChangeShapeType="1"/>
            </p:cNvSpPr>
            <p:nvPr/>
          </p:nvSpPr>
          <p:spPr bwMode="auto">
            <a:xfrm flipV="1">
              <a:off x="5348" y="7048"/>
              <a:ext cx="2160" cy="541"/>
            </a:xfrm>
            <a:prstGeom prst="line">
              <a:avLst/>
            </a:prstGeom>
            <a:noFill/>
            <a:ln w="9525">
              <a:solidFill>
                <a:srgbClr val="000000"/>
              </a:solidFill>
              <a:round/>
              <a:headEnd/>
              <a:tailEnd/>
            </a:ln>
          </p:spPr>
          <p:txBody>
            <a:bodyPr/>
            <a:lstStyle/>
            <a:p>
              <a:endParaRPr lang="ko-KR" altLang="en-US"/>
            </a:p>
          </p:txBody>
        </p:sp>
        <p:sp>
          <p:nvSpPr>
            <p:cNvPr id="250905" name="Text Box 25"/>
            <p:cNvSpPr txBox="1">
              <a:spLocks noChangeArrowheads="1"/>
            </p:cNvSpPr>
            <p:nvPr/>
          </p:nvSpPr>
          <p:spPr bwMode="auto">
            <a:xfrm>
              <a:off x="5708" y="8129"/>
              <a:ext cx="1260" cy="541"/>
            </a:xfrm>
            <a:prstGeom prst="rect">
              <a:avLst/>
            </a:prstGeom>
            <a:solidFill>
              <a:srgbClr val="FFFFFF">
                <a:alpha val="0"/>
              </a:srgbClr>
            </a:solidFill>
            <a:ln w="9525">
              <a:solidFill>
                <a:srgbClr val="FFFFFF"/>
              </a:solidFill>
              <a:miter lim="800000"/>
              <a:headEnd/>
              <a:tailEnd/>
            </a:ln>
          </p:spPr>
          <p:txBody>
            <a:bodyPr/>
            <a:lstStyle/>
            <a:p>
              <a:pPr algn="l"/>
              <a:r>
                <a:rPr lang="en-US" altLang="ko-KR" sz="1200">
                  <a:ea typeface="굴림" charset="-127"/>
                </a:rPr>
                <a:t>Step size</a:t>
              </a:r>
              <a:endParaRPr lang="en-US" altLang="ko-KR" sz="1900">
                <a:ea typeface="굴림" charset="-127"/>
              </a:endParaRPr>
            </a:p>
          </p:txBody>
        </p:sp>
        <p:sp>
          <p:nvSpPr>
            <p:cNvPr id="250906" name="Line 26"/>
            <p:cNvSpPr>
              <a:spLocks noChangeShapeType="1"/>
            </p:cNvSpPr>
            <p:nvPr/>
          </p:nvSpPr>
          <p:spPr bwMode="auto">
            <a:xfrm>
              <a:off x="6248" y="7768"/>
              <a:ext cx="0" cy="0"/>
            </a:xfrm>
            <a:prstGeom prst="line">
              <a:avLst/>
            </a:prstGeom>
            <a:noFill/>
            <a:ln w="9525">
              <a:solidFill>
                <a:srgbClr val="000000"/>
              </a:solidFill>
              <a:round/>
              <a:headEnd/>
              <a:tailEnd type="triangle" w="med" len="med"/>
            </a:ln>
          </p:spPr>
          <p:txBody>
            <a:bodyPr/>
            <a:lstStyle/>
            <a:p>
              <a:endParaRPr lang="ko-KR" altLang="en-US"/>
            </a:p>
          </p:txBody>
        </p:sp>
        <p:sp>
          <p:nvSpPr>
            <p:cNvPr id="250907" name="Line 27"/>
            <p:cNvSpPr>
              <a:spLocks noChangeShapeType="1"/>
            </p:cNvSpPr>
            <p:nvPr/>
          </p:nvSpPr>
          <p:spPr bwMode="auto">
            <a:xfrm flipH="1">
              <a:off x="5348" y="7940"/>
              <a:ext cx="892" cy="9"/>
            </a:xfrm>
            <a:prstGeom prst="line">
              <a:avLst/>
            </a:prstGeom>
            <a:noFill/>
            <a:ln w="9525">
              <a:solidFill>
                <a:srgbClr val="000000"/>
              </a:solidFill>
              <a:round/>
              <a:headEnd/>
              <a:tailEnd type="triangle" w="med" len="med"/>
            </a:ln>
          </p:spPr>
          <p:txBody>
            <a:bodyPr/>
            <a:lstStyle/>
            <a:p>
              <a:endParaRPr lang="ko-KR" altLang="en-US"/>
            </a:p>
          </p:txBody>
        </p:sp>
        <p:sp>
          <p:nvSpPr>
            <p:cNvPr id="250908" name="Line 28"/>
            <p:cNvSpPr>
              <a:spLocks noChangeShapeType="1"/>
            </p:cNvSpPr>
            <p:nvPr/>
          </p:nvSpPr>
          <p:spPr bwMode="auto">
            <a:xfrm>
              <a:off x="6608" y="7949"/>
              <a:ext cx="900" cy="0"/>
            </a:xfrm>
            <a:prstGeom prst="line">
              <a:avLst/>
            </a:prstGeom>
            <a:noFill/>
            <a:ln w="9525">
              <a:solidFill>
                <a:srgbClr val="000000"/>
              </a:solidFill>
              <a:round/>
              <a:headEnd/>
              <a:tailEnd type="triangle" w="med" len="med"/>
            </a:ln>
          </p:spPr>
          <p:txBody>
            <a:bodyPr/>
            <a:lstStyle/>
            <a:p>
              <a:endParaRPr lang="ko-KR" altLang="en-US"/>
            </a:p>
          </p:txBody>
        </p:sp>
        <p:sp>
          <p:nvSpPr>
            <p:cNvPr id="250909" name="Text Box 29"/>
            <p:cNvSpPr txBox="1">
              <a:spLocks noChangeArrowheads="1"/>
            </p:cNvSpPr>
            <p:nvPr/>
          </p:nvSpPr>
          <p:spPr bwMode="auto">
            <a:xfrm>
              <a:off x="6240" y="7759"/>
              <a:ext cx="539" cy="541"/>
            </a:xfrm>
            <a:prstGeom prst="rect">
              <a:avLst/>
            </a:prstGeom>
            <a:solidFill>
              <a:srgbClr val="FFFFFF">
                <a:alpha val="0"/>
              </a:srgbClr>
            </a:solidFill>
            <a:ln w="9525">
              <a:solidFill>
                <a:srgbClr val="FFFFFF"/>
              </a:solidFill>
              <a:miter lim="800000"/>
              <a:headEnd/>
              <a:tailEnd/>
            </a:ln>
          </p:spPr>
          <p:txBody>
            <a:bodyPr/>
            <a:lstStyle/>
            <a:p>
              <a:pPr algn="l"/>
              <a:r>
                <a:rPr lang="en-US" altLang="ko-KR" sz="1200" i="1">
                  <a:ea typeface="굴림" charset="-127"/>
                </a:rPr>
                <a:t>h</a:t>
              </a:r>
              <a:endParaRPr lang="en-US" altLang="ko-KR" sz="1900">
                <a:ea typeface="굴림" charset="-127"/>
              </a:endParaRPr>
            </a:p>
          </p:txBody>
        </p:sp>
        <p:sp>
          <p:nvSpPr>
            <p:cNvPr id="250910" name="Line 30"/>
            <p:cNvSpPr>
              <a:spLocks noChangeShapeType="1"/>
            </p:cNvSpPr>
            <p:nvPr/>
          </p:nvSpPr>
          <p:spPr bwMode="auto">
            <a:xfrm>
              <a:off x="5348" y="7589"/>
              <a:ext cx="2160" cy="0"/>
            </a:xfrm>
            <a:prstGeom prst="line">
              <a:avLst/>
            </a:prstGeom>
            <a:noFill/>
            <a:ln w="9525" cap="rnd">
              <a:solidFill>
                <a:srgbClr val="000000"/>
              </a:solidFill>
              <a:prstDash val="sysDot"/>
              <a:round/>
              <a:headEnd/>
              <a:tailEnd/>
            </a:ln>
          </p:spPr>
          <p:txBody>
            <a:bodyPr/>
            <a:lstStyle/>
            <a:p>
              <a:endParaRPr lang="ko-KR" altLang="en-US"/>
            </a:p>
          </p:txBody>
        </p:sp>
        <p:sp>
          <p:nvSpPr>
            <p:cNvPr id="250911" name="Text Box 31"/>
            <p:cNvSpPr txBox="1">
              <a:spLocks noChangeArrowheads="1"/>
            </p:cNvSpPr>
            <p:nvPr/>
          </p:nvSpPr>
          <p:spPr bwMode="auto">
            <a:xfrm>
              <a:off x="7500" y="5420"/>
              <a:ext cx="1432" cy="548"/>
            </a:xfrm>
            <a:prstGeom prst="rect">
              <a:avLst/>
            </a:prstGeom>
            <a:solidFill>
              <a:srgbClr val="FFFFFF">
                <a:alpha val="0"/>
              </a:srgbClr>
            </a:solidFill>
            <a:ln w="9525">
              <a:noFill/>
              <a:miter lim="800000"/>
              <a:headEnd/>
              <a:tailEnd/>
            </a:ln>
          </p:spPr>
          <p:txBody>
            <a:bodyPr/>
            <a:lstStyle/>
            <a:p>
              <a:pPr algn="l"/>
              <a:r>
                <a:rPr lang="en-US" altLang="ko-KR" sz="1200">
                  <a:ea typeface="굴림" charset="-127"/>
                </a:rPr>
                <a:t>True Value</a:t>
              </a:r>
              <a:endParaRPr lang="en-US" altLang="ko-KR" sz="1900">
                <a:ea typeface="굴림" charset="-127"/>
              </a:endParaRPr>
            </a:p>
          </p:txBody>
        </p:sp>
        <p:sp>
          <p:nvSpPr>
            <p:cNvPr id="250912" name="Text Box 32"/>
            <p:cNvSpPr txBox="1">
              <a:spLocks noChangeArrowheads="1"/>
            </p:cNvSpPr>
            <p:nvPr/>
          </p:nvSpPr>
          <p:spPr bwMode="auto">
            <a:xfrm>
              <a:off x="7320" y="6492"/>
              <a:ext cx="2701" cy="720"/>
            </a:xfrm>
            <a:prstGeom prst="rect">
              <a:avLst/>
            </a:prstGeom>
            <a:solidFill>
              <a:srgbClr val="FFFFFF">
                <a:alpha val="0"/>
              </a:srgbClr>
            </a:solidFill>
            <a:ln w="9525">
              <a:solidFill>
                <a:srgbClr val="FFFFFF"/>
              </a:solidFill>
              <a:miter lim="800000"/>
              <a:headEnd/>
              <a:tailEnd/>
            </a:ln>
          </p:spPr>
          <p:txBody>
            <a:bodyPr/>
            <a:lstStyle/>
            <a:p>
              <a:pPr algn="l"/>
              <a:r>
                <a:rPr lang="en-US" altLang="ko-KR" sz="1200">
                  <a:ea typeface="굴림" charset="-127"/>
                </a:rPr>
                <a:t> </a:t>
              </a:r>
            </a:p>
            <a:p>
              <a:pPr algn="l"/>
              <a:r>
                <a:rPr lang="en-US" altLang="ko-KR" sz="1200">
                  <a:ea typeface="굴림" charset="-127"/>
                </a:rPr>
                <a:t>  </a:t>
              </a:r>
              <a:r>
                <a:rPr lang="en-US" altLang="ko-KR" sz="1200" i="1">
                  <a:ea typeface="굴림" charset="-127"/>
                </a:rPr>
                <a:t>y</a:t>
              </a:r>
              <a:r>
                <a:rPr lang="en-US" altLang="ko-KR" sz="1200" i="1" baseline="-25000">
                  <a:ea typeface="굴림" charset="-127"/>
                </a:rPr>
                <a:t>i+1</a:t>
              </a:r>
              <a:r>
                <a:rPr lang="en-US" altLang="ko-KR" sz="1200" i="1">
                  <a:ea typeface="굴림" charset="-127"/>
                </a:rPr>
                <a:t>,</a:t>
              </a:r>
              <a:r>
                <a:rPr lang="en-US" altLang="ko-KR" sz="1200">
                  <a:ea typeface="굴림" charset="-127"/>
                </a:rPr>
                <a:t> Predicted value</a:t>
              </a:r>
              <a:endParaRPr lang="en-US" altLang="ko-KR" sz="1900">
                <a:ea typeface="굴림" charset="-127"/>
              </a:endParaRPr>
            </a:p>
          </p:txBody>
        </p:sp>
        <p:sp>
          <p:nvSpPr>
            <p:cNvPr id="250913" name="Line 33"/>
            <p:cNvSpPr>
              <a:spLocks noChangeShapeType="1"/>
            </p:cNvSpPr>
            <p:nvPr/>
          </p:nvSpPr>
          <p:spPr bwMode="auto">
            <a:xfrm>
              <a:off x="5348" y="8129"/>
              <a:ext cx="0" cy="540"/>
            </a:xfrm>
            <a:prstGeom prst="line">
              <a:avLst/>
            </a:prstGeom>
            <a:noFill/>
            <a:ln w="9525" cap="rnd">
              <a:solidFill>
                <a:srgbClr val="000000"/>
              </a:solidFill>
              <a:prstDash val="sysDot"/>
              <a:round/>
              <a:headEnd/>
              <a:tailEnd/>
            </a:ln>
          </p:spPr>
          <p:txBody>
            <a:bodyPr/>
            <a:lstStyle/>
            <a:p>
              <a:endParaRPr lang="ko-KR" altLang="en-US"/>
            </a:p>
          </p:txBody>
        </p:sp>
        <p:sp>
          <p:nvSpPr>
            <p:cNvPr id="250914" name="Line 34"/>
            <p:cNvSpPr>
              <a:spLocks noChangeShapeType="1"/>
            </p:cNvSpPr>
            <p:nvPr/>
          </p:nvSpPr>
          <p:spPr bwMode="auto">
            <a:xfrm>
              <a:off x="7508" y="8129"/>
              <a:ext cx="0" cy="540"/>
            </a:xfrm>
            <a:prstGeom prst="line">
              <a:avLst/>
            </a:prstGeom>
            <a:noFill/>
            <a:ln w="9525" cap="rnd">
              <a:solidFill>
                <a:srgbClr val="000000"/>
              </a:solidFill>
              <a:prstDash val="sysDot"/>
              <a:round/>
              <a:headEnd/>
              <a:tailEnd/>
            </a:ln>
          </p:spPr>
          <p:txBody>
            <a:bodyPr/>
            <a:lstStyle/>
            <a:p>
              <a:endParaRPr lang="ko-KR" altLang="en-US"/>
            </a:p>
          </p:txBody>
        </p:sp>
        <p:sp>
          <p:nvSpPr>
            <p:cNvPr id="250915" name="Text Box 35"/>
            <p:cNvSpPr txBox="1">
              <a:spLocks noChangeArrowheads="1"/>
            </p:cNvSpPr>
            <p:nvPr/>
          </p:nvSpPr>
          <p:spPr bwMode="auto">
            <a:xfrm>
              <a:off x="4980" y="7220"/>
              <a:ext cx="540" cy="722"/>
            </a:xfrm>
            <a:prstGeom prst="rect">
              <a:avLst/>
            </a:prstGeom>
            <a:solidFill>
              <a:srgbClr val="FFFFFF">
                <a:alpha val="0"/>
              </a:srgbClr>
            </a:solidFill>
            <a:ln w="9525">
              <a:solidFill>
                <a:srgbClr val="FFFFFF"/>
              </a:solidFill>
              <a:miter lim="800000"/>
              <a:headEnd/>
              <a:tailEnd/>
            </a:ln>
          </p:spPr>
          <p:txBody>
            <a:bodyPr/>
            <a:lstStyle/>
            <a:p>
              <a:pPr algn="l"/>
              <a:endParaRPr lang="en-US" altLang="ko-KR" sz="1200">
                <a:ea typeface="굴림" charset="-127"/>
              </a:endParaRPr>
            </a:p>
            <a:p>
              <a:pPr algn="l"/>
              <a:r>
                <a:rPr lang="en-US" altLang="ko-KR" sz="1200" i="1">
                  <a:ea typeface="굴림" charset="-127"/>
                </a:rPr>
                <a:t>y</a:t>
              </a:r>
              <a:r>
                <a:rPr lang="en-US" altLang="ko-KR" sz="1200" i="1" baseline="-25000">
                  <a:ea typeface="굴림" charset="-127"/>
                </a:rPr>
                <a:t>i</a:t>
              </a:r>
              <a:endParaRPr lang="en-US" altLang="ko-KR" sz="1900">
                <a:ea typeface="굴림" charset="-127"/>
              </a:endParaRPr>
            </a:p>
          </p:txBody>
        </p:sp>
        <p:sp>
          <p:nvSpPr>
            <p:cNvPr id="250916" name="Line 36"/>
            <p:cNvSpPr>
              <a:spLocks noChangeShapeType="1"/>
            </p:cNvSpPr>
            <p:nvPr/>
          </p:nvSpPr>
          <p:spPr bwMode="auto">
            <a:xfrm>
              <a:off x="2108" y="8489"/>
              <a:ext cx="6660" cy="0"/>
            </a:xfrm>
            <a:prstGeom prst="line">
              <a:avLst/>
            </a:prstGeom>
            <a:noFill/>
            <a:ln w="9525">
              <a:solidFill>
                <a:srgbClr val="000000"/>
              </a:solidFill>
              <a:round/>
              <a:headEnd/>
              <a:tailEnd type="triangle" w="med" len="med"/>
            </a:ln>
          </p:spPr>
          <p:txBody>
            <a:bodyPr/>
            <a:lstStyle/>
            <a:p>
              <a:endParaRPr lang="ko-KR" altLang="en-US"/>
            </a:p>
          </p:txBody>
        </p:sp>
        <p:sp>
          <p:nvSpPr>
            <p:cNvPr id="250917" name="Text Box 37"/>
            <p:cNvSpPr txBox="1">
              <a:spLocks noChangeArrowheads="1"/>
            </p:cNvSpPr>
            <p:nvPr/>
          </p:nvSpPr>
          <p:spPr bwMode="auto">
            <a:xfrm>
              <a:off x="8768" y="8488"/>
              <a:ext cx="540" cy="539"/>
            </a:xfrm>
            <a:prstGeom prst="rect">
              <a:avLst/>
            </a:prstGeom>
            <a:solidFill>
              <a:srgbClr val="FFFFFF">
                <a:alpha val="0"/>
              </a:srgbClr>
            </a:solidFill>
            <a:ln w="9525">
              <a:solidFill>
                <a:srgbClr val="FFFFFF"/>
              </a:solidFill>
              <a:miter lim="800000"/>
              <a:headEnd/>
              <a:tailEnd/>
            </a:ln>
          </p:spPr>
          <p:txBody>
            <a:bodyPr/>
            <a:lstStyle/>
            <a:p>
              <a:pPr algn="l"/>
              <a:r>
                <a:rPr lang="en-US" altLang="ko-KR" sz="1200" i="1">
                  <a:ea typeface="굴림" charset="-127"/>
                </a:rPr>
                <a:t>x</a:t>
              </a:r>
              <a:endParaRPr lang="en-US" altLang="ko-KR" sz="1900">
                <a:ea typeface="굴림" charset="-127"/>
              </a:endParaRPr>
            </a:p>
          </p:txBody>
        </p:sp>
        <p:sp>
          <p:nvSpPr>
            <p:cNvPr id="250918" name="Text Box 38"/>
            <p:cNvSpPr txBox="1">
              <a:spLocks noChangeArrowheads="1"/>
            </p:cNvSpPr>
            <p:nvPr/>
          </p:nvSpPr>
          <p:spPr bwMode="auto">
            <a:xfrm>
              <a:off x="2640" y="4160"/>
              <a:ext cx="540" cy="539"/>
            </a:xfrm>
            <a:prstGeom prst="rect">
              <a:avLst/>
            </a:prstGeom>
            <a:solidFill>
              <a:srgbClr val="FFFFFF">
                <a:alpha val="0"/>
              </a:srgbClr>
            </a:solidFill>
            <a:ln w="9525">
              <a:solidFill>
                <a:srgbClr val="FFFFFF"/>
              </a:solidFill>
              <a:miter lim="800000"/>
              <a:headEnd/>
              <a:tailEnd/>
            </a:ln>
          </p:spPr>
          <p:txBody>
            <a:bodyPr/>
            <a:lstStyle/>
            <a:p>
              <a:pPr algn="l"/>
              <a:r>
                <a:rPr lang="en-US" altLang="ko-KR" sz="1200" i="1">
                  <a:ea typeface="굴림" charset="-127"/>
                </a:rPr>
                <a:t>y</a:t>
              </a:r>
              <a:endParaRPr lang="en-US" altLang="ko-KR" sz="1900">
                <a:ea typeface="굴림" charset="-127"/>
              </a:endParaRPr>
            </a:p>
          </p:txBody>
        </p:sp>
        <p:sp>
          <p:nvSpPr>
            <p:cNvPr id="250919" name="Text Box 39"/>
            <p:cNvSpPr txBox="1">
              <a:spLocks noChangeArrowheads="1"/>
            </p:cNvSpPr>
            <p:nvPr/>
          </p:nvSpPr>
          <p:spPr bwMode="auto">
            <a:xfrm>
              <a:off x="4988" y="8668"/>
              <a:ext cx="720" cy="540"/>
            </a:xfrm>
            <a:prstGeom prst="rect">
              <a:avLst/>
            </a:prstGeom>
            <a:solidFill>
              <a:srgbClr val="FFFFFF">
                <a:alpha val="0"/>
              </a:srgbClr>
            </a:solidFill>
            <a:ln w="9525">
              <a:solidFill>
                <a:srgbClr val="FFFFFF"/>
              </a:solidFill>
              <a:miter lim="800000"/>
              <a:headEnd/>
              <a:tailEnd/>
            </a:ln>
          </p:spPr>
          <p:txBody>
            <a:bodyPr/>
            <a:lstStyle/>
            <a:p>
              <a:pPr algn="l"/>
              <a:r>
                <a:rPr lang="en-US" altLang="ko-KR" sz="1200" i="1">
                  <a:ea typeface="굴림" charset="-127"/>
                </a:rPr>
                <a:t>x</a:t>
              </a:r>
              <a:r>
                <a:rPr lang="en-US" altLang="ko-KR" sz="1200" i="1" baseline="-25000">
                  <a:ea typeface="굴림" charset="-127"/>
                </a:rPr>
                <a:t>i</a:t>
              </a:r>
              <a:endParaRPr lang="en-US" altLang="ko-KR" sz="1900">
                <a:ea typeface="굴림" charset="-127"/>
              </a:endParaRPr>
            </a:p>
          </p:txBody>
        </p:sp>
        <p:sp>
          <p:nvSpPr>
            <p:cNvPr id="250920" name="Text Box 40"/>
            <p:cNvSpPr txBox="1">
              <a:spLocks noChangeArrowheads="1"/>
            </p:cNvSpPr>
            <p:nvPr/>
          </p:nvSpPr>
          <p:spPr bwMode="auto">
            <a:xfrm>
              <a:off x="7148" y="8668"/>
              <a:ext cx="720" cy="540"/>
            </a:xfrm>
            <a:prstGeom prst="rect">
              <a:avLst/>
            </a:prstGeom>
            <a:solidFill>
              <a:srgbClr val="FFFFFF">
                <a:alpha val="0"/>
              </a:srgbClr>
            </a:solidFill>
            <a:ln w="9525">
              <a:solidFill>
                <a:srgbClr val="FFFFFF"/>
              </a:solidFill>
              <a:miter lim="800000"/>
              <a:headEnd/>
              <a:tailEnd/>
            </a:ln>
          </p:spPr>
          <p:txBody>
            <a:bodyPr/>
            <a:lstStyle/>
            <a:p>
              <a:pPr algn="l"/>
              <a:r>
                <a:rPr lang="en-US" altLang="ko-KR" sz="1200" i="1">
                  <a:ea typeface="굴림" charset="-127"/>
                </a:rPr>
                <a:t>x</a:t>
              </a:r>
              <a:r>
                <a:rPr lang="en-US" altLang="ko-KR" sz="1200" i="1" baseline="-25000">
                  <a:ea typeface="굴림" charset="-127"/>
                </a:rPr>
                <a:t>i+1</a:t>
              </a:r>
              <a:endParaRPr lang="en-US" altLang="ko-KR" sz="1900">
                <a:ea typeface="굴림" charset="-127"/>
              </a:endParaRPr>
            </a:p>
          </p:txBody>
        </p:sp>
      </p:grpSp>
      <p:sp>
        <p:nvSpPr>
          <p:cNvPr id="250921" name="Rectangle 41"/>
          <p:cNvSpPr>
            <a:spLocks noChangeArrowheads="1"/>
          </p:cNvSpPr>
          <p:nvPr/>
        </p:nvSpPr>
        <p:spPr bwMode="auto">
          <a:xfrm>
            <a:off x="2411413" y="5943600"/>
            <a:ext cx="6732587" cy="381000"/>
          </a:xfrm>
          <a:prstGeom prst="rect">
            <a:avLst/>
          </a:prstGeom>
          <a:noFill/>
          <a:ln w="9525">
            <a:noFill/>
            <a:miter lim="800000"/>
            <a:headEnd/>
            <a:tailEnd/>
          </a:ln>
          <a:effectLst/>
        </p:spPr>
        <p:txBody>
          <a:bodyPr wrap="none" anchor="ctr">
            <a:spAutoFit/>
          </a:bodyPr>
          <a:lstStyle/>
          <a:p>
            <a:pPr algn="l" eaLnBrk="0" hangingPunct="0"/>
            <a:r>
              <a:rPr lang="en-US" altLang="ko-KR" sz="1900" b="1">
                <a:ea typeface="굴림" charset="-127"/>
              </a:rPr>
              <a:t>Figure 2.</a:t>
            </a:r>
            <a:r>
              <a:rPr lang="en-US" altLang="ko-KR" sz="1900">
                <a:ea typeface="굴림" charset="-127"/>
              </a:rPr>
              <a:t> General graphical interpretation of Euler’s method </a:t>
            </a:r>
          </a:p>
        </p:txBody>
      </p:sp>
      <p:sp>
        <p:nvSpPr>
          <p:cNvPr id="250923" name="Rectangle 43"/>
          <p:cNvSpPr>
            <a:spLocks noChangeArrowheads="1"/>
          </p:cNvSpPr>
          <p:nvPr/>
        </p:nvSpPr>
        <p:spPr bwMode="auto">
          <a:xfrm>
            <a:off x="0" y="317817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50922" name="Object 42"/>
          <p:cNvGraphicFramePr>
            <a:graphicFrameLocks noChangeAspect="1"/>
          </p:cNvGraphicFramePr>
          <p:nvPr/>
        </p:nvGraphicFramePr>
        <p:xfrm>
          <a:off x="227013" y="2971800"/>
          <a:ext cx="2136775" cy="384175"/>
        </p:xfrm>
        <a:graphic>
          <a:graphicData uri="http://schemas.openxmlformats.org/presentationml/2006/ole">
            <mc:AlternateContent xmlns:mc="http://schemas.openxmlformats.org/markup-compatibility/2006">
              <mc:Choice xmlns:v="urn:schemas-microsoft-com:vml" Requires="v">
                <p:oleObj spid="_x0000_s250927" name="Equation" r:id="rId6" imgW="1269720" imgH="228600" progId="Equation.3">
                  <p:embed/>
                </p:oleObj>
              </mc:Choice>
              <mc:Fallback>
                <p:oleObj name="Equation" r:id="rId6" imgW="1269720" imgH="228600" progId="Equation.3">
                  <p:embed/>
                  <p:pic>
                    <p:nvPicPr>
                      <p:cNvPr id="0" name="Picture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013" y="2971800"/>
                        <a:ext cx="2136775"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0924" name="Rectangle 44"/>
          <p:cNvSpPr>
            <a:spLocks noChangeArrowheads="1"/>
          </p:cNvSpPr>
          <p:nvPr/>
        </p:nvSpPr>
        <p:spPr bwMode="auto">
          <a:xfrm>
            <a:off x="0" y="3406775"/>
            <a:ext cx="2603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1026"/>
          <p:cNvSpPr>
            <a:spLocks noGrp="1" noChangeArrowheads="1"/>
          </p:cNvSpPr>
          <p:nvPr>
            <p:ph type="ctrTitle"/>
          </p:nvPr>
        </p:nvSpPr>
        <p:spPr>
          <a:xfrm>
            <a:off x="914400" y="914400"/>
            <a:ext cx="7315200" cy="1066800"/>
          </a:xfrm>
        </p:spPr>
        <p:txBody>
          <a:bodyPr>
            <a:noAutofit/>
          </a:bodyPr>
          <a:lstStyle/>
          <a:p>
            <a:r>
              <a:rPr lang="en-US" altLang="ko-KR" dirty="0" err="1">
                <a:ea typeface="굴림" charset="-127"/>
              </a:rPr>
              <a:t>Runge</a:t>
            </a:r>
            <a:r>
              <a:rPr lang="en-US" altLang="ko-KR" dirty="0">
                <a:ea typeface="굴림" charset="-127"/>
              </a:rPr>
              <a:t> 4</a:t>
            </a:r>
            <a:r>
              <a:rPr lang="en-US" altLang="ko-KR" baseline="30000" dirty="0">
                <a:ea typeface="굴림" charset="-127"/>
              </a:rPr>
              <a:t>th</a:t>
            </a:r>
            <a:r>
              <a:rPr lang="en-US" altLang="ko-KR" dirty="0">
                <a:ea typeface="굴림" charset="-127"/>
              </a:rPr>
              <a:t> Order Method</a:t>
            </a:r>
            <a:br>
              <a:rPr lang="en-US" altLang="ko-KR" dirty="0">
                <a:ea typeface="굴림" charset="-127"/>
              </a:rPr>
            </a:br>
            <a:endParaRPr lang="en-US" altLang="ko-KR" dirty="0">
              <a:ea typeface="굴림" charset="-127"/>
            </a:endParaRPr>
          </a:p>
        </p:txBody>
      </p:sp>
      <p:sp>
        <p:nvSpPr>
          <p:cNvPr id="7" name="부제목 6"/>
          <p:cNvSpPr>
            <a:spLocks noGrp="1"/>
          </p:cNvSpPr>
          <p:nvPr>
            <p:ph type="subTitle" idx="1"/>
          </p:nvPr>
        </p:nvSpPr>
        <p:spPr/>
        <p:txBody>
          <a:bodyPr/>
          <a:lstStyle/>
          <a:p>
            <a:endParaRPr lang="ko-KR"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ko-KR">
                <a:ea typeface="굴림" charset="-127"/>
              </a:rPr>
              <a:t>Runge-Kutta 4</a:t>
            </a:r>
            <a:r>
              <a:rPr lang="en-US" altLang="ko-KR" baseline="30000">
                <a:ea typeface="굴림" charset="-127"/>
              </a:rPr>
              <a:t>th</a:t>
            </a:r>
            <a:r>
              <a:rPr lang="en-US" altLang="ko-KR">
                <a:ea typeface="굴림" charset="-127"/>
              </a:rPr>
              <a:t> Order Method</a:t>
            </a:r>
          </a:p>
        </p:txBody>
      </p:sp>
      <p:graphicFrame>
        <p:nvGraphicFramePr>
          <p:cNvPr id="352280" name="Object 24"/>
          <p:cNvGraphicFramePr>
            <a:graphicFrameLocks noGrp="1" noChangeAspect="1"/>
          </p:cNvGraphicFramePr>
          <p:nvPr>
            <p:ph idx="1"/>
          </p:nvPr>
        </p:nvGraphicFramePr>
        <p:xfrm>
          <a:off x="1752600" y="1600200"/>
          <a:ext cx="2590800" cy="717550"/>
        </p:xfrm>
        <a:graphic>
          <a:graphicData uri="http://schemas.openxmlformats.org/presentationml/2006/ole">
            <mc:AlternateContent xmlns:mc="http://schemas.openxmlformats.org/markup-compatibility/2006">
              <mc:Choice xmlns:v="urn:schemas-microsoft-com:vml" Requires="v">
                <p:oleObj spid="_x0000_s371720" name="Equation" r:id="rId4" imgW="1422360" imgH="393480" progId="Equation.3">
                  <p:embed/>
                </p:oleObj>
              </mc:Choice>
              <mc:Fallback>
                <p:oleObj name="Equation" r:id="rId4" imgW="1422360" imgH="393480" progId="Equation.3">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600200"/>
                        <a:ext cx="2590800"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2262" name="Rectangle 6"/>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52263" name="Rectangle 7"/>
          <p:cNvSpPr>
            <a:spLocks noChangeArrowheads="1"/>
          </p:cNvSpPr>
          <p:nvPr/>
        </p:nvSpPr>
        <p:spPr bwMode="auto">
          <a:xfrm>
            <a:off x="1066800" y="3200400"/>
            <a:ext cx="839788" cy="381000"/>
          </a:xfrm>
          <a:prstGeom prst="rect">
            <a:avLst/>
          </a:prstGeom>
          <a:noFill/>
          <a:ln w="9525">
            <a:noFill/>
            <a:miter lim="800000"/>
            <a:headEnd/>
            <a:tailEnd/>
          </a:ln>
          <a:effectLst/>
        </p:spPr>
        <p:txBody>
          <a:bodyPr wrap="none" anchor="ctr">
            <a:spAutoFit/>
          </a:bodyPr>
          <a:lstStyle/>
          <a:p>
            <a:pPr algn="just" eaLnBrk="0" hangingPunct="0"/>
            <a:r>
              <a:rPr lang="en-US" altLang="ko-KR" sz="1900" dirty="0">
                <a:ea typeface="굴림" charset="-127"/>
              </a:rPr>
              <a:t>where</a:t>
            </a:r>
          </a:p>
        </p:txBody>
      </p:sp>
      <p:sp>
        <p:nvSpPr>
          <p:cNvPr id="352266" name="Rectangle 10"/>
          <p:cNvSpPr>
            <a:spLocks noChangeArrowheads="1"/>
          </p:cNvSpPr>
          <p:nvPr/>
        </p:nvSpPr>
        <p:spPr bwMode="auto">
          <a:xfrm>
            <a:off x="0" y="29337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52267" name="Rectangle 11"/>
          <p:cNvSpPr>
            <a:spLocks noChangeArrowheads="1"/>
          </p:cNvSpPr>
          <p:nvPr/>
        </p:nvSpPr>
        <p:spPr bwMode="auto">
          <a:xfrm>
            <a:off x="609600" y="2857500"/>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52268" name="Rectangle 12"/>
          <p:cNvSpPr>
            <a:spLocks noChangeArrowheads="1"/>
          </p:cNvSpPr>
          <p:nvPr/>
        </p:nvSpPr>
        <p:spPr bwMode="auto">
          <a:xfrm>
            <a:off x="609600" y="3360738"/>
            <a:ext cx="219075" cy="260350"/>
          </a:xfrm>
          <a:prstGeom prst="rect">
            <a:avLst/>
          </a:prstGeom>
          <a:noFill/>
          <a:ln w="9525">
            <a:noFill/>
            <a:miter lim="800000"/>
            <a:headEnd/>
            <a:tailEnd/>
          </a:ln>
          <a:effectLst/>
        </p:spPr>
        <p:txBody>
          <a:bodyPr wrap="none" anchor="ctr">
            <a:spAutoFit/>
          </a:bodyPr>
          <a:lstStyle/>
          <a:p>
            <a:pPr algn="l" eaLnBrk="0" hangingPunct="0"/>
            <a:r>
              <a:rPr lang="en-US" altLang="ko-KR" sz="1100">
                <a:latin typeface="Times New Roman" pitchFamily="18" charset="0"/>
                <a:ea typeface="굴림" charset="-127"/>
              </a:rPr>
              <a:t> </a:t>
            </a:r>
            <a:endParaRPr lang="en-US" altLang="ko-KR">
              <a:latin typeface="Times New Roman" pitchFamily="18" charset="0"/>
              <a:ea typeface="굴림" charset="-127"/>
            </a:endParaRPr>
          </a:p>
        </p:txBody>
      </p:sp>
      <p:sp>
        <p:nvSpPr>
          <p:cNvPr id="352270" name="Rectangle 14"/>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2269" name="Object 13"/>
          <p:cNvGraphicFramePr>
            <a:graphicFrameLocks noChangeAspect="1"/>
          </p:cNvGraphicFramePr>
          <p:nvPr/>
        </p:nvGraphicFramePr>
        <p:xfrm>
          <a:off x="1828800" y="2667000"/>
          <a:ext cx="3352800" cy="633413"/>
        </p:xfrm>
        <a:graphic>
          <a:graphicData uri="http://schemas.openxmlformats.org/presentationml/2006/ole">
            <mc:AlternateContent xmlns:mc="http://schemas.openxmlformats.org/markup-compatibility/2006">
              <mc:Choice xmlns:v="urn:schemas-microsoft-com:vml" Requires="v">
                <p:oleObj spid="_x0000_s371721" name="Equation" r:id="rId6" imgW="2070100" imgH="393700" progId="Equation.3">
                  <p:embed/>
                </p:oleObj>
              </mc:Choice>
              <mc:Fallback>
                <p:oleObj name="Equation" r:id="rId6" imgW="2070100" imgH="393700" progId="Equation.3">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2667000"/>
                        <a:ext cx="3352800" cy="633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2272" name="Rectangle 16"/>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2271" name="Object 15"/>
          <p:cNvGraphicFramePr>
            <a:graphicFrameLocks noChangeAspect="1"/>
          </p:cNvGraphicFramePr>
          <p:nvPr/>
        </p:nvGraphicFramePr>
        <p:xfrm>
          <a:off x="1828800" y="3476625"/>
          <a:ext cx="1447800" cy="409575"/>
        </p:xfrm>
        <a:graphic>
          <a:graphicData uri="http://schemas.openxmlformats.org/presentationml/2006/ole">
            <mc:AlternateContent xmlns:mc="http://schemas.openxmlformats.org/markup-compatibility/2006">
              <mc:Choice xmlns:v="urn:schemas-microsoft-com:vml" Requires="v">
                <p:oleObj spid="_x0000_s371722" name="Equation" r:id="rId8" imgW="812447" imgH="228501" progId="Equation.3">
                  <p:embed/>
                </p:oleObj>
              </mc:Choice>
              <mc:Fallback>
                <p:oleObj name="Equation" r:id="rId8" imgW="812447" imgH="228501" progId="Equation.3">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800" y="3476625"/>
                        <a:ext cx="14478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2274" name="Rectangle 18"/>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2273" name="Object 17"/>
          <p:cNvGraphicFramePr>
            <a:graphicFrameLocks noChangeAspect="1"/>
          </p:cNvGraphicFramePr>
          <p:nvPr/>
        </p:nvGraphicFramePr>
        <p:xfrm>
          <a:off x="1828800" y="3962400"/>
          <a:ext cx="2667000" cy="685800"/>
        </p:xfrm>
        <a:graphic>
          <a:graphicData uri="http://schemas.openxmlformats.org/presentationml/2006/ole">
            <mc:AlternateContent xmlns:mc="http://schemas.openxmlformats.org/markup-compatibility/2006">
              <mc:Choice xmlns:v="urn:schemas-microsoft-com:vml" Requires="v">
                <p:oleObj spid="_x0000_s371723" name="Equation" r:id="rId10" imgW="1663700" imgH="431800" progId="Equation.3">
                  <p:embed/>
                </p:oleObj>
              </mc:Choice>
              <mc:Fallback>
                <p:oleObj name="Equation" r:id="rId10" imgW="1663700" imgH="431800" progId="Equation.3">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3962400"/>
                        <a:ext cx="26670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2276" name="Rectangle 20"/>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2275" name="Object 19"/>
          <p:cNvGraphicFramePr>
            <a:graphicFrameLocks noChangeAspect="1"/>
          </p:cNvGraphicFramePr>
          <p:nvPr/>
        </p:nvGraphicFramePr>
        <p:xfrm>
          <a:off x="1828800" y="4724400"/>
          <a:ext cx="2590800" cy="661988"/>
        </p:xfrm>
        <a:graphic>
          <a:graphicData uri="http://schemas.openxmlformats.org/presentationml/2006/ole">
            <mc:AlternateContent xmlns:mc="http://schemas.openxmlformats.org/markup-compatibility/2006">
              <mc:Choice xmlns:v="urn:schemas-microsoft-com:vml" Requires="v">
                <p:oleObj spid="_x0000_s371724" name="Equation" r:id="rId12" imgW="1676400" imgH="431800" progId="Equation.3">
                  <p:embed/>
                </p:oleObj>
              </mc:Choice>
              <mc:Fallback>
                <p:oleObj name="Equation" r:id="rId12" imgW="1676400" imgH="431800" progId="Equation.3">
                  <p:embed/>
                  <p:pic>
                    <p:nvPicPr>
                      <p:cNvPr id="0"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4724400"/>
                        <a:ext cx="2590800"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2278" name="Rectangle 22"/>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2277" name="Object 21"/>
          <p:cNvGraphicFramePr>
            <a:graphicFrameLocks noChangeAspect="1"/>
          </p:cNvGraphicFramePr>
          <p:nvPr/>
        </p:nvGraphicFramePr>
        <p:xfrm>
          <a:off x="1828800" y="5540375"/>
          <a:ext cx="2438400" cy="403225"/>
        </p:xfrm>
        <a:graphic>
          <a:graphicData uri="http://schemas.openxmlformats.org/presentationml/2006/ole">
            <mc:AlternateContent xmlns:mc="http://schemas.openxmlformats.org/markup-compatibility/2006">
              <mc:Choice xmlns:v="urn:schemas-microsoft-com:vml" Requires="v">
                <p:oleObj spid="_x0000_s371725" name="Equation" r:id="rId14" imgW="1384300" imgH="228600" progId="Equation.3">
                  <p:embed/>
                </p:oleObj>
              </mc:Choice>
              <mc:Fallback>
                <p:oleObj name="Equation" r:id="rId14" imgW="1384300" imgH="228600" progId="Equation.3">
                  <p:embed/>
                  <p:pic>
                    <p:nvPicPr>
                      <p:cNvPr id="0"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28800" y="5540375"/>
                        <a:ext cx="2438400"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2279" name="Text Box 23"/>
          <p:cNvSpPr txBox="1">
            <a:spLocks noChangeArrowheads="1"/>
          </p:cNvSpPr>
          <p:nvPr/>
        </p:nvSpPr>
        <p:spPr bwMode="auto">
          <a:xfrm>
            <a:off x="974725" y="1695450"/>
            <a:ext cx="528638" cy="381000"/>
          </a:xfrm>
          <a:prstGeom prst="rect">
            <a:avLst/>
          </a:prstGeom>
          <a:noFill/>
          <a:ln w="9525">
            <a:noFill/>
            <a:miter lim="800000"/>
            <a:headEnd/>
            <a:tailEnd/>
          </a:ln>
          <a:effectLst/>
        </p:spPr>
        <p:txBody>
          <a:bodyPr wrap="none">
            <a:spAutoFit/>
          </a:bodyPr>
          <a:lstStyle/>
          <a:p>
            <a:pPr algn="l"/>
            <a:r>
              <a:rPr lang="en-US" altLang="ko-KR" sz="1900">
                <a:ea typeface="굴림" charset="-127"/>
              </a:rPr>
              <a:t>For</a:t>
            </a:r>
          </a:p>
        </p:txBody>
      </p:sp>
      <p:sp>
        <p:nvSpPr>
          <p:cNvPr id="352282" name="Text Box 26"/>
          <p:cNvSpPr txBox="1">
            <a:spLocks noChangeArrowheads="1"/>
          </p:cNvSpPr>
          <p:nvPr/>
        </p:nvSpPr>
        <p:spPr bwMode="auto">
          <a:xfrm>
            <a:off x="914400" y="2286000"/>
            <a:ext cx="4608513" cy="381000"/>
          </a:xfrm>
          <a:prstGeom prst="rect">
            <a:avLst/>
          </a:prstGeom>
          <a:noFill/>
          <a:ln w="9525">
            <a:noFill/>
            <a:miter lim="800000"/>
            <a:headEnd/>
            <a:tailEnd/>
          </a:ln>
          <a:effectLst/>
        </p:spPr>
        <p:txBody>
          <a:bodyPr wrap="none">
            <a:spAutoFit/>
          </a:bodyPr>
          <a:lstStyle/>
          <a:p>
            <a:pPr algn="l"/>
            <a:r>
              <a:rPr lang="en-US" altLang="ko-KR" sz="1900">
                <a:ea typeface="굴림" charset="-127"/>
              </a:rPr>
              <a:t>Runge Kutta 4</a:t>
            </a:r>
            <a:r>
              <a:rPr lang="en-US" altLang="ko-KR" sz="1900" baseline="30000">
                <a:ea typeface="굴림" charset="-127"/>
              </a:rPr>
              <a:t>th</a:t>
            </a:r>
            <a:r>
              <a:rPr lang="en-US" altLang="ko-KR" sz="1900">
                <a:ea typeface="굴림" charset="-127"/>
              </a:rPr>
              <a:t> order method is given by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normAutofit fontScale="90000"/>
          </a:bodyPr>
          <a:lstStyle/>
          <a:p>
            <a:r>
              <a:rPr lang="en-US" altLang="ko-KR" sz="4000">
                <a:ea typeface="굴림" charset="-127"/>
              </a:rPr>
              <a:t>How to write Ordinary Differential Equation</a:t>
            </a:r>
          </a:p>
        </p:txBody>
      </p:sp>
      <p:sp>
        <p:nvSpPr>
          <p:cNvPr id="340997" name="Text Box 5"/>
          <p:cNvSpPr txBox="1">
            <a:spLocks noChangeArrowheads="1"/>
          </p:cNvSpPr>
          <p:nvPr/>
        </p:nvSpPr>
        <p:spPr bwMode="auto">
          <a:xfrm>
            <a:off x="1600200" y="3048000"/>
            <a:ext cx="5334000" cy="457200"/>
          </a:xfrm>
          <a:prstGeom prst="rect">
            <a:avLst/>
          </a:prstGeom>
          <a:noFill/>
          <a:ln w="9525">
            <a:noFill/>
            <a:miter lim="800000"/>
            <a:headEnd/>
            <a:tailEnd/>
          </a:ln>
          <a:effectLst/>
        </p:spPr>
        <p:txBody>
          <a:bodyPr>
            <a:spAutoFit/>
          </a:bodyPr>
          <a:lstStyle/>
          <a:p>
            <a:pPr>
              <a:spcBef>
                <a:spcPct val="50000"/>
              </a:spcBef>
            </a:pPr>
            <a:endParaRPr lang="ko-KR" altLang="ko-KR"/>
          </a:p>
        </p:txBody>
      </p:sp>
      <p:sp>
        <p:nvSpPr>
          <p:cNvPr id="340999" name="Text Box 7"/>
          <p:cNvSpPr txBox="1">
            <a:spLocks noChangeArrowheads="1"/>
          </p:cNvSpPr>
          <p:nvPr/>
        </p:nvSpPr>
        <p:spPr bwMode="auto">
          <a:xfrm>
            <a:off x="990600" y="5257800"/>
            <a:ext cx="4038600" cy="457200"/>
          </a:xfrm>
          <a:prstGeom prst="rect">
            <a:avLst/>
          </a:prstGeom>
          <a:noFill/>
          <a:ln w="9525">
            <a:noFill/>
            <a:miter lim="800000"/>
            <a:headEnd/>
            <a:tailEnd/>
          </a:ln>
          <a:effectLst/>
        </p:spPr>
        <p:txBody>
          <a:bodyPr>
            <a:spAutoFit/>
          </a:bodyPr>
          <a:lstStyle/>
          <a:p>
            <a:pPr>
              <a:spcBef>
                <a:spcPct val="50000"/>
              </a:spcBef>
            </a:pPr>
            <a:endParaRPr lang="ko-KR" altLang="ko-KR"/>
          </a:p>
        </p:txBody>
      </p:sp>
      <p:sp>
        <p:nvSpPr>
          <p:cNvPr id="341010" name="Rectangle 18"/>
          <p:cNvSpPr>
            <a:spLocks noChangeArrowheads="1"/>
          </p:cNvSpPr>
          <p:nvPr/>
        </p:nvSpPr>
        <p:spPr bwMode="auto">
          <a:xfrm>
            <a:off x="838200" y="3200400"/>
            <a:ext cx="1104900" cy="549275"/>
          </a:xfrm>
          <a:prstGeom prst="rect">
            <a:avLst/>
          </a:prstGeom>
          <a:noFill/>
          <a:ln w="9525">
            <a:noFill/>
            <a:miter lim="800000"/>
            <a:headEnd/>
            <a:tailEnd/>
          </a:ln>
          <a:effectLst/>
        </p:spPr>
        <p:txBody>
          <a:bodyPr wrap="none" anchor="ctr">
            <a:spAutoFit/>
          </a:bodyPr>
          <a:lstStyle/>
          <a:p>
            <a:pPr algn="just" eaLnBrk="0" hangingPunct="0"/>
            <a:r>
              <a:rPr lang="en-US" altLang="ko-KR" sz="1800" b="1" dirty="0">
                <a:latin typeface="Times New Roman" pitchFamily="18" charset="0"/>
                <a:ea typeface="굴림" charset="-127"/>
                <a:cs typeface="Times New Roman" pitchFamily="18" charset="0"/>
              </a:rPr>
              <a:t>Example </a:t>
            </a:r>
            <a:endParaRPr lang="en-US" altLang="ko-KR" sz="1800" dirty="0">
              <a:latin typeface="Times New Roman" pitchFamily="18" charset="0"/>
              <a:ea typeface="굴림" charset="-127"/>
            </a:endParaRPr>
          </a:p>
          <a:p>
            <a:pPr algn="just" eaLnBrk="0" hangingPunct="0"/>
            <a:r>
              <a:rPr lang="en-US" altLang="ko-KR" sz="1200" dirty="0">
                <a:latin typeface="Times New Roman" pitchFamily="18" charset="0"/>
                <a:ea typeface="굴림" charset="-127"/>
                <a:cs typeface="Times New Roman" pitchFamily="18" charset="0"/>
              </a:rPr>
              <a:t>	</a:t>
            </a:r>
            <a:endParaRPr lang="en-US" altLang="ko-KR" dirty="0">
              <a:latin typeface="Times New Roman" pitchFamily="18" charset="0"/>
              <a:ea typeface="굴림" charset="-127"/>
            </a:endParaRPr>
          </a:p>
        </p:txBody>
      </p:sp>
      <p:graphicFrame>
        <p:nvGraphicFramePr>
          <p:cNvPr id="341009" name="Object 17"/>
          <p:cNvGraphicFramePr>
            <a:graphicFrameLocks noChangeAspect="1"/>
          </p:cNvGraphicFramePr>
          <p:nvPr/>
        </p:nvGraphicFramePr>
        <p:xfrm>
          <a:off x="2209800" y="3657600"/>
          <a:ext cx="2209800" cy="530225"/>
        </p:xfrm>
        <a:graphic>
          <a:graphicData uri="http://schemas.openxmlformats.org/presentationml/2006/ole">
            <mc:AlternateContent xmlns:mc="http://schemas.openxmlformats.org/markup-compatibility/2006">
              <mc:Choice xmlns:v="urn:schemas-microsoft-com:vml" Requires="v">
                <p:oleObj spid="_x0000_s372742" name="Equation" r:id="rId4" imgW="1625600" imgH="393700" progId="Equation.3">
                  <p:embed/>
                </p:oleObj>
              </mc:Choice>
              <mc:Fallback>
                <p:oleObj name="Equation" r:id="rId4" imgW="1625600" imgH="3937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657600"/>
                        <a:ext cx="22098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1011" name="Rectangle 19"/>
          <p:cNvSpPr>
            <a:spLocks noChangeArrowheads="1"/>
          </p:cNvSpPr>
          <p:nvPr/>
        </p:nvSpPr>
        <p:spPr bwMode="auto">
          <a:xfrm>
            <a:off x="1447800" y="4343400"/>
            <a:ext cx="1466850" cy="549275"/>
          </a:xfrm>
          <a:prstGeom prst="rect">
            <a:avLst/>
          </a:prstGeom>
          <a:noFill/>
          <a:ln w="9525">
            <a:noFill/>
            <a:miter lim="800000"/>
            <a:headEnd/>
            <a:tailEnd/>
          </a:ln>
          <a:effectLst/>
        </p:spPr>
        <p:txBody>
          <a:bodyPr wrap="none" anchor="ctr">
            <a:spAutoFit/>
          </a:bodyPr>
          <a:lstStyle/>
          <a:p>
            <a:pPr algn="just" eaLnBrk="0" hangingPunct="0"/>
            <a:r>
              <a:rPr lang="en-US" altLang="ko-KR" sz="1800" dirty="0">
                <a:latin typeface="Times New Roman" pitchFamily="18" charset="0"/>
                <a:ea typeface="굴림" charset="-127"/>
                <a:cs typeface="Times New Roman" pitchFamily="18" charset="0"/>
              </a:rPr>
              <a:t>is rewritten as</a:t>
            </a:r>
            <a:endParaRPr lang="en-US" altLang="ko-KR" sz="1800" dirty="0">
              <a:latin typeface="Times New Roman" pitchFamily="18" charset="0"/>
              <a:ea typeface="굴림" charset="-127"/>
            </a:endParaRPr>
          </a:p>
          <a:p>
            <a:pPr algn="just" eaLnBrk="0" hangingPunct="0"/>
            <a:r>
              <a:rPr lang="en-US" altLang="ko-KR" sz="1200" dirty="0">
                <a:latin typeface="Times New Roman" pitchFamily="18" charset="0"/>
                <a:ea typeface="굴림" charset="-127"/>
                <a:cs typeface="Times New Roman" pitchFamily="18" charset="0"/>
              </a:rPr>
              <a:t>	</a:t>
            </a:r>
            <a:endParaRPr lang="en-US" altLang="ko-KR" dirty="0">
              <a:latin typeface="Times New Roman" pitchFamily="18" charset="0"/>
              <a:ea typeface="굴림" charset="-127"/>
            </a:endParaRPr>
          </a:p>
        </p:txBody>
      </p:sp>
      <p:graphicFrame>
        <p:nvGraphicFramePr>
          <p:cNvPr id="341008" name="Object 16"/>
          <p:cNvGraphicFramePr>
            <a:graphicFrameLocks noChangeAspect="1"/>
          </p:cNvGraphicFramePr>
          <p:nvPr/>
        </p:nvGraphicFramePr>
        <p:xfrm>
          <a:off x="2133600" y="4724400"/>
          <a:ext cx="2286000" cy="549275"/>
        </p:xfrm>
        <a:graphic>
          <a:graphicData uri="http://schemas.openxmlformats.org/presentationml/2006/ole">
            <mc:AlternateContent xmlns:mc="http://schemas.openxmlformats.org/markup-compatibility/2006">
              <mc:Choice xmlns:v="urn:schemas-microsoft-com:vml" Requires="v">
                <p:oleObj spid="_x0000_s372743" name="Equation" r:id="rId6" imgW="1625600" imgH="393700" progId="Equation.3">
                  <p:embed/>
                </p:oleObj>
              </mc:Choice>
              <mc:Fallback>
                <p:oleObj name="Equation" r:id="rId6" imgW="1625600" imgH="3937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4724400"/>
                        <a:ext cx="2286000"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1012" name="Rectangle 20"/>
          <p:cNvSpPr>
            <a:spLocks noChangeArrowheads="1"/>
          </p:cNvSpPr>
          <p:nvPr/>
        </p:nvSpPr>
        <p:spPr bwMode="auto">
          <a:xfrm>
            <a:off x="1524000" y="5334000"/>
            <a:ext cx="1101725" cy="519113"/>
          </a:xfrm>
          <a:prstGeom prst="rect">
            <a:avLst/>
          </a:prstGeom>
          <a:noFill/>
          <a:ln w="9525">
            <a:noFill/>
            <a:miter lim="800000"/>
            <a:headEnd/>
            <a:tailEnd/>
          </a:ln>
          <a:effectLst/>
        </p:spPr>
        <p:txBody>
          <a:bodyPr wrap="none" anchor="ctr">
            <a:spAutoFit/>
          </a:bodyPr>
          <a:lstStyle/>
          <a:p>
            <a:pPr algn="just" eaLnBrk="0" hangingPunct="0"/>
            <a:r>
              <a:rPr lang="en-US" altLang="ko-KR" sz="1600" dirty="0">
                <a:latin typeface="Times New Roman" pitchFamily="18" charset="0"/>
                <a:ea typeface="굴림" charset="-127"/>
                <a:cs typeface="Times New Roman" pitchFamily="18" charset="0"/>
              </a:rPr>
              <a:t>In this case</a:t>
            </a:r>
            <a:endParaRPr lang="en-US" altLang="ko-KR" sz="1600" dirty="0">
              <a:latin typeface="Times New Roman" pitchFamily="18" charset="0"/>
              <a:ea typeface="굴림" charset="-127"/>
            </a:endParaRPr>
          </a:p>
          <a:p>
            <a:pPr algn="just" eaLnBrk="0" hangingPunct="0"/>
            <a:r>
              <a:rPr lang="en-US" altLang="ko-KR" sz="1200" dirty="0">
                <a:latin typeface="Times New Roman" pitchFamily="18" charset="0"/>
                <a:ea typeface="굴림" charset="-127"/>
                <a:cs typeface="Times New Roman" pitchFamily="18" charset="0"/>
              </a:rPr>
              <a:t>	</a:t>
            </a:r>
            <a:endParaRPr lang="en-US" altLang="ko-KR" dirty="0">
              <a:latin typeface="Times New Roman" pitchFamily="18" charset="0"/>
              <a:ea typeface="굴림" charset="-127"/>
            </a:endParaRPr>
          </a:p>
        </p:txBody>
      </p:sp>
      <p:graphicFrame>
        <p:nvGraphicFramePr>
          <p:cNvPr id="341007" name="Object 15"/>
          <p:cNvGraphicFramePr>
            <a:graphicFrameLocks noChangeAspect="1"/>
          </p:cNvGraphicFramePr>
          <p:nvPr/>
        </p:nvGraphicFramePr>
        <p:xfrm>
          <a:off x="2209800" y="5715000"/>
          <a:ext cx="2133600" cy="412750"/>
        </p:xfrm>
        <a:graphic>
          <a:graphicData uri="http://schemas.openxmlformats.org/presentationml/2006/ole">
            <mc:AlternateContent xmlns:mc="http://schemas.openxmlformats.org/markup-compatibility/2006">
              <mc:Choice xmlns:v="urn:schemas-microsoft-com:vml" Requires="v">
                <p:oleObj spid="_x0000_s372744" name="Equation" r:id="rId8" imgW="1333500" imgH="254000" progId="Equation.3">
                  <p:embed/>
                </p:oleObj>
              </mc:Choice>
              <mc:Fallback>
                <p:oleObj name="Equation" r:id="rId8" imgW="1333500" imgH="2540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5715000"/>
                        <a:ext cx="2133600"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1013" name="Rectangle 21"/>
          <p:cNvSpPr>
            <a:spLocks noChangeArrowheads="1"/>
          </p:cNvSpPr>
          <p:nvPr/>
        </p:nvSpPr>
        <p:spPr bwMode="auto">
          <a:xfrm>
            <a:off x="685800" y="2057400"/>
            <a:ext cx="7400925" cy="381000"/>
          </a:xfrm>
          <a:prstGeom prst="rect">
            <a:avLst/>
          </a:prstGeom>
          <a:noFill/>
          <a:ln w="9525">
            <a:noFill/>
            <a:miter lim="800000"/>
            <a:headEnd/>
            <a:tailEnd/>
          </a:ln>
          <a:effectLst/>
        </p:spPr>
        <p:txBody>
          <a:bodyPr wrap="none" anchor="ctr">
            <a:spAutoFit/>
          </a:bodyPr>
          <a:lstStyle/>
          <a:p>
            <a:pPr algn="l" eaLnBrk="0" hangingPunct="0"/>
            <a:r>
              <a:rPr lang="en-US" altLang="ko-KR" sz="1900" dirty="0">
                <a:ea typeface="굴림" charset="-127"/>
              </a:rPr>
              <a:t>How does one write a first order differential equation in the form of</a:t>
            </a:r>
          </a:p>
        </p:txBody>
      </p:sp>
      <p:sp>
        <p:nvSpPr>
          <p:cNvPr id="341015" name="Rectangle 23"/>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41014" name="Object 22"/>
          <p:cNvGraphicFramePr>
            <a:graphicFrameLocks noChangeAspect="1"/>
          </p:cNvGraphicFramePr>
          <p:nvPr/>
        </p:nvGraphicFramePr>
        <p:xfrm>
          <a:off x="3733800" y="2667000"/>
          <a:ext cx="1157288" cy="566738"/>
        </p:xfrm>
        <a:graphic>
          <a:graphicData uri="http://schemas.openxmlformats.org/presentationml/2006/ole">
            <mc:AlternateContent xmlns:mc="http://schemas.openxmlformats.org/markup-compatibility/2006">
              <mc:Choice xmlns:v="urn:schemas-microsoft-com:vml" Requires="v">
                <p:oleObj spid="_x0000_s372745" name="Equation" r:id="rId10" imgW="799920" imgH="393480" progId="Equation.3">
                  <p:embed/>
                </p:oleObj>
              </mc:Choice>
              <mc:Fallback>
                <p:oleObj name="Equation" r:id="rId10" imgW="799920" imgH="39348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33800" y="2667000"/>
                        <a:ext cx="1157288"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381000" y="381000"/>
            <a:ext cx="8458200" cy="1143000"/>
          </a:xfrm>
        </p:spPr>
        <p:txBody>
          <a:bodyPr/>
          <a:lstStyle/>
          <a:p>
            <a:r>
              <a:rPr lang="en-US" altLang="ko-KR" dirty="0">
                <a:ea typeface="굴림" charset="-127"/>
                <a:cs typeface="Times New Roman" pitchFamily="18" charset="0"/>
              </a:rPr>
              <a:t>Example</a:t>
            </a:r>
          </a:p>
        </p:txBody>
      </p:sp>
      <p:sp>
        <p:nvSpPr>
          <p:cNvPr id="257030" name="Rectangle 6"/>
          <p:cNvSpPr>
            <a:spLocks noChangeArrowheads="1"/>
          </p:cNvSpPr>
          <p:nvPr/>
        </p:nvSpPr>
        <p:spPr bwMode="auto">
          <a:xfrm>
            <a:off x="381000" y="1676400"/>
            <a:ext cx="7010400" cy="1098550"/>
          </a:xfrm>
          <a:prstGeom prst="rect">
            <a:avLst/>
          </a:prstGeom>
          <a:noFill/>
          <a:ln w="9525">
            <a:noFill/>
            <a:miter lim="800000"/>
            <a:headEnd/>
            <a:tailEnd/>
          </a:ln>
          <a:effectLst/>
        </p:spPr>
        <p:txBody>
          <a:bodyPr anchor="ctr">
            <a:spAutoFit/>
          </a:bodyPr>
          <a:lstStyle/>
          <a:p>
            <a:pPr algn="just" eaLnBrk="0" hangingPunct="0"/>
            <a:r>
              <a:rPr lang="en-US" altLang="ko-KR" sz="1800" dirty="0">
                <a:latin typeface="Times New Roman" pitchFamily="18" charset="0"/>
                <a:ea typeface="굴림" charset="-127"/>
                <a:cs typeface="Times New Roman" pitchFamily="18" charset="0"/>
              </a:rPr>
              <a:t>A ball at 1200K is allowed to cool down in air at an ambient temperature of 300K.  Assuming heat is lost only due to radiation, the differential equation for the temperature of the ball is given by</a:t>
            </a:r>
            <a:r>
              <a:rPr lang="en-US" altLang="ko-KR" sz="1200" dirty="0">
                <a:latin typeface="Times New Roman" pitchFamily="18" charset="0"/>
                <a:ea typeface="굴림" charset="-127"/>
                <a:cs typeface="Times New Roman" pitchFamily="18" charset="0"/>
              </a:rPr>
              <a:t> </a:t>
            </a:r>
            <a:endParaRPr lang="en-US" altLang="ko-KR" sz="1100" dirty="0">
              <a:latin typeface="Times New Roman" pitchFamily="18" charset="0"/>
              <a:ea typeface="굴림" charset="-127"/>
            </a:endParaRPr>
          </a:p>
          <a:p>
            <a:pPr algn="just" eaLnBrk="0" hangingPunct="0"/>
            <a:r>
              <a:rPr lang="en-US" altLang="ko-KR" sz="1200" dirty="0">
                <a:latin typeface="Times New Roman" pitchFamily="18" charset="0"/>
                <a:ea typeface="굴림" charset="-127"/>
                <a:cs typeface="Times New Roman" pitchFamily="18" charset="0"/>
              </a:rPr>
              <a:t>	</a:t>
            </a:r>
            <a:endParaRPr lang="en-US" altLang="ko-KR" dirty="0">
              <a:latin typeface="Times New Roman" pitchFamily="18" charset="0"/>
              <a:ea typeface="굴림" charset="-127"/>
            </a:endParaRPr>
          </a:p>
        </p:txBody>
      </p:sp>
      <p:graphicFrame>
        <p:nvGraphicFramePr>
          <p:cNvPr id="257029" name="Object 5"/>
          <p:cNvGraphicFramePr>
            <a:graphicFrameLocks noChangeAspect="1"/>
          </p:cNvGraphicFramePr>
          <p:nvPr/>
        </p:nvGraphicFramePr>
        <p:xfrm>
          <a:off x="1447800" y="2895600"/>
          <a:ext cx="4267200" cy="555625"/>
        </p:xfrm>
        <a:graphic>
          <a:graphicData uri="http://schemas.openxmlformats.org/presentationml/2006/ole">
            <mc:AlternateContent xmlns:mc="http://schemas.openxmlformats.org/markup-compatibility/2006">
              <mc:Choice xmlns:v="urn:schemas-microsoft-com:vml" Requires="v">
                <p:oleObj spid="_x0000_s373768" name="Equation" r:id="rId4" imgW="2997200" imgH="393700" progId="Equation.3">
                  <p:embed/>
                </p:oleObj>
              </mc:Choice>
              <mc:Fallback>
                <p:oleObj name="Equation" r:id="rId4" imgW="2997200" imgH="3937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895600"/>
                        <a:ext cx="4267200"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7031" name="Rectangle 7"/>
          <p:cNvSpPr>
            <a:spLocks noChangeArrowheads="1"/>
          </p:cNvSpPr>
          <p:nvPr/>
        </p:nvSpPr>
        <p:spPr bwMode="auto">
          <a:xfrm>
            <a:off x="762000" y="3505200"/>
            <a:ext cx="2349500" cy="641350"/>
          </a:xfrm>
          <a:prstGeom prst="rect">
            <a:avLst/>
          </a:prstGeom>
          <a:noFill/>
          <a:ln w="9525">
            <a:noFill/>
            <a:miter lim="800000"/>
            <a:headEnd/>
            <a:tailEnd/>
          </a:ln>
          <a:effectLst/>
        </p:spPr>
        <p:txBody>
          <a:bodyPr wrap="none" anchor="ctr">
            <a:spAutoFit/>
          </a:bodyPr>
          <a:lstStyle/>
          <a:p>
            <a:pPr algn="just" eaLnBrk="0" hangingPunct="0"/>
            <a:r>
              <a:rPr lang="en-US" altLang="ko-KR" sz="1800">
                <a:latin typeface="Times New Roman" pitchFamily="18" charset="0"/>
                <a:ea typeface="굴림" charset="-127"/>
                <a:cs typeface="Times New Roman" pitchFamily="18" charset="0"/>
              </a:rPr>
              <a:t>  </a:t>
            </a:r>
            <a:endParaRPr lang="en-US" altLang="ko-KR" sz="1800">
              <a:latin typeface="Times New Roman" pitchFamily="18" charset="0"/>
              <a:ea typeface="굴림" charset="-127"/>
            </a:endParaRPr>
          </a:p>
          <a:p>
            <a:pPr algn="just" eaLnBrk="0" hangingPunct="0"/>
            <a:r>
              <a:rPr lang="en-US" altLang="ko-KR" sz="1800">
                <a:latin typeface="Times New Roman" pitchFamily="18" charset="0"/>
                <a:ea typeface="굴림" charset="-127"/>
                <a:cs typeface="Times New Roman" pitchFamily="18" charset="0"/>
              </a:rPr>
              <a:t>Find the temperature at</a:t>
            </a: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57028" name="Object 4"/>
          <p:cNvGraphicFramePr>
            <a:graphicFrameLocks noChangeAspect="1"/>
          </p:cNvGraphicFramePr>
          <p:nvPr/>
        </p:nvGraphicFramePr>
        <p:xfrm>
          <a:off x="3200400" y="3810000"/>
          <a:ext cx="762000" cy="284163"/>
        </p:xfrm>
        <a:graphic>
          <a:graphicData uri="http://schemas.openxmlformats.org/presentationml/2006/ole">
            <mc:AlternateContent xmlns:mc="http://schemas.openxmlformats.org/markup-compatibility/2006">
              <mc:Choice xmlns:v="urn:schemas-microsoft-com:vml" Requires="v">
                <p:oleObj spid="_x0000_s373769" name="Equation" r:id="rId6" imgW="482181" imgH="177646" progId="Equation.3">
                  <p:embed/>
                </p:oleObj>
              </mc:Choice>
              <mc:Fallback>
                <p:oleObj name="Equation" r:id="rId6" imgW="482181" imgH="177646"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3810000"/>
                        <a:ext cx="762000" cy="28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7032" name="Rectangle 8"/>
          <p:cNvSpPr>
            <a:spLocks noChangeArrowheads="1"/>
          </p:cNvSpPr>
          <p:nvPr/>
        </p:nvSpPr>
        <p:spPr bwMode="auto">
          <a:xfrm>
            <a:off x="3962400" y="3810000"/>
            <a:ext cx="4443413" cy="366713"/>
          </a:xfrm>
          <a:prstGeom prst="rect">
            <a:avLst/>
          </a:prstGeom>
          <a:noFill/>
          <a:ln w="9525">
            <a:noFill/>
            <a:miter lim="800000"/>
            <a:headEnd/>
            <a:tailEnd/>
          </a:ln>
          <a:effectLst/>
        </p:spPr>
        <p:txBody>
          <a:bodyPr wrap="none" anchor="ctr">
            <a:spAutoFit/>
          </a:bodyPr>
          <a:lstStyle/>
          <a:p>
            <a:pPr algn="just" eaLnBrk="0" hangingPunct="0"/>
            <a:r>
              <a:rPr lang="en-US" altLang="ko-KR" sz="1800">
                <a:latin typeface="Times New Roman" pitchFamily="18" charset="0"/>
                <a:ea typeface="굴림" charset="-127"/>
                <a:cs typeface="Times New Roman" pitchFamily="18" charset="0"/>
              </a:rPr>
              <a:t>seconds using Runge-Kutta 4</a:t>
            </a:r>
            <a:r>
              <a:rPr lang="en-US" altLang="ko-KR" sz="1800" baseline="30000">
                <a:latin typeface="Times New Roman" pitchFamily="18" charset="0"/>
                <a:ea typeface="굴림" charset="-127"/>
                <a:cs typeface="Times New Roman" pitchFamily="18" charset="0"/>
              </a:rPr>
              <a:t>th</a:t>
            </a:r>
            <a:r>
              <a:rPr lang="en-US" altLang="ko-KR" sz="1800">
                <a:latin typeface="Times New Roman" pitchFamily="18" charset="0"/>
                <a:ea typeface="굴림" charset="-127"/>
                <a:cs typeface="Times New Roman" pitchFamily="18" charset="0"/>
              </a:rPr>
              <a:t> order method.  </a:t>
            </a:r>
            <a:endParaRPr lang="en-US" altLang="ko-KR">
              <a:latin typeface="Times New Roman" pitchFamily="18" charset="0"/>
              <a:ea typeface="굴림" charset="-127"/>
            </a:endParaRPr>
          </a:p>
        </p:txBody>
      </p:sp>
      <p:graphicFrame>
        <p:nvGraphicFramePr>
          <p:cNvPr id="257027" name="Object 3"/>
          <p:cNvGraphicFramePr>
            <a:graphicFrameLocks noChangeAspect="1"/>
          </p:cNvGraphicFramePr>
          <p:nvPr/>
        </p:nvGraphicFramePr>
        <p:xfrm>
          <a:off x="3048000" y="4267200"/>
          <a:ext cx="838200" cy="300038"/>
        </p:xfrm>
        <a:graphic>
          <a:graphicData uri="http://schemas.openxmlformats.org/presentationml/2006/ole">
            <mc:AlternateContent xmlns:mc="http://schemas.openxmlformats.org/markup-compatibility/2006">
              <mc:Choice xmlns:v="urn:schemas-microsoft-com:vml" Requires="v">
                <p:oleObj spid="_x0000_s373770" name="Equation" r:id="rId8" imgW="507780" imgH="177723" progId="Equation.3">
                  <p:embed/>
                </p:oleObj>
              </mc:Choice>
              <mc:Fallback>
                <p:oleObj name="Equation" r:id="rId8" imgW="507780" imgH="177723"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0" y="4267200"/>
                        <a:ext cx="838200"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7033" name="Rectangle 9"/>
          <p:cNvSpPr>
            <a:spLocks noChangeArrowheads="1"/>
          </p:cNvSpPr>
          <p:nvPr/>
        </p:nvSpPr>
        <p:spPr bwMode="auto">
          <a:xfrm>
            <a:off x="3962400" y="4267200"/>
            <a:ext cx="1003300" cy="366713"/>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r>
              <a:rPr lang="en-US" altLang="ko-KR" sz="1800">
                <a:latin typeface="Times New Roman" pitchFamily="18" charset="0"/>
                <a:ea typeface="굴림" charset="-127"/>
                <a:cs typeface="Times New Roman" pitchFamily="18" charset="0"/>
              </a:rPr>
              <a:t>seconds.</a:t>
            </a:r>
            <a:endParaRPr lang="en-US" altLang="ko-KR" sz="1800">
              <a:latin typeface="Times New Roman" pitchFamily="18" charset="0"/>
              <a:ea typeface="굴림" charset="-127"/>
            </a:endParaRPr>
          </a:p>
        </p:txBody>
      </p:sp>
      <p:sp>
        <p:nvSpPr>
          <p:cNvPr id="257036" name="Rectangle 12"/>
          <p:cNvSpPr>
            <a:spLocks noChangeArrowheads="1"/>
          </p:cNvSpPr>
          <p:nvPr/>
        </p:nvSpPr>
        <p:spPr bwMode="auto">
          <a:xfrm>
            <a:off x="0" y="28527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57035" name="Object 11"/>
          <p:cNvGraphicFramePr>
            <a:graphicFrameLocks noChangeAspect="1"/>
          </p:cNvGraphicFramePr>
          <p:nvPr/>
        </p:nvGraphicFramePr>
        <p:xfrm>
          <a:off x="2971800" y="4724400"/>
          <a:ext cx="2971800" cy="544513"/>
        </p:xfrm>
        <a:graphic>
          <a:graphicData uri="http://schemas.openxmlformats.org/presentationml/2006/ole">
            <mc:AlternateContent xmlns:mc="http://schemas.openxmlformats.org/markup-compatibility/2006">
              <mc:Choice xmlns:v="urn:schemas-microsoft-com:vml" Requires="v">
                <p:oleObj spid="_x0000_s373771" name="Equation" r:id="rId10" imgW="2133600" imgH="393700" progId="Equation.3">
                  <p:embed/>
                </p:oleObj>
              </mc:Choice>
              <mc:Fallback>
                <p:oleObj name="Equation" r:id="rId10" imgW="2133600" imgH="39370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1800" y="4724400"/>
                        <a:ext cx="297180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7037" name="Rectangle 13"/>
          <p:cNvSpPr>
            <a:spLocks noChangeArrowheads="1"/>
          </p:cNvSpPr>
          <p:nvPr/>
        </p:nvSpPr>
        <p:spPr bwMode="auto">
          <a:xfrm>
            <a:off x="0" y="32432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57034" name="Object 10"/>
          <p:cNvGraphicFramePr>
            <a:graphicFrameLocks noChangeAspect="1"/>
          </p:cNvGraphicFramePr>
          <p:nvPr/>
        </p:nvGraphicFramePr>
        <p:xfrm>
          <a:off x="2971800" y="5334000"/>
          <a:ext cx="3048000" cy="300038"/>
        </p:xfrm>
        <a:graphic>
          <a:graphicData uri="http://schemas.openxmlformats.org/presentationml/2006/ole">
            <mc:AlternateContent xmlns:mc="http://schemas.openxmlformats.org/markup-compatibility/2006">
              <mc:Choice xmlns:v="urn:schemas-microsoft-com:vml" Requires="v">
                <p:oleObj spid="_x0000_s373772" name="Equation" r:id="rId12" imgW="2324100" imgH="228600" progId="Equation.3">
                  <p:embed/>
                </p:oleObj>
              </mc:Choice>
              <mc:Fallback>
                <p:oleObj name="Equation" r:id="rId12" imgW="2324100" imgH="22860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71800" y="5334000"/>
                        <a:ext cx="3048000"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7038" name="Rectangle 14"/>
          <p:cNvSpPr>
            <a:spLocks noChangeArrowheads="1"/>
          </p:cNvSpPr>
          <p:nvPr/>
        </p:nvSpPr>
        <p:spPr bwMode="auto">
          <a:xfrm>
            <a:off x="381000" y="3517900"/>
            <a:ext cx="219075" cy="260350"/>
          </a:xfrm>
          <a:prstGeom prst="rect">
            <a:avLst/>
          </a:prstGeom>
          <a:noFill/>
          <a:ln w="9525">
            <a:noFill/>
            <a:miter lim="800000"/>
            <a:headEnd/>
            <a:tailEnd/>
          </a:ln>
          <a:effectLst/>
        </p:spPr>
        <p:txBody>
          <a:bodyPr wrap="none" anchor="ctr">
            <a:spAutoFit/>
          </a:bodyPr>
          <a:lstStyle/>
          <a:p>
            <a:pPr algn="l" eaLnBrk="0" hangingPunct="0"/>
            <a:r>
              <a:rPr lang="en-US" altLang="ko-KR" sz="1100">
                <a:latin typeface="Times New Roman" pitchFamily="18" charset="0"/>
                <a:ea typeface="굴림" charset="-127"/>
              </a:rPr>
              <a:t> </a:t>
            </a:r>
            <a:endParaRPr lang="en-US" altLang="ko-KR">
              <a:latin typeface="Times New Roman" pitchFamily="18" charset="0"/>
              <a:ea typeface="굴림" charset="-127"/>
            </a:endParaRPr>
          </a:p>
        </p:txBody>
      </p:sp>
      <p:sp>
        <p:nvSpPr>
          <p:cNvPr id="257040" name="Rectangle 16"/>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57042" name="Rectangle 18"/>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57043" name="Text Box 19"/>
          <p:cNvSpPr txBox="1">
            <a:spLocks noChangeArrowheads="1"/>
          </p:cNvSpPr>
          <p:nvPr/>
        </p:nvSpPr>
        <p:spPr bwMode="auto">
          <a:xfrm>
            <a:off x="838200" y="4267200"/>
            <a:ext cx="2165350" cy="366713"/>
          </a:xfrm>
          <a:prstGeom prst="rect">
            <a:avLst/>
          </a:prstGeom>
          <a:noFill/>
          <a:ln w="9525">
            <a:noFill/>
            <a:miter lim="800000"/>
            <a:headEnd/>
            <a:tailEnd/>
          </a:ln>
          <a:effectLst/>
        </p:spPr>
        <p:txBody>
          <a:bodyPr wrap="none">
            <a:spAutoFit/>
          </a:bodyPr>
          <a:lstStyle/>
          <a:p>
            <a:pPr algn="l"/>
            <a:r>
              <a:rPr lang="en-US" altLang="ko-KR" sz="1800" dirty="0">
                <a:latin typeface="Times New Roman" pitchFamily="18" charset="0"/>
                <a:ea typeface="굴림" charset="-127"/>
              </a:rPr>
              <a:t>Assume a step size of</a:t>
            </a:r>
          </a:p>
        </p:txBody>
      </p:sp>
      <p:sp>
        <p:nvSpPr>
          <p:cNvPr id="257045" name="Rectangle 21"/>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57044" name="Object 20"/>
          <p:cNvGraphicFramePr>
            <a:graphicFrameLocks noChangeAspect="1"/>
          </p:cNvGraphicFramePr>
          <p:nvPr/>
        </p:nvGraphicFramePr>
        <p:xfrm>
          <a:off x="2971800" y="5715000"/>
          <a:ext cx="3124200" cy="584200"/>
        </p:xfrm>
        <a:graphic>
          <a:graphicData uri="http://schemas.openxmlformats.org/presentationml/2006/ole">
            <mc:AlternateContent xmlns:mc="http://schemas.openxmlformats.org/markup-compatibility/2006">
              <mc:Choice xmlns:v="urn:schemas-microsoft-com:vml" Requires="v">
                <p:oleObj spid="_x0000_s373773" name="Equation" r:id="rId14" imgW="2082800" imgH="393700" progId="Equation.3">
                  <p:embed/>
                </p:oleObj>
              </mc:Choice>
              <mc:Fallback>
                <p:oleObj name="Equation" r:id="rId14" imgW="2082800" imgH="393700" progId="Equation.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71800" y="5715000"/>
                        <a:ext cx="31242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en-US" altLang="ko-KR">
                <a:ea typeface="굴림" charset="-127"/>
                <a:cs typeface="Times New Roman" pitchFamily="18" charset="0"/>
              </a:rPr>
              <a:t>Solution</a:t>
            </a:r>
          </a:p>
        </p:txBody>
      </p:sp>
      <p:sp>
        <p:nvSpPr>
          <p:cNvPr id="338947" name="Text Box 3"/>
          <p:cNvSpPr txBox="1">
            <a:spLocks noChangeArrowheads="1"/>
          </p:cNvSpPr>
          <p:nvPr/>
        </p:nvSpPr>
        <p:spPr bwMode="auto">
          <a:xfrm>
            <a:off x="3489325" y="3843338"/>
            <a:ext cx="184150" cy="457200"/>
          </a:xfrm>
          <a:prstGeom prst="rect">
            <a:avLst/>
          </a:prstGeom>
          <a:noFill/>
          <a:ln w="9525">
            <a:noFill/>
            <a:miter lim="800000"/>
            <a:headEnd/>
            <a:tailEnd/>
          </a:ln>
          <a:effectLst/>
        </p:spPr>
        <p:txBody>
          <a:bodyPr wrap="none">
            <a:spAutoFit/>
          </a:bodyPr>
          <a:lstStyle/>
          <a:p>
            <a:endParaRPr lang="ko-KR" altLang="ko-KR"/>
          </a:p>
        </p:txBody>
      </p:sp>
      <p:sp>
        <p:nvSpPr>
          <p:cNvPr id="338948" name="Text Box 4"/>
          <p:cNvSpPr txBox="1">
            <a:spLocks noChangeArrowheads="1"/>
          </p:cNvSpPr>
          <p:nvPr/>
        </p:nvSpPr>
        <p:spPr bwMode="auto">
          <a:xfrm>
            <a:off x="6019800" y="3810000"/>
            <a:ext cx="184150" cy="457200"/>
          </a:xfrm>
          <a:prstGeom prst="rect">
            <a:avLst/>
          </a:prstGeom>
          <a:noFill/>
          <a:ln w="9525">
            <a:noFill/>
            <a:miter lim="800000"/>
            <a:headEnd/>
            <a:tailEnd/>
          </a:ln>
          <a:effectLst/>
        </p:spPr>
        <p:txBody>
          <a:bodyPr wrap="none">
            <a:spAutoFit/>
          </a:bodyPr>
          <a:lstStyle/>
          <a:p>
            <a:endParaRPr lang="ko-KR" altLang="ko-KR"/>
          </a:p>
        </p:txBody>
      </p:sp>
      <p:sp>
        <p:nvSpPr>
          <p:cNvPr id="338975" name="Rectangle 31"/>
          <p:cNvSpPr>
            <a:spLocks noChangeArrowheads="1"/>
          </p:cNvSpPr>
          <p:nvPr/>
        </p:nvSpPr>
        <p:spPr bwMode="auto">
          <a:xfrm>
            <a:off x="762000" y="3390900"/>
            <a:ext cx="1143000" cy="304800"/>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38977" name="Rectangle 33"/>
          <p:cNvSpPr>
            <a:spLocks noChangeArrowheads="1"/>
          </p:cNvSpPr>
          <p:nvPr/>
        </p:nvSpPr>
        <p:spPr bwMode="auto">
          <a:xfrm>
            <a:off x="762000" y="2454275"/>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8978" name="Rectangle 34"/>
          <p:cNvSpPr>
            <a:spLocks noChangeArrowheads="1"/>
          </p:cNvSpPr>
          <p:nvPr/>
        </p:nvSpPr>
        <p:spPr bwMode="auto">
          <a:xfrm>
            <a:off x="762000" y="3452813"/>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8979" name="Rectangle 35"/>
          <p:cNvSpPr>
            <a:spLocks noChangeArrowheads="1"/>
          </p:cNvSpPr>
          <p:nvPr/>
        </p:nvSpPr>
        <p:spPr bwMode="auto">
          <a:xfrm>
            <a:off x="2576513" y="2027238"/>
            <a:ext cx="2984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8997" name="Rectangle 53"/>
          <p:cNvSpPr>
            <a:spLocks noChangeArrowheads="1"/>
          </p:cNvSpPr>
          <p:nvPr/>
        </p:nvSpPr>
        <p:spPr bwMode="auto">
          <a:xfrm>
            <a:off x="0" y="146208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8998" name="Rectangle 54"/>
          <p:cNvSpPr>
            <a:spLocks noChangeArrowheads="1"/>
          </p:cNvSpPr>
          <p:nvPr/>
        </p:nvSpPr>
        <p:spPr bwMode="auto">
          <a:xfrm>
            <a:off x="0" y="1690688"/>
            <a:ext cx="12890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8999" name="Rectangle 55"/>
          <p:cNvSpPr>
            <a:spLocks noChangeArrowheads="1"/>
          </p:cNvSpPr>
          <p:nvPr/>
        </p:nvSpPr>
        <p:spPr bwMode="auto">
          <a:xfrm>
            <a:off x="609600" y="1828800"/>
            <a:ext cx="1289050" cy="396875"/>
          </a:xfrm>
          <a:prstGeom prst="rect">
            <a:avLst/>
          </a:prstGeom>
          <a:noFill/>
          <a:ln w="9525">
            <a:noFill/>
            <a:miter lim="800000"/>
            <a:headEnd/>
            <a:tailEnd/>
          </a:ln>
          <a:effectLst/>
        </p:spPr>
        <p:txBody>
          <a:bodyPr wrap="none" anchor="ctr">
            <a:spAutoFit/>
          </a:bodyPr>
          <a:lstStyle/>
          <a:p>
            <a:pPr algn="just" eaLnBrk="0" hangingPunct="0"/>
            <a:r>
              <a:rPr lang="en-US" altLang="ko-KR" sz="2000" dirty="0">
                <a:latin typeface="Times New Roman" pitchFamily="18" charset="0"/>
                <a:ea typeface="굴림" charset="-127"/>
                <a:cs typeface="Times New Roman" pitchFamily="18" charset="0"/>
              </a:rPr>
              <a:t>Step 1:</a:t>
            </a:r>
            <a:r>
              <a:rPr lang="en-US" altLang="ko-KR" sz="1200" dirty="0">
                <a:latin typeface="Times New Roman" pitchFamily="18" charset="0"/>
                <a:ea typeface="굴림" charset="-127"/>
                <a:cs typeface="Times New Roman" pitchFamily="18" charset="0"/>
              </a:rPr>
              <a:t>	     </a:t>
            </a:r>
            <a:endParaRPr lang="en-US" altLang="ko-KR" dirty="0">
              <a:latin typeface="Times New Roman" pitchFamily="18" charset="0"/>
              <a:ea typeface="굴림" charset="-127"/>
            </a:endParaRPr>
          </a:p>
        </p:txBody>
      </p:sp>
      <p:sp>
        <p:nvSpPr>
          <p:cNvPr id="339000" name="Rectangle 56"/>
          <p:cNvSpPr>
            <a:spLocks noChangeArrowheads="1"/>
          </p:cNvSpPr>
          <p:nvPr/>
        </p:nvSpPr>
        <p:spPr bwMode="auto">
          <a:xfrm>
            <a:off x="762000" y="2382838"/>
            <a:ext cx="12890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9001" name="Rectangle 57"/>
          <p:cNvSpPr>
            <a:spLocks noChangeArrowheads="1"/>
          </p:cNvSpPr>
          <p:nvPr/>
        </p:nvSpPr>
        <p:spPr bwMode="auto">
          <a:xfrm>
            <a:off x="762000" y="2876550"/>
            <a:ext cx="12890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9006" name="Rectangle 62"/>
          <p:cNvSpPr>
            <a:spLocks noChangeArrowheads="1"/>
          </p:cNvSpPr>
          <p:nvPr/>
        </p:nvSpPr>
        <p:spPr bwMode="auto">
          <a:xfrm>
            <a:off x="762000" y="4598988"/>
            <a:ext cx="10985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9007" name="Object 63"/>
          <p:cNvGraphicFramePr>
            <a:graphicFrameLocks noChangeAspect="1"/>
          </p:cNvGraphicFramePr>
          <p:nvPr/>
        </p:nvGraphicFramePr>
        <p:xfrm>
          <a:off x="1600200" y="1828800"/>
          <a:ext cx="2743200" cy="381000"/>
        </p:xfrm>
        <a:graphic>
          <a:graphicData uri="http://schemas.openxmlformats.org/presentationml/2006/ole">
            <mc:AlternateContent xmlns:mc="http://schemas.openxmlformats.org/markup-compatibility/2006">
              <mc:Choice xmlns:v="urn:schemas-microsoft-com:vml" Requires="v">
                <p:oleObj spid="_x0000_s374806" name="Equation" r:id="rId4" imgW="1803400" imgH="228600" progId="Equation.3">
                  <p:embed/>
                </p:oleObj>
              </mc:Choice>
              <mc:Fallback>
                <p:oleObj name="Equation" r:id="rId4" imgW="1803400" imgH="2286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828800"/>
                        <a:ext cx="27432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17" name="Rectangle 73"/>
          <p:cNvSpPr>
            <a:spLocks noChangeArrowheads="1"/>
          </p:cNvSpPr>
          <p:nvPr/>
        </p:nvSpPr>
        <p:spPr bwMode="auto">
          <a:xfrm>
            <a:off x="0" y="14859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9016" name="Object 72"/>
          <p:cNvGraphicFramePr>
            <a:graphicFrameLocks noChangeAspect="1"/>
          </p:cNvGraphicFramePr>
          <p:nvPr/>
        </p:nvGraphicFramePr>
        <p:xfrm>
          <a:off x="1143000" y="2438400"/>
          <a:ext cx="1219200" cy="328613"/>
        </p:xfrm>
        <a:graphic>
          <a:graphicData uri="http://schemas.openxmlformats.org/presentationml/2006/ole">
            <mc:AlternateContent xmlns:mc="http://schemas.openxmlformats.org/markup-compatibility/2006">
              <mc:Choice xmlns:v="urn:schemas-microsoft-com:vml" Requires="v">
                <p:oleObj spid="_x0000_s374807" name="Equation" r:id="rId6" imgW="850900" imgH="228600" progId="Equation.3">
                  <p:embed/>
                </p:oleObj>
              </mc:Choice>
              <mc:Fallback>
                <p:oleObj name="Equation" r:id="rId6" imgW="850900" imgH="2286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2438400"/>
                        <a:ext cx="1219200" cy="32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18" name="Rectangle 74"/>
          <p:cNvSpPr>
            <a:spLocks noChangeArrowheads="1"/>
          </p:cNvSpPr>
          <p:nvPr/>
        </p:nvSpPr>
        <p:spPr bwMode="auto">
          <a:xfrm>
            <a:off x="0" y="1714500"/>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9015" name="Object 71"/>
          <p:cNvGraphicFramePr>
            <a:graphicFrameLocks noChangeAspect="1"/>
          </p:cNvGraphicFramePr>
          <p:nvPr/>
        </p:nvGraphicFramePr>
        <p:xfrm>
          <a:off x="2438400" y="2438400"/>
          <a:ext cx="1066800" cy="303213"/>
        </p:xfrm>
        <a:graphic>
          <a:graphicData uri="http://schemas.openxmlformats.org/presentationml/2006/ole">
            <mc:AlternateContent xmlns:mc="http://schemas.openxmlformats.org/markup-compatibility/2006">
              <mc:Choice xmlns:v="urn:schemas-microsoft-com:vml" Requires="v">
                <p:oleObj spid="_x0000_s374808" name="Equation" r:id="rId8" imgW="774364" imgH="215806" progId="Equation.3">
                  <p:embed/>
                </p:oleObj>
              </mc:Choice>
              <mc:Fallback>
                <p:oleObj name="Equation" r:id="rId8" imgW="774364" imgH="215806"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2438400"/>
                        <a:ext cx="1066800" cy="30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19" name="Rectangle 75"/>
          <p:cNvSpPr>
            <a:spLocks noChangeArrowheads="1"/>
          </p:cNvSpPr>
          <p:nvPr/>
        </p:nvSpPr>
        <p:spPr bwMode="auto">
          <a:xfrm>
            <a:off x="0" y="2208213"/>
            <a:ext cx="10985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9014" name="Object 70"/>
          <p:cNvGraphicFramePr>
            <a:graphicFrameLocks noChangeAspect="1"/>
          </p:cNvGraphicFramePr>
          <p:nvPr/>
        </p:nvGraphicFramePr>
        <p:xfrm>
          <a:off x="3505200" y="2438400"/>
          <a:ext cx="2895600" cy="304800"/>
        </p:xfrm>
        <a:graphic>
          <a:graphicData uri="http://schemas.openxmlformats.org/presentationml/2006/ole">
            <mc:AlternateContent xmlns:mc="http://schemas.openxmlformats.org/markup-compatibility/2006">
              <mc:Choice xmlns:v="urn:schemas-microsoft-com:vml" Requires="v">
                <p:oleObj spid="_x0000_s374809" name="Equation" r:id="rId10" imgW="2171700" imgH="228600" progId="Equation.3">
                  <p:embed/>
                </p:oleObj>
              </mc:Choice>
              <mc:Fallback>
                <p:oleObj name="Equation" r:id="rId10" imgW="2171700" imgH="22860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05200" y="2438400"/>
                        <a:ext cx="28956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20" name="Rectangle 76"/>
          <p:cNvSpPr>
            <a:spLocks noChangeArrowheads="1"/>
          </p:cNvSpPr>
          <p:nvPr/>
        </p:nvSpPr>
        <p:spPr bwMode="auto">
          <a:xfrm>
            <a:off x="762000" y="2406650"/>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9013" name="Object 69"/>
          <p:cNvGraphicFramePr>
            <a:graphicFrameLocks noChangeAspect="1"/>
          </p:cNvGraphicFramePr>
          <p:nvPr/>
        </p:nvGraphicFramePr>
        <p:xfrm>
          <a:off x="6477000" y="2438400"/>
          <a:ext cx="914400" cy="244475"/>
        </p:xfrm>
        <a:graphic>
          <a:graphicData uri="http://schemas.openxmlformats.org/presentationml/2006/ole">
            <mc:AlternateContent xmlns:mc="http://schemas.openxmlformats.org/markup-compatibility/2006">
              <mc:Choice xmlns:v="urn:schemas-microsoft-com:vml" Requires="v">
                <p:oleObj spid="_x0000_s374810" name="Equation" r:id="rId12" imgW="672516" imgH="177646" progId="Equation.3">
                  <p:embed/>
                </p:oleObj>
              </mc:Choice>
              <mc:Fallback>
                <p:oleObj name="Equation" r:id="rId12" imgW="672516" imgH="177646"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77000" y="2438400"/>
                        <a:ext cx="914400" cy="24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21" name="Rectangle 77"/>
          <p:cNvSpPr>
            <a:spLocks noChangeArrowheads="1"/>
          </p:cNvSpPr>
          <p:nvPr/>
        </p:nvSpPr>
        <p:spPr bwMode="auto">
          <a:xfrm>
            <a:off x="762000" y="2862263"/>
            <a:ext cx="10985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9023" name="Rectangle 79"/>
          <p:cNvSpPr>
            <a:spLocks noChangeArrowheads="1"/>
          </p:cNvSpPr>
          <p:nvPr/>
        </p:nvSpPr>
        <p:spPr bwMode="auto">
          <a:xfrm>
            <a:off x="762000" y="3859213"/>
            <a:ext cx="20129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9025" name="Rectangle 81"/>
          <p:cNvSpPr>
            <a:spLocks noChangeArrowheads="1"/>
          </p:cNvSpPr>
          <p:nvPr/>
        </p:nvSpPr>
        <p:spPr bwMode="auto">
          <a:xfrm>
            <a:off x="762000" y="4808538"/>
            <a:ext cx="219075" cy="260350"/>
          </a:xfrm>
          <a:prstGeom prst="rect">
            <a:avLst/>
          </a:prstGeom>
          <a:noFill/>
          <a:ln w="9525">
            <a:noFill/>
            <a:miter lim="800000"/>
            <a:headEnd/>
            <a:tailEnd/>
          </a:ln>
          <a:effectLst/>
        </p:spPr>
        <p:txBody>
          <a:bodyPr wrap="none" anchor="ctr">
            <a:spAutoFit/>
          </a:bodyPr>
          <a:lstStyle/>
          <a:p>
            <a:pPr algn="l" eaLnBrk="0" hangingPunct="0"/>
            <a:r>
              <a:rPr lang="en-US" altLang="ko-KR" sz="1100">
                <a:latin typeface="Times New Roman" pitchFamily="18" charset="0"/>
                <a:ea typeface="굴림" charset="-127"/>
              </a:rPr>
              <a:t> </a:t>
            </a:r>
            <a:endParaRPr lang="en-US" altLang="ko-KR">
              <a:latin typeface="Times New Roman" pitchFamily="18" charset="0"/>
              <a:ea typeface="굴림" charset="-127"/>
            </a:endParaRPr>
          </a:p>
        </p:txBody>
      </p:sp>
      <p:sp>
        <p:nvSpPr>
          <p:cNvPr id="339030" name="Rectangle 86"/>
          <p:cNvSpPr>
            <a:spLocks noChangeArrowheads="1"/>
          </p:cNvSpPr>
          <p:nvPr/>
        </p:nvSpPr>
        <p:spPr bwMode="auto">
          <a:xfrm>
            <a:off x="0" y="22590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9031" name="Rectangle 87"/>
          <p:cNvSpPr>
            <a:spLocks noChangeArrowheads="1"/>
          </p:cNvSpPr>
          <p:nvPr/>
        </p:nvSpPr>
        <p:spPr bwMode="auto">
          <a:xfrm>
            <a:off x="762000" y="2382838"/>
            <a:ext cx="20129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9032" name="Rectangle 88"/>
          <p:cNvSpPr>
            <a:spLocks noChangeArrowheads="1"/>
          </p:cNvSpPr>
          <p:nvPr/>
        </p:nvSpPr>
        <p:spPr bwMode="auto">
          <a:xfrm>
            <a:off x="762000" y="3086100"/>
            <a:ext cx="20129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9033" name="Rectangle 89"/>
          <p:cNvSpPr>
            <a:spLocks noChangeArrowheads="1"/>
          </p:cNvSpPr>
          <p:nvPr/>
        </p:nvSpPr>
        <p:spPr bwMode="auto">
          <a:xfrm>
            <a:off x="762000" y="3579813"/>
            <a:ext cx="20129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9034" name="Rectangle 90"/>
          <p:cNvSpPr>
            <a:spLocks noChangeArrowheads="1"/>
          </p:cNvSpPr>
          <p:nvPr/>
        </p:nvSpPr>
        <p:spPr bwMode="auto">
          <a:xfrm>
            <a:off x="762000" y="4035425"/>
            <a:ext cx="219075" cy="260350"/>
          </a:xfrm>
          <a:prstGeom prst="rect">
            <a:avLst/>
          </a:prstGeom>
          <a:noFill/>
          <a:ln w="9525">
            <a:noFill/>
            <a:miter lim="800000"/>
            <a:headEnd/>
            <a:tailEnd/>
          </a:ln>
          <a:effectLst/>
        </p:spPr>
        <p:txBody>
          <a:bodyPr wrap="none" anchor="ctr">
            <a:spAutoFit/>
          </a:bodyPr>
          <a:lstStyle/>
          <a:p>
            <a:pPr algn="l" eaLnBrk="0" hangingPunct="0"/>
            <a:r>
              <a:rPr lang="en-US" altLang="ko-KR" sz="1100">
                <a:latin typeface="Times New Roman" pitchFamily="18" charset="0"/>
                <a:ea typeface="굴림" charset="-127"/>
              </a:rPr>
              <a:t> </a:t>
            </a:r>
            <a:endParaRPr lang="en-US" altLang="ko-KR">
              <a:latin typeface="Times New Roman" pitchFamily="18" charset="0"/>
              <a:ea typeface="굴림" charset="-127"/>
            </a:endParaRPr>
          </a:p>
        </p:txBody>
      </p:sp>
      <p:sp>
        <p:nvSpPr>
          <p:cNvPr id="339040" name="Rectangle 96"/>
          <p:cNvSpPr>
            <a:spLocks noChangeArrowheads="1"/>
          </p:cNvSpPr>
          <p:nvPr/>
        </p:nvSpPr>
        <p:spPr bwMode="auto">
          <a:xfrm>
            <a:off x="0" y="19875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9039" name="Object 95"/>
          <p:cNvGraphicFramePr>
            <a:graphicFrameLocks noChangeAspect="1"/>
          </p:cNvGraphicFramePr>
          <p:nvPr/>
        </p:nvGraphicFramePr>
        <p:xfrm>
          <a:off x="1066800" y="3021013"/>
          <a:ext cx="2362200" cy="608012"/>
        </p:xfrm>
        <a:graphic>
          <a:graphicData uri="http://schemas.openxmlformats.org/presentationml/2006/ole">
            <mc:AlternateContent xmlns:mc="http://schemas.openxmlformats.org/markup-compatibility/2006">
              <mc:Choice xmlns:v="urn:schemas-microsoft-com:vml" Requires="v">
                <p:oleObj spid="_x0000_s374811" name="Equation" r:id="rId14" imgW="1663700" imgH="431800" progId="Equation.3">
                  <p:embed/>
                </p:oleObj>
              </mc:Choice>
              <mc:Fallback>
                <p:oleObj name="Equation" r:id="rId14" imgW="1663700" imgH="431800" progId="Equation.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66800" y="3021013"/>
                        <a:ext cx="2362200" cy="60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41" name="Rectangle 97"/>
          <p:cNvSpPr>
            <a:spLocks noChangeArrowheads="1"/>
          </p:cNvSpPr>
          <p:nvPr/>
        </p:nvSpPr>
        <p:spPr bwMode="auto">
          <a:xfrm>
            <a:off x="685800" y="2263775"/>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9038" name="Object 94"/>
          <p:cNvGraphicFramePr>
            <a:graphicFrameLocks noChangeAspect="1"/>
          </p:cNvGraphicFramePr>
          <p:nvPr/>
        </p:nvGraphicFramePr>
        <p:xfrm>
          <a:off x="3429000" y="3048000"/>
          <a:ext cx="3276600" cy="514350"/>
        </p:xfrm>
        <a:graphic>
          <a:graphicData uri="http://schemas.openxmlformats.org/presentationml/2006/ole">
            <mc:AlternateContent xmlns:mc="http://schemas.openxmlformats.org/markup-compatibility/2006">
              <mc:Choice xmlns:v="urn:schemas-microsoft-com:vml" Requires="v">
                <p:oleObj spid="_x0000_s374812" name="Equation" r:id="rId16" imgW="2730500" imgH="431800" progId="Equation.3">
                  <p:embed/>
                </p:oleObj>
              </mc:Choice>
              <mc:Fallback>
                <p:oleObj name="Equation" r:id="rId16" imgW="2730500" imgH="431800" progId="Equation.3">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29000" y="3048000"/>
                        <a:ext cx="3276600"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42" name="Rectangle 98"/>
          <p:cNvSpPr>
            <a:spLocks noChangeArrowheads="1"/>
          </p:cNvSpPr>
          <p:nvPr/>
        </p:nvSpPr>
        <p:spPr bwMode="auto">
          <a:xfrm>
            <a:off x="762000" y="2814638"/>
            <a:ext cx="10985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9037" name="Object 93"/>
          <p:cNvGraphicFramePr>
            <a:graphicFrameLocks noChangeAspect="1"/>
          </p:cNvGraphicFramePr>
          <p:nvPr/>
        </p:nvGraphicFramePr>
        <p:xfrm>
          <a:off x="6705600" y="3124200"/>
          <a:ext cx="1676400" cy="293688"/>
        </p:xfrm>
        <a:graphic>
          <a:graphicData uri="http://schemas.openxmlformats.org/presentationml/2006/ole">
            <mc:AlternateContent xmlns:mc="http://schemas.openxmlformats.org/markup-compatibility/2006">
              <mc:Choice xmlns:v="urn:schemas-microsoft-com:vml" Requires="v">
                <p:oleObj spid="_x0000_s374813" name="Equation" r:id="rId18" imgW="1244060" imgH="215806" progId="Equation.3">
                  <p:embed/>
                </p:oleObj>
              </mc:Choice>
              <mc:Fallback>
                <p:oleObj name="Equation" r:id="rId18" imgW="1244060" imgH="215806" progId="Equation.3">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705600" y="3124200"/>
                        <a:ext cx="1676400" cy="293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43" name="Rectangle 99"/>
          <p:cNvSpPr>
            <a:spLocks noChangeArrowheads="1"/>
          </p:cNvSpPr>
          <p:nvPr/>
        </p:nvSpPr>
        <p:spPr bwMode="auto">
          <a:xfrm>
            <a:off x="762000" y="3308350"/>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9036" name="Object 92"/>
          <p:cNvGraphicFramePr>
            <a:graphicFrameLocks noChangeAspect="1"/>
          </p:cNvGraphicFramePr>
          <p:nvPr/>
        </p:nvGraphicFramePr>
        <p:xfrm>
          <a:off x="1295400" y="3733800"/>
          <a:ext cx="3276600" cy="303213"/>
        </p:xfrm>
        <a:graphic>
          <a:graphicData uri="http://schemas.openxmlformats.org/presentationml/2006/ole">
            <mc:AlternateContent xmlns:mc="http://schemas.openxmlformats.org/markup-compatibility/2006">
              <mc:Choice xmlns:v="urn:schemas-microsoft-com:vml" Requires="v">
                <p:oleObj spid="_x0000_s374814" name="Equation" r:id="rId20" imgW="2463800" imgH="228600" progId="Equation.3">
                  <p:embed/>
                </p:oleObj>
              </mc:Choice>
              <mc:Fallback>
                <p:oleObj name="Equation" r:id="rId20" imgW="2463800" imgH="228600" progId="Equation.3">
                  <p:embed/>
                  <p:pic>
                    <p:nvPicPr>
                      <p:cNvPr id="0" name="Picture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95400" y="3733800"/>
                        <a:ext cx="3276600" cy="30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44" name="Rectangle 100"/>
          <p:cNvSpPr>
            <a:spLocks noChangeArrowheads="1"/>
          </p:cNvSpPr>
          <p:nvPr/>
        </p:nvSpPr>
        <p:spPr bwMode="auto">
          <a:xfrm>
            <a:off x="762000" y="381158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9035" name="Object 91"/>
          <p:cNvGraphicFramePr>
            <a:graphicFrameLocks noChangeAspect="1"/>
          </p:cNvGraphicFramePr>
          <p:nvPr/>
        </p:nvGraphicFramePr>
        <p:xfrm>
          <a:off x="4648200" y="3698875"/>
          <a:ext cx="1371600" cy="312738"/>
        </p:xfrm>
        <a:graphic>
          <a:graphicData uri="http://schemas.openxmlformats.org/presentationml/2006/ole">
            <mc:AlternateContent xmlns:mc="http://schemas.openxmlformats.org/markup-compatibility/2006">
              <mc:Choice xmlns:v="urn:schemas-microsoft-com:vml" Requires="v">
                <p:oleObj spid="_x0000_s374815" name="Equation" r:id="rId22" imgW="964781" imgH="215806" progId="Equation.3">
                  <p:embed/>
                </p:oleObj>
              </mc:Choice>
              <mc:Fallback>
                <p:oleObj name="Equation" r:id="rId22" imgW="964781" imgH="215806" progId="Equation.3">
                  <p:embed/>
                  <p:pic>
                    <p:nvPicPr>
                      <p:cNvPr id="0" name="Picture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648200" y="3698875"/>
                        <a:ext cx="1371600"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45" name="Rectangle 101"/>
          <p:cNvSpPr>
            <a:spLocks noChangeArrowheads="1"/>
          </p:cNvSpPr>
          <p:nvPr/>
        </p:nvSpPr>
        <p:spPr bwMode="auto">
          <a:xfrm>
            <a:off x="762000" y="4305300"/>
            <a:ext cx="219075" cy="260350"/>
          </a:xfrm>
          <a:prstGeom prst="rect">
            <a:avLst/>
          </a:prstGeom>
          <a:noFill/>
          <a:ln w="9525">
            <a:noFill/>
            <a:miter lim="800000"/>
            <a:headEnd/>
            <a:tailEnd/>
          </a:ln>
          <a:effectLst/>
        </p:spPr>
        <p:txBody>
          <a:bodyPr wrap="none" anchor="ctr">
            <a:spAutoFit/>
          </a:bodyPr>
          <a:lstStyle/>
          <a:p>
            <a:pPr algn="l" eaLnBrk="0" hangingPunct="0"/>
            <a:r>
              <a:rPr lang="en-US" altLang="ko-KR" sz="1100">
                <a:latin typeface="Times New Roman" pitchFamily="18" charset="0"/>
                <a:ea typeface="굴림" charset="-127"/>
              </a:rPr>
              <a:t> </a:t>
            </a:r>
            <a:endParaRPr lang="en-US" altLang="ko-KR">
              <a:latin typeface="Times New Roman" pitchFamily="18" charset="0"/>
              <a:ea typeface="굴림" charset="-127"/>
            </a:endParaRPr>
          </a:p>
        </p:txBody>
      </p:sp>
      <p:sp>
        <p:nvSpPr>
          <p:cNvPr id="339051" name="Rectangle 107"/>
          <p:cNvSpPr>
            <a:spLocks noChangeArrowheads="1"/>
          </p:cNvSpPr>
          <p:nvPr/>
        </p:nvSpPr>
        <p:spPr bwMode="auto">
          <a:xfrm>
            <a:off x="0" y="19875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9050" name="Object 106"/>
          <p:cNvGraphicFramePr>
            <a:graphicFrameLocks noChangeAspect="1"/>
          </p:cNvGraphicFramePr>
          <p:nvPr/>
        </p:nvGraphicFramePr>
        <p:xfrm>
          <a:off x="990600" y="4167188"/>
          <a:ext cx="2362200" cy="604837"/>
        </p:xfrm>
        <a:graphic>
          <a:graphicData uri="http://schemas.openxmlformats.org/presentationml/2006/ole">
            <mc:AlternateContent xmlns:mc="http://schemas.openxmlformats.org/markup-compatibility/2006">
              <mc:Choice xmlns:v="urn:schemas-microsoft-com:vml" Requires="v">
                <p:oleObj spid="_x0000_s374816" name="Equation" r:id="rId24" imgW="1676400" imgH="431800" progId="Equation.3">
                  <p:embed/>
                </p:oleObj>
              </mc:Choice>
              <mc:Fallback>
                <p:oleObj name="Equation" r:id="rId24" imgW="1676400" imgH="431800" progId="Equation.3">
                  <p:embed/>
                  <p:pic>
                    <p:nvPicPr>
                      <p:cNvPr id="0" name="Picture 1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90600" y="4167188"/>
                        <a:ext cx="2362200" cy="60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52" name="Rectangle 108"/>
          <p:cNvSpPr>
            <a:spLocks noChangeArrowheads="1"/>
          </p:cNvSpPr>
          <p:nvPr/>
        </p:nvSpPr>
        <p:spPr bwMode="auto">
          <a:xfrm>
            <a:off x="685800" y="2263775"/>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9049" name="Object 105"/>
          <p:cNvGraphicFramePr>
            <a:graphicFrameLocks noChangeAspect="1"/>
          </p:cNvGraphicFramePr>
          <p:nvPr/>
        </p:nvGraphicFramePr>
        <p:xfrm>
          <a:off x="3276600" y="4191000"/>
          <a:ext cx="3810000" cy="582613"/>
        </p:xfrm>
        <a:graphic>
          <a:graphicData uri="http://schemas.openxmlformats.org/presentationml/2006/ole">
            <mc:AlternateContent xmlns:mc="http://schemas.openxmlformats.org/markup-compatibility/2006">
              <mc:Choice xmlns:v="urn:schemas-microsoft-com:vml" Requires="v">
                <p:oleObj spid="_x0000_s374817" name="Equation" r:id="rId26" imgW="2806700" imgH="431800" progId="Equation.3">
                  <p:embed/>
                </p:oleObj>
              </mc:Choice>
              <mc:Fallback>
                <p:oleObj name="Equation" r:id="rId26" imgW="2806700" imgH="431800" progId="Equation.3">
                  <p:embed/>
                  <p:pic>
                    <p:nvPicPr>
                      <p:cNvPr id="0" name="Picture 1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276600" y="4191000"/>
                        <a:ext cx="3810000"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53" name="Rectangle 109"/>
          <p:cNvSpPr>
            <a:spLocks noChangeArrowheads="1"/>
          </p:cNvSpPr>
          <p:nvPr/>
        </p:nvSpPr>
        <p:spPr bwMode="auto">
          <a:xfrm>
            <a:off x="762000" y="2814638"/>
            <a:ext cx="10985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9048" name="Object 104"/>
          <p:cNvGraphicFramePr>
            <a:graphicFrameLocks noChangeAspect="1"/>
          </p:cNvGraphicFramePr>
          <p:nvPr/>
        </p:nvGraphicFramePr>
        <p:xfrm>
          <a:off x="6858000" y="4343400"/>
          <a:ext cx="1600200" cy="285750"/>
        </p:xfrm>
        <a:graphic>
          <a:graphicData uri="http://schemas.openxmlformats.org/presentationml/2006/ole">
            <mc:AlternateContent xmlns:mc="http://schemas.openxmlformats.org/markup-compatibility/2006">
              <mc:Choice xmlns:v="urn:schemas-microsoft-com:vml" Requires="v">
                <p:oleObj spid="_x0000_s374818" name="Equation" r:id="rId28" imgW="1231366" imgH="215806" progId="Equation.3">
                  <p:embed/>
                </p:oleObj>
              </mc:Choice>
              <mc:Fallback>
                <p:oleObj name="Equation" r:id="rId28" imgW="1231366" imgH="215806" progId="Equation.3">
                  <p:embed/>
                  <p:pic>
                    <p:nvPicPr>
                      <p:cNvPr id="0" name="Picture 1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858000" y="4343400"/>
                        <a:ext cx="160020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54" name="Rectangle 110"/>
          <p:cNvSpPr>
            <a:spLocks noChangeArrowheads="1"/>
          </p:cNvSpPr>
          <p:nvPr/>
        </p:nvSpPr>
        <p:spPr bwMode="auto">
          <a:xfrm>
            <a:off x="762000" y="3308350"/>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9047" name="Object 103"/>
          <p:cNvGraphicFramePr>
            <a:graphicFrameLocks noChangeAspect="1"/>
          </p:cNvGraphicFramePr>
          <p:nvPr/>
        </p:nvGraphicFramePr>
        <p:xfrm>
          <a:off x="1371600" y="4953000"/>
          <a:ext cx="3505200" cy="339725"/>
        </p:xfrm>
        <a:graphic>
          <a:graphicData uri="http://schemas.openxmlformats.org/presentationml/2006/ole">
            <mc:AlternateContent xmlns:mc="http://schemas.openxmlformats.org/markup-compatibility/2006">
              <mc:Choice xmlns:v="urn:schemas-microsoft-com:vml" Requires="v">
                <p:oleObj spid="_x0000_s374819" name="Equation" r:id="rId30" imgW="2362200" imgH="228600" progId="Equation.3">
                  <p:embed/>
                </p:oleObj>
              </mc:Choice>
              <mc:Fallback>
                <p:oleObj name="Equation" r:id="rId30" imgW="2362200" imgH="228600" progId="Equation.3">
                  <p:embed/>
                  <p:pic>
                    <p:nvPicPr>
                      <p:cNvPr id="0" name="Picture 1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371600" y="4953000"/>
                        <a:ext cx="3505200"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55" name="Rectangle 111"/>
          <p:cNvSpPr>
            <a:spLocks noChangeArrowheads="1"/>
          </p:cNvSpPr>
          <p:nvPr/>
        </p:nvSpPr>
        <p:spPr bwMode="auto">
          <a:xfrm>
            <a:off x="762000" y="381158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9046" name="Object 102"/>
          <p:cNvGraphicFramePr>
            <a:graphicFrameLocks noChangeAspect="1"/>
          </p:cNvGraphicFramePr>
          <p:nvPr/>
        </p:nvGraphicFramePr>
        <p:xfrm>
          <a:off x="4953000" y="4953000"/>
          <a:ext cx="1143000" cy="285750"/>
        </p:xfrm>
        <a:graphic>
          <a:graphicData uri="http://schemas.openxmlformats.org/presentationml/2006/ole">
            <mc:AlternateContent xmlns:mc="http://schemas.openxmlformats.org/markup-compatibility/2006">
              <mc:Choice xmlns:v="urn:schemas-microsoft-com:vml" Requires="v">
                <p:oleObj spid="_x0000_s374820" name="Equation" r:id="rId32" imgW="875920" imgH="215806" progId="Equation.3">
                  <p:embed/>
                </p:oleObj>
              </mc:Choice>
              <mc:Fallback>
                <p:oleObj name="Equation" r:id="rId32" imgW="875920" imgH="215806" progId="Equation.3">
                  <p:embed/>
                  <p:pic>
                    <p:nvPicPr>
                      <p:cNvPr id="0" name="Picture 1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953000" y="4953000"/>
                        <a:ext cx="114300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56" name="Rectangle 112"/>
          <p:cNvSpPr>
            <a:spLocks noChangeArrowheads="1"/>
          </p:cNvSpPr>
          <p:nvPr/>
        </p:nvSpPr>
        <p:spPr bwMode="auto">
          <a:xfrm>
            <a:off x="762000" y="4305300"/>
            <a:ext cx="219075" cy="260350"/>
          </a:xfrm>
          <a:prstGeom prst="rect">
            <a:avLst/>
          </a:prstGeom>
          <a:noFill/>
          <a:ln w="9525">
            <a:noFill/>
            <a:miter lim="800000"/>
            <a:headEnd/>
            <a:tailEnd/>
          </a:ln>
          <a:effectLst/>
        </p:spPr>
        <p:txBody>
          <a:bodyPr wrap="none" anchor="ctr">
            <a:spAutoFit/>
          </a:bodyPr>
          <a:lstStyle/>
          <a:p>
            <a:pPr algn="l" eaLnBrk="0" hangingPunct="0"/>
            <a:r>
              <a:rPr lang="en-US" altLang="ko-KR" sz="1100">
                <a:latin typeface="Times New Roman" pitchFamily="18" charset="0"/>
                <a:ea typeface="굴림" charset="-127"/>
              </a:rPr>
              <a:t> </a:t>
            </a:r>
            <a:endParaRPr lang="en-US" altLang="ko-KR">
              <a:latin typeface="Times New Roman" pitchFamily="18" charset="0"/>
              <a:ea typeface="굴림" charset="-127"/>
            </a:endParaRPr>
          </a:p>
        </p:txBody>
      </p:sp>
      <p:sp>
        <p:nvSpPr>
          <p:cNvPr id="339062" name="Rectangle 118"/>
          <p:cNvSpPr>
            <a:spLocks noChangeArrowheads="1"/>
          </p:cNvSpPr>
          <p:nvPr/>
        </p:nvSpPr>
        <p:spPr bwMode="auto">
          <a:xfrm>
            <a:off x="0" y="19875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9061" name="Object 117"/>
          <p:cNvGraphicFramePr>
            <a:graphicFrameLocks noChangeAspect="1"/>
          </p:cNvGraphicFramePr>
          <p:nvPr/>
        </p:nvGraphicFramePr>
        <p:xfrm>
          <a:off x="990600" y="5334000"/>
          <a:ext cx="2514600" cy="617538"/>
        </p:xfrm>
        <a:graphic>
          <a:graphicData uri="http://schemas.openxmlformats.org/presentationml/2006/ole">
            <mc:AlternateContent xmlns:mc="http://schemas.openxmlformats.org/markup-compatibility/2006">
              <mc:Choice xmlns:v="urn:schemas-microsoft-com:vml" Requires="v">
                <p:oleObj spid="_x0000_s374821" name="Equation" r:id="rId34" imgW="1739900" imgH="431800" progId="Equation.3">
                  <p:embed/>
                </p:oleObj>
              </mc:Choice>
              <mc:Fallback>
                <p:oleObj name="Equation" r:id="rId34" imgW="1739900" imgH="431800" progId="Equation.3">
                  <p:embed/>
                  <p:pic>
                    <p:nvPicPr>
                      <p:cNvPr id="0" name="Picture 17"/>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990600" y="5334000"/>
                        <a:ext cx="2514600"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63" name="Rectangle 119"/>
          <p:cNvSpPr>
            <a:spLocks noChangeArrowheads="1"/>
          </p:cNvSpPr>
          <p:nvPr/>
        </p:nvSpPr>
        <p:spPr bwMode="auto">
          <a:xfrm>
            <a:off x="685800" y="2263775"/>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9060" name="Object 116"/>
          <p:cNvGraphicFramePr>
            <a:graphicFrameLocks noChangeAspect="1"/>
          </p:cNvGraphicFramePr>
          <p:nvPr/>
        </p:nvGraphicFramePr>
        <p:xfrm>
          <a:off x="3352800" y="5410200"/>
          <a:ext cx="3352800" cy="560388"/>
        </p:xfrm>
        <a:graphic>
          <a:graphicData uri="http://schemas.openxmlformats.org/presentationml/2006/ole">
            <mc:AlternateContent xmlns:mc="http://schemas.openxmlformats.org/markup-compatibility/2006">
              <mc:Choice xmlns:v="urn:schemas-microsoft-com:vml" Requires="v">
                <p:oleObj spid="_x0000_s374822" name="Equation" r:id="rId36" imgW="2565400" imgH="431800" progId="Equation.3">
                  <p:embed/>
                </p:oleObj>
              </mc:Choice>
              <mc:Fallback>
                <p:oleObj name="Equation" r:id="rId36" imgW="2565400" imgH="431800" progId="Equation.3">
                  <p:embed/>
                  <p:pic>
                    <p:nvPicPr>
                      <p:cNvPr id="0" name="Picture 1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352800" y="5410200"/>
                        <a:ext cx="3352800"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64" name="Rectangle 120"/>
          <p:cNvSpPr>
            <a:spLocks noChangeArrowheads="1"/>
          </p:cNvSpPr>
          <p:nvPr/>
        </p:nvSpPr>
        <p:spPr bwMode="auto">
          <a:xfrm>
            <a:off x="762000" y="2814638"/>
            <a:ext cx="10985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9059" name="Object 115"/>
          <p:cNvGraphicFramePr>
            <a:graphicFrameLocks noChangeAspect="1"/>
          </p:cNvGraphicFramePr>
          <p:nvPr/>
        </p:nvGraphicFramePr>
        <p:xfrm>
          <a:off x="6629400" y="5562600"/>
          <a:ext cx="1752600" cy="307975"/>
        </p:xfrm>
        <a:graphic>
          <a:graphicData uri="http://schemas.openxmlformats.org/presentationml/2006/ole">
            <mc:AlternateContent xmlns:mc="http://schemas.openxmlformats.org/markup-compatibility/2006">
              <mc:Choice xmlns:v="urn:schemas-microsoft-com:vml" Requires="v">
                <p:oleObj spid="_x0000_s374823" name="Equation" r:id="rId38" imgW="1244060" imgH="215806" progId="Equation.3">
                  <p:embed/>
                </p:oleObj>
              </mc:Choice>
              <mc:Fallback>
                <p:oleObj name="Equation" r:id="rId38" imgW="1244060" imgH="215806" progId="Equation.3">
                  <p:embed/>
                  <p:pic>
                    <p:nvPicPr>
                      <p:cNvPr id="0" name="Picture 19"/>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629400" y="5562600"/>
                        <a:ext cx="1752600"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65" name="Rectangle 121"/>
          <p:cNvSpPr>
            <a:spLocks noChangeArrowheads="1"/>
          </p:cNvSpPr>
          <p:nvPr/>
        </p:nvSpPr>
        <p:spPr bwMode="auto">
          <a:xfrm>
            <a:off x="762000" y="3308350"/>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9058" name="Object 114"/>
          <p:cNvGraphicFramePr>
            <a:graphicFrameLocks noChangeAspect="1"/>
          </p:cNvGraphicFramePr>
          <p:nvPr/>
        </p:nvGraphicFramePr>
        <p:xfrm>
          <a:off x="1066800" y="6019800"/>
          <a:ext cx="3276600" cy="312738"/>
        </p:xfrm>
        <a:graphic>
          <a:graphicData uri="http://schemas.openxmlformats.org/presentationml/2006/ole">
            <mc:AlternateContent xmlns:mc="http://schemas.openxmlformats.org/markup-compatibility/2006">
              <mc:Choice xmlns:v="urn:schemas-microsoft-com:vml" Requires="v">
                <p:oleObj spid="_x0000_s374824" name="Equation" r:id="rId40" imgW="2387600" imgH="228600" progId="Equation.3">
                  <p:embed/>
                </p:oleObj>
              </mc:Choice>
              <mc:Fallback>
                <p:oleObj name="Equation" r:id="rId40" imgW="2387600" imgH="228600" progId="Equation.3">
                  <p:embed/>
                  <p:pic>
                    <p:nvPicPr>
                      <p:cNvPr id="0" name="Picture 20"/>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1066800" y="6019800"/>
                        <a:ext cx="3276600"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66" name="Rectangle 122"/>
          <p:cNvSpPr>
            <a:spLocks noChangeArrowheads="1"/>
          </p:cNvSpPr>
          <p:nvPr/>
        </p:nvSpPr>
        <p:spPr bwMode="auto">
          <a:xfrm>
            <a:off x="762000" y="381158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9057" name="Object 113"/>
          <p:cNvGraphicFramePr>
            <a:graphicFrameLocks noChangeAspect="1"/>
          </p:cNvGraphicFramePr>
          <p:nvPr/>
        </p:nvGraphicFramePr>
        <p:xfrm>
          <a:off x="4419600" y="6022975"/>
          <a:ext cx="1371600" cy="292100"/>
        </p:xfrm>
        <a:graphic>
          <a:graphicData uri="http://schemas.openxmlformats.org/presentationml/2006/ole">
            <mc:AlternateContent xmlns:mc="http://schemas.openxmlformats.org/markup-compatibility/2006">
              <mc:Choice xmlns:v="urn:schemas-microsoft-com:vml" Requires="v">
                <p:oleObj spid="_x0000_s374825" name="Equation" r:id="rId42" imgW="1028254" imgH="215806" progId="Equation.3">
                  <p:embed/>
                </p:oleObj>
              </mc:Choice>
              <mc:Fallback>
                <p:oleObj name="Equation" r:id="rId42" imgW="1028254" imgH="215806" progId="Equation.3">
                  <p:embed/>
                  <p:pic>
                    <p:nvPicPr>
                      <p:cNvPr id="0" name="Picture 21"/>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419600" y="6022975"/>
                        <a:ext cx="13716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67" name="Rectangle 123"/>
          <p:cNvSpPr>
            <a:spLocks noChangeArrowheads="1"/>
          </p:cNvSpPr>
          <p:nvPr/>
        </p:nvSpPr>
        <p:spPr bwMode="auto">
          <a:xfrm>
            <a:off x="762000" y="4305300"/>
            <a:ext cx="219075" cy="260350"/>
          </a:xfrm>
          <a:prstGeom prst="rect">
            <a:avLst/>
          </a:prstGeom>
          <a:noFill/>
          <a:ln w="9525">
            <a:noFill/>
            <a:miter lim="800000"/>
            <a:headEnd/>
            <a:tailEnd/>
          </a:ln>
          <a:effectLst/>
        </p:spPr>
        <p:txBody>
          <a:bodyPr wrap="none" anchor="ctr">
            <a:spAutoFit/>
          </a:bodyPr>
          <a:lstStyle/>
          <a:p>
            <a:pPr algn="l" eaLnBrk="0" hangingPunct="0"/>
            <a:r>
              <a:rPr lang="en-US" altLang="ko-KR" sz="1100">
                <a:latin typeface="Times New Roman" pitchFamily="18" charset="0"/>
                <a:ea typeface="굴림" charset="-127"/>
              </a:rPr>
              <a:t> </a:t>
            </a:r>
            <a:endParaRPr lang="en-US" altLang="ko-KR">
              <a:latin typeface="Times New Roman" pitchFamily="18" charset="0"/>
              <a:ea typeface="굴림" charset="-127"/>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en-US" altLang="ko-KR" dirty="0" smtClean="0">
                <a:ea typeface="굴림" charset="-127"/>
              </a:rPr>
              <a:t>Solution</a:t>
            </a:r>
            <a:endParaRPr lang="en-US" altLang="ko-KR" dirty="0">
              <a:ea typeface="굴림" charset="-127"/>
            </a:endParaRPr>
          </a:p>
        </p:txBody>
      </p:sp>
      <p:sp>
        <p:nvSpPr>
          <p:cNvPr id="357384" name="Rectangle 8"/>
          <p:cNvSpPr>
            <a:spLocks noChangeArrowheads="1"/>
          </p:cNvSpPr>
          <p:nvPr/>
        </p:nvSpPr>
        <p:spPr bwMode="auto">
          <a:xfrm>
            <a:off x="-304800" y="19812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7383" name="Object 7"/>
          <p:cNvGraphicFramePr>
            <a:graphicFrameLocks noChangeAspect="1"/>
          </p:cNvGraphicFramePr>
          <p:nvPr/>
        </p:nvGraphicFramePr>
        <p:xfrm>
          <a:off x="990600" y="1673225"/>
          <a:ext cx="3429000" cy="654050"/>
        </p:xfrm>
        <a:graphic>
          <a:graphicData uri="http://schemas.openxmlformats.org/presentationml/2006/ole">
            <mc:AlternateContent xmlns:mc="http://schemas.openxmlformats.org/markup-compatibility/2006">
              <mc:Choice xmlns:v="urn:schemas-microsoft-com:vml" Requires="v">
                <p:oleObj spid="_x0000_s375819" name="Equation" r:id="rId4" imgW="2044700" imgH="393700" progId="Equation.3">
                  <p:embed/>
                </p:oleObj>
              </mc:Choice>
              <mc:Fallback>
                <p:oleObj name="Equation" r:id="rId4" imgW="2044700" imgH="3937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673225"/>
                        <a:ext cx="3429000"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385" name="Rectangle 9"/>
          <p:cNvSpPr>
            <a:spLocks noChangeArrowheads="1"/>
          </p:cNvSpPr>
          <p:nvPr/>
        </p:nvSpPr>
        <p:spPr bwMode="auto">
          <a:xfrm>
            <a:off x="-304800" y="2371725"/>
            <a:ext cx="10985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7382" name="Object 6"/>
          <p:cNvGraphicFramePr>
            <a:graphicFrameLocks noChangeAspect="1"/>
          </p:cNvGraphicFramePr>
          <p:nvPr/>
        </p:nvGraphicFramePr>
        <p:xfrm>
          <a:off x="838200" y="2293937"/>
          <a:ext cx="6589713" cy="600075"/>
        </p:xfrm>
        <a:graphic>
          <a:graphicData uri="http://schemas.openxmlformats.org/presentationml/2006/ole">
            <mc:AlternateContent xmlns:mc="http://schemas.openxmlformats.org/markup-compatibility/2006">
              <mc:Choice xmlns:v="urn:schemas-microsoft-com:vml" Requires="v">
                <p:oleObj spid="_x0000_s375820" name="Equation" r:id="rId6" imgW="4292280" imgH="393480" progId="Equation.3">
                  <p:embed/>
                </p:oleObj>
              </mc:Choice>
              <mc:Fallback>
                <p:oleObj name="Equation" r:id="rId6" imgW="4292280" imgH="3934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2293937"/>
                        <a:ext cx="6589713"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386" name="Rectangle 10"/>
          <p:cNvSpPr>
            <a:spLocks noChangeArrowheads="1"/>
          </p:cNvSpPr>
          <p:nvPr/>
        </p:nvSpPr>
        <p:spPr bwMode="auto">
          <a:xfrm>
            <a:off x="-304800" y="3036887"/>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7381" name="Object 5"/>
          <p:cNvGraphicFramePr>
            <a:graphicFrameLocks noChangeAspect="1"/>
          </p:cNvGraphicFramePr>
          <p:nvPr/>
        </p:nvGraphicFramePr>
        <p:xfrm>
          <a:off x="844550" y="2913062"/>
          <a:ext cx="2808288" cy="636588"/>
        </p:xfrm>
        <a:graphic>
          <a:graphicData uri="http://schemas.openxmlformats.org/presentationml/2006/ole">
            <mc:AlternateContent xmlns:mc="http://schemas.openxmlformats.org/markup-compatibility/2006">
              <mc:Choice xmlns:v="urn:schemas-microsoft-com:vml" Requires="v">
                <p:oleObj spid="_x0000_s375821" name="Equation" r:id="rId8" imgW="1765080" imgH="393480" progId="Equation.3">
                  <p:embed/>
                </p:oleObj>
              </mc:Choice>
              <mc:Fallback>
                <p:oleObj name="Equation" r:id="rId8" imgW="1765080" imgH="39348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4550" y="2913062"/>
                        <a:ext cx="2808288" cy="63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387" name="Rectangle 11"/>
          <p:cNvSpPr>
            <a:spLocks noChangeArrowheads="1"/>
          </p:cNvSpPr>
          <p:nvPr/>
        </p:nvSpPr>
        <p:spPr bwMode="auto">
          <a:xfrm>
            <a:off x="-304800" y="3530600"/>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7380" name="Object 4"/>
          <p:cNvGraphicFramePr>
            <a:graphicFrameLocks noChangeAspect="1"/>
          </p:cNvGraphicFramePr>
          <p:nvPr/>
        </p:nvGraphicFramePr>
        <p:xfrm>
          <a:off x="914400" y="3817937"/>
          <a:ext cx="1371600" cy="330200"/>
        </p:xfrm>
        <a:graphic>
          <a:graphicData uri="http://schemas.openxmlformats.org/presentationml/2006/ole">
            <mc:AlternateContent xmlns:mc="http://schemas.openxmlformats.org/markup-compatibility/2006">
              <mc:Choice xmlns:v="urn:schemas-microsoft-com:vml" Requires="v">
                <p:oleObj spid="_x0000_s375822" name="Equation" r:id="rId10" imgW="914003" imgH="215806" progId="Equation.3">
                  <p:embed/>
                </p:oleObj>
              </mc:Choice>
              <mc:Fallback>
                <p:oleObj name="Equation" r:id="rId10" imgW="914003" imgH="215806"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4400" y="3817937"/>
                        <a:ext cx="13716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388" name="Rectangle 12"/>
          <p:cNvSpPr>
            <a:spLocks noChangeArrowheads="1"/>
          </p:cNvSpPr>
          <p:nvPr/>
        </p:nvSpPr>
        <p:spPr bwMode="auto">
          <a:xfrm>
            <a:off x="-304800" y="4024312"/>
            <a:ext cx="219075" cy="260350"/>
          </a:xfrm>
          <a:prstGeom prst="rect">
            <a:avLst/>
          </a:prstGeom>
          <a:noFill/>
          <a:ln w="9525">
            <a:noFill/>
            <a:miter lim="800000"/>
            <a:headEnd/>
            <a:tailEnd/>
          </a:ln>
          <a:effectLst/>
        </p:spPr>
        <p:txBody>
          <a:bodyPr wrap="none" anchor="ctr">
            <a:spAutoFit/>
          </a:bodyPr>
          <a:lstStyle/>
          <a:p>
            <a:pPr algn="l" eaLnBrk="0" hangingPunct="0"/>
            <a:r>
              <a:rPr lang="en-US" altLang="ko-KR" sz="1100">
                <a:latin typeface="Times New Roman" pitchFamily="18" charset="0"/>
                <a:ea typeface="굴림" charset="-127"/>
              </a:rPr>
              <a:t> </a:t>
            </a:r>
            <a:endParaRPr lang="en-US" altLang="ko-KR">
              <a:latin typeface="Times New Roman" pitchFamily="18" charset="0"/>
              <a:ea typeface="굴림" charset="-127"/>
            </a:endParaRPr>
          </a:p>
        </p:txBody>
      </p:sp>
      <p:sp>
        <p:nvSpPr>
          <p:cNvPr id="357390" name="Rectangle 14"/>
          <p:cNvSpPr>
            <a:spLocks noChangeArrowheads="1"/>
          </p:cNvSpPr>
          <p:nvPr/>
        </p:nvSpPr>
        <p:spPr bwMode="auto">
          <a:xfrm>
            <a:off x="-304800" y="30226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7389" name="Object 13"/>
          <p:cNvGraphicFramePr>
            <a:graphicFrameLocks noChangeAspect="1"/>
          </p:cNvGraphicFramePr>
          <p:nvPr/>
        </p:nvGraphicFramePr>
        <p:xfrm>
          <a:off x="990600" y="4419600"/>
          <a:ext cx="288925" cy="414338"/>
        </p:xfrm>
        <a:graphic>
          <a:graphicData uri="http://schemas.openxmlformats.org/presentationml/2006/ole">
            <mc:AlternateContent xmlns:mc="http://schemas.openxmlformats.org/markup-compatibility/2006">
              <mc:Choice xmlns:v="urn:schemas-microsoft-com:vml" Requires="v">
                <p:oleObj spid="_x0000_s375823" name="Equation" r:id="rId12" imgW="152268" imgH="215713" progId="Equation.3">
                  <p:embed/>
                </p:oleObj>
              </mc:Choice>
              <mc:Fallback>
                <p:oleObj name="Equation" r:id="rId12" imgW="152268" imgH="215713"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0600" y="4419600"/>
                        <a:ext cx="288925"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391" name="Rectangle 15"/>
          <p:cNvSpPr>
            <a:spLocks noChangeArrowheads="1"/>
          </p:cNvSpPr>
          <p:nvPr/>
        </p:nvSpPr>
        <p:spPr bwMode="auto">
          <a:xfrm>
            <a:off x="1447800" y="4419600"/>
            <a:ext cx="3921125"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is the approximate temperature at </a:t>
            </a:r>
          </a:p>
        </p:txBody>
      </p:sp>
      <p:sp>
        <p:nvSpPr>
          <p:cNvPr id="357396" name="Rectangle 20"/>
          <p:cNvSpPr>
            <a:spLocks noChangeArrowheads="1"/>
          </p:cNvSpPr>
          <p:nvPr/>
        </p:nvSpPr>
        <p:spPr bwMode="auto">
          <a:xfrm>
            <a:off x="-304800" y="246062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7395" name="Object 19"/>
          <p:cNvGraphicFramePr>
            <a:graphicFrameLocks noChangeAspect="1"/>
          </p:cNvGraphicFramePr>
          <p:nvPr/>
        </p:nvGraphicFramePr>
        <p:xfrm>
          <a:off x="990600" y="5065713"/>
          <a:ext cx="1219200" cy="344487"/>
        </p:xfrm>
        <a:graphic>
          <a:graphicData uri="http://schemas.openxmlformats.org/presentationml/2006/ole">
            <mc:AlternateContent xmlns:mc="http://schemas.openxmlformats.org/markup-compatibility/2006">
              <mc:Choice xmlns:v="urn:schemas-microsoft-com:vml" Requires="v">
                <p:oleObj spid="_x0000_s375824" name="Equation" r:id="rId14" imgW="812447" imgH="228501" progId="Equation.3">
                  <p:embed/>
                </p:oleObj>
              </mc:Choice>
              <mc:Fallback>
                <p:oleObj name="Equation" r:id="rId14" imgW="812447" imgH="228501" progId="Equation.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90600" y="5065713"/>
                        <a:ext cx="1219200" cy="344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397" name="Rectangle 21"/>
          <p:cNvSpPr>
            <a:spLocks noChangeArrowheads="1"/>
          </p:cNvSpPr>
          <p:nvPr/>
        </p:nvSpPr>
        <p:spPr bwMode="auto">
          <a:xfrm>
            <a:off x="-304800" y="268922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7394" name="Object 18"/>
          <p:cNvGraphicFramePr>
            <a:graphicFrameLocks noChangeAspect="1"/>
          </p:cNvGraphicFramePr>
          <p:nvPr/>
        </p:nvGraphicFramePr>
        <p:xfrm>
          <a:off x="2286000" y="5105400"/>
          <a:ext cx="914400" cy="271463"/>
        </p:xfrm>
        <a:graphic>
          <a:graphicData uri="http://schemas.openxmlformats.org/presentationml/2006/ole">
            <mc:AlternateContent xmlns:mc="http://schemas.openxmlformats.org/markup-compatibility/2006">
              <mc:Choice xmlns:v="urn:schemas-microsoft-com:vml" Requires="v">
                <p:oleObj spid="_x0000_s375825" name="Equation" r:id="rId16" imgW="609336" imgH="177723" progId="Equation.3">
                  <p:embed/>
                </p:oleObj>
              </mc:Choice>
              <mc:Fallback>
                <p:oleObj name="Equation" r:id="rId16" imgW="609336" imgH="177723" progId="Equation.3">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86000" y="5105400"/>
                        <a:ext cx="914400" cy="271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398" name="Rectangle 22"/>
          <p:cNvSpPr>
            <a:spLocks noChangeArrowheads="1"/>
          </p:cNvSpPr>
          <p:nvPr/>
        </p:nvSpPr>
        <p:spPr bwMode="auto">
          <a:xfrm>
            <a:off x="-304800" y="28702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7393" name="Object 17"/>
          <p:cNvGraphicFramePr>
            <a:graphicFrameLocks noChangeAspect="1"/>
          </p:cNvGraphicFramePr>
          <p:nvPr/>
        </p:nvGraphicFramePr>
        <p:xfrm>
          <a:off x="3276600" y="5105400"/>
          <a:ext cx="609600" cy="282575"/>
        </p:xfrm>
        <a:graphic>
          <a:graphicData uri="http://schemas.openxmlformats.org/presentationml/2006/ole">
            <mc:AlternateContent xmlns:mc="http://schemas.openxmlformats.org/markup-compatibility/2006">
              <mc:Choice xmlns:v="urn:schemas-microsoft-com:vml" Requires="v">
                <p:oleObj spid="_x0000_s375826" name="Equation" r:id="rId18" imgW="393359" imgH="177646" progId="Equation.3">
                  <p:embed/>
                </p:oleObj>
              </mc:Choice>
              <mc:Fallback>
                <p:oleObj name="Equation" r:id="rId18" imgW="393359" imgH="177646" progId="Equation.3">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76600" y="5105400"/>
                        <a:ext cx="609600"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399" name="Rectangle 23"/>
          <p:cNvSpPr>
            <a:spLocks noChangeArrowheads="1"/>
          </p:cNvSpPr>
          <p:nvPr/>
        </p:nvSpPr>
        <p:spPr bwMode="auto">
          <a:xfrm>
            <a:off x="-304800" y="3051175"/>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7392" name="Object 16"/>
          <p:cNvGraphicFramePr>
            <a:graphicFrameLocks noChangeAspect="1"/>
          </p:cNvGraphicFramePr>
          <p:nvPr/>
        </p:nvGraphicFramePr>
        <p:xfrm>
          <a:off x="1371600" y="5645150"/>
          <a:ext cx="2362200" cy="365125"/>
        </p:xfrm>
        <a:graphic>
          <a:graphicData uri="http://schemas.openxmlformats.org/presentationml/2006/ole">
            <mc:AlternateContent xmlns:mc="http://schemas.openxmlformats.org/markup-compatibility/2006">
              <mc:Choice xmlns:v="urn:schemas-microsoft-com:vml" Requires="v">
                <p:oleObj spid="_x0000_s375827" name="Equation" r:id="rId20" imgW="1422400" imgH="215900" progId="Equation.3">
                  <p:embed/>
                </p:oleObj>
              </mc:Choice>
              <mc:Fallback>
                <p:oleObj name="Equation" r:id="rId20" imgW="1422400" imgH="215900" progId="Equation.3">
                  <p:embed/>
                  <p:pic>
                    <p:nvPicPr>
                      <p:cNvPr id="0" name="Picture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71600" y="5645150"/>
                        <a:ext cx="2362200"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400" name="Rectangle 24"/>
          <p:cNvSpPr>
            <a:spLocks noChangeArrowheads="1"/>
          </p:cNvSpPr>
          <p:nvPr/>
        </p:nvSpPr>
        <p:spPr bwMode="auto">
          <a:xfrm>
            <a:off x="-304800" y="3544887"/>
            <a:ext cx="219075" cy="260350"/>
          </a:xfrm>
          <a:prstGeom prst="rect">
            <a:avLst/>
          </a:prstGeom>
          <a:noFill/>
          <a:ln w="9525">
            <a:noFill/>
            <a:miter lim="800000"/>
            <a:headEnd/>
            <a:tailEnd/>
          </a:ln>
          <a:effectLst/>
        </p:spPr>
        <p:txBody>
          <a:bodyPr wrap="none" anchor="ctr">
            <a:spAutoFit/>
          </a:bodyPr>
          <a:lstStyle/>
          <a:p>
            <a:pPr algn="l" eaLnBrk="0" hangingPunct="0"/>
            <a:r>
              <a:rPr lang="en-US" altLang="ko-KR" sz="1100">
                <a:latin typeface="Times New Roman" pitchFamily="18" charset="0"/>
                <a:ea typeface="굴림" charset="-127"/>
              </a:rPr>
              <a:t> </a:t>
            </a:r>
            <a:endParaRPr lang="en-US" altLang="ko-KR">
              <a:latin typeface="Times New Roman" pitchFamily="18" charset="0"/>
              <a:ea typeface="굴림" charset="-127"/>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533400" y="381000"/>
            <a:ext cx="7793037" cy="1143000"/>
          </a:xfrm>
        </p:spPr>
        <p:txBody>
          <a:bodyPr/>
          <a:lstStyle/>
          <a:p>
            <a:r>
              <a:rPr lang="en-US" altLang="ko-KR" dirty="0" smtClean="0">
                <a:ea typeface="굴림" charset="-127"/>
              </a:rPr>
              <a:t>Solution</a:t>
            </a:r>
            <a:endParaRPr lang="en-US" altLang="ko-KR" dirty="0">
              <a:ea typeface="굴림" charset="-127"/>
            </a:endParaRPr>
          </a:p>
        </p:txBody>
      </p:sp>
      <p:sp>
        <p:nvSpPr>
          <p:cNvPr id="282640" name="Rectangle 16"/>
          <p:cNvSpPr>
            <a:spLocks noChangeArrowheads="1"/>
          </p:cNvSpPr>
          <p:nvPr/>
        </p:nvSpPr>
        <p:spPr bwMode="auto">
          <a:xfrm>
            <a:off x="457200" y="30718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82659" name="Rectangle 35"/>
          <p:cNvSpPr>
            <a:spLocks noChangeArrowheads="1"/>
          </p:cNvSpPr>
          <p:nvPr/>
        </p:nvSpPr>
        <p:spPr bwMode="auto">
          <a:xfrm>
            <a:off x="0" y="1762125"/>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2660" name="Rectangle 36"/>
          <p:cNvSpPr>
            <a:spLocks noChangeArrowheads="1"/>
          </p:cNvSpPr>
          <p:nvPr/>
        </p:nvSpPr>
        <p:spPr bwMode="auto">
          <a:xfrm>
            <a:off x="457200" y="1828800"/>
            <a:ext cx="1128713" cy="396875"/>
          </a:xfrm>
          <a:prstGeom prst="rect">
            <a:avLst/>
          </a:prstGeom>
          <a:noFill/>
          <a:ln w="9525">
            <a:noFill/>
            <a:miter lim="800000"/>
            <a:headEnd/>
            <a:tailEnd/>
          </a:ln>
          <a:effectLst/>
        </p:spPr>
        <p:txBody>
          <a:bodyPr wrap="none" anchor="ctr">
            <a:spAutoFit/>
          </a:bodyPr>
          <a:lstStyle/>
          <a:p>
            <a:pPr algn="just" eaLnBrk="0" hangingPunct="0"/>
            <a:r>
              <a:rPr lang="en-US" altLang="ko-KR" sz="2000" b="1" dirty="0">
                <a:latin typeface="Times New Roman" pitchFamily="18" charset="0"/>
                <a:ea typeface="굴림" charset="-127"/>
                <a:cs typeface="Times New Roman" pitchFamily="18" charset="0"/>
              </a:rPr>
              <a:t>Step 2:</a:t>
            </a:r>
            <a:r>
              <a:rPr lang="en-US" altLang="ko-KR" sz="1200" dirty="0">
                <a:latin typeface="Times New Roman" pitchFamily="18" charset="0"/>
                <a:ea typeface="굴림" charset="-127"/>
                <a:cs typeface="Times New Roman" pitchFamily="18" charset="0"/>
              </a:rPr>
              <a:t>     </a:t>
            </a:r>
            <a:endParaRPr lang="en-US" altLang="ko-KR" dirty="0">
              <a:latin typeface="Times New Roman" pitchFamily="18" charset="0"/>
              <a:ea typeface="굴림" charset="-127"/>
            </a:endParaRPr>
          </a:p>
        </p:txBody>
      </p:sp>
      <p:sp>
        <p:nvSpPr>
          <p:cNvPr id="282661" name="Rectangle 37"/>
          <p:cNvSpPr>
            <a:spLocks noChangeArrowheads="1"/>
          </p:cNvSpPr>
          <p:nvPr/>
        </p:nvSpPr>
        <p:spPr bwMode="auto">
          <a:xfrm>
            <a:off x="457200" y="2520950"/>
            <a:ext cx="12890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2662" name="Rectangle 38"/>
          <p:cNvSpPr>
            <a:spLocks noChangeArrowheads="1"/>
          </p:cNvSpPr>
          <p:nvPr/>
        </p:nvSpPr>
        <p:spPr bwMode="auto">
          <a:xfrm>
            <a:off x="457200" y="3024188"/>
            <a:ext cx="12890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2663" name="Rectangle 39"/>
          <p:cNvSpPr>
            <a:spLocks noChangeArrowheads="1"/>
          </p:cNvSpPr>
          <p:nvPr/>
        </p:nvSpPr>
        <p:spPr bwMode="auto">
          <a:xfrm>
            <a:off x="457200" y="3517900"/>
            <a:ext cx="12890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2666" name="Rectangle 42"/>
          <p:cNvSpPr>
            <a:spLocks noChangeArrowheads="1"/>
          </p:cNvSpPr>
          <p:nvPr/>
        </p:nvSpPr>
        <p:spPr bwMode="auto">
          <a:xfrm>
            <a:off x="457200" y="4686300"/>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2671" name="Rectangle 47"/>
          <p:cNvSpPr>
            <a:spLocks noChangeArrowheads="1"/>
          </p:cNvSpPr>
          <p:nvPr/>
        </p:nvSpPr>
        <p:spPr bwMode="auto">
          <a:xfrm>
            <a:off x="457200" y="30861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82676" name="Rectangle 52"/>
          <p:cNvSpPr>
            <a:spLocks noChangeArrowheads="1"/>
          </p:cNvSpPr>
          <p:nvPr/>
        </p:nvSpPr>
        <p:spPr bwMode="auto">
          <a:xfrm>
            <a:off x="457200" y="236537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82678" name="Rectangle 54"/>
          <p:cNvSpPr>
            <a:spLocks noChangeArrowheads="1"/>
          </p:cNvSpPr>
          <p:nvPr/>
        </p:nvSpPr>
        <p:spPr bwMode="auto">
          <a:xfrm>
            <a:off x="457200" y="3078163"/>
            <a:ext cx="20129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2679" name="Rectangle 55"/>
          <p:cNvSpPr>
            <a:spLocks noChangeArrowheads="1"/>
          </p:cNvSpPr>
          <p:nvPr/>
        </p:nvSpPr>
        <p:spPr bwMode="auto">
          <a:xfrm>
            <a:off x="457200" y="3581400"/>
            <a:ext cx="20129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2685" name="Rectangle 61"/>
          <p:cNvSpPr>
            <a:spLocks noChangeArrowheads="1"/>
          </p:cNvSpPr>
          <p:nvPr/>
        </p:nvSpPr>
        <p:spPr bwMode="auto">
          <a:xfrm>
            <a:off x="-76200" y="234632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82686" name="Rectangle 62"/>
          <p:cNvSpPr>
            <a:spLocks noChangeArrowheads="1"/>
          </p:cNvSpPr>
          <p:nvPr/>
        </p:nvSpPr>
        <p:spPr bwMode="auto">
          <a:xfrm>
            <a:off x="457200" y="2336800"/>
            <a:ext cx="20129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2688" name="Rectangle 64"/>
          <p:cNvSpPr>
            <a:spLocks noChangeArrowheads="1"/>
          </p:cNvSpPr>
          <p:nvPr/>
        </p:nvSpPr>
        <p:spPr bwMode="auto">
          <a:xfrm>
            <a:off x="457200" y="3324225"/>
            <a:ext cx="20129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2689" name="Rectangle 65"/>
          <p:cNvSpPr>
            <a:spLocks noChangeArrowheads="1"/>
          </p:cNvSpPr>
          <p:nvPr/>
        </p:nvSpPr>
        <p:spPr bwMode="auto">
          <a:xfrm>
            <a:off x="457200" y="3827463"/>
            <a:ext cx="20129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2695" name="Rectangle 71"/>
          <p:cNvSpPr>
            <a:spLocks noChangeArrowheads="1"/>
          </p:cNvSpPr>
          <p:nvPr/>
        </p:nvSpPr>
        <p:spPr bwMode="auto">
          <a:xfrm>
            <a:off x="0" y="21415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82696" name="Rectangle 72"/>
          <p:cNvSpPr>
            <a:spLocks noChangeArrowheads="1"/>
          </p:cNvSpPr>
          <p:nvPr/>
        </p:nvSpPr>
        <p:spPr bwMode="auto">
          <a:xfrm>
            <a:off x="457200" y="2341563"/>
            <a:ext cx="20129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2697" name="Rectangle 73"/>
          <p:cNvSpPr>
            <a:spLocks noChangeArrowheads="1"/>
          </p:cNvSpPr>
          <p:nvPr/>
        </p:nvSpPr>
        <p:spPr bwMode="auto">
          <a:xfrm>
            <a:off x="457200" y="3044825"/>
            <a:ext cx="20129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2698" name="Rectangle 74"/>
          <p:cNvSpPr>
            <a:spLocks noChangeArrowheads="1"/>
          </p:cNvSpPr>
          <p:nvPr/>
        </p:nvSpPr>
        <p:spPr bwMode="auto">
          <a:xfrm>
            <a:off x="457200" y="3538538"/>
            <a:ext cx="10985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2701" name="Rectangle 77"/>
          <p:cNvSpPr>
            <a:spLocks noChangeArrowheads="1"/>
          </p:cNvSpPr>
          <p:nvPr/>
        </p:nvSpPr>
        <p:spPr bwMode="auto">
          <a:xfrm>
            <a:off x="457200" y="30908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82700" name="Object 76"/>
          <p:cNvGraphicFramePr>
            <a:graphicFrameLocks noChangeAspect="1"/>
          </p:cNvGraphicFramePr>
          <p:nvPr/>
        </p:nvGraphicFramePr>
        <p:xfrm>
          <a:off x="1524000" y="1828800"/>
          <a:ext cx="2667000" cy="349250"/>
        </p:xfrm>
        <a:graphic>
          <a:graphicData uri="http://schemas.openxmlformats.org/presentationml/2006/ole">
            <mc:AlternateContent xmlns:mc="http://schemas.openxmlformats.org/markup-compatibility/2006">
              <mc:Choice xmlns:v="urn:schemas-microsoft-com:vml" Requires="v">
                <p:oleObj spid="_x0000_s376854" name="Equation" r:id="rId4" imgW="1675673" imgH="215806" progId="Equation.3">
                  <p:embed/>
                </p:oleObj>
              </mc:Choice>
              <mc:Fallback>
                <p:oleObj name="Equation" r:id="rId4" imgW="1675673" imgH="215806"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828800"/>
                        <a:ext cx="2667000"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706" name="Rectangle 82"/>
          <p:cNvSpPr>
            <a:spLocks noChangeArrowheads="1"/>
          </p:cNvSpPr>
          <p:nvPr/>
        </p:nvSpPr>
        <p:spPr bwMode="auto">
          <a:xfrm>
            <a:off x="-76200" y="24447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82705" name="Object 81"/>
          <p:cNvGraphicFramePr>
            <a:graphicFrameLocks noChangeAspect="1"/>
          </p:cNvGraphicFramePr>
          <p:nvPr/>
        </p:nvGraphicFramePr>
        <p:xfrm>
          <a:off x="685800" y="2438400"/>
          <a:ext cx="1143000" cy="323850"/>
        </p:xfrm>
        <a:graphic>
          <a:graphicData uri="http://schemas.openxmlformats.org/presentationml/2006/ole">
            <mc:AlternateContent xmlns:mc="http://schemas.openxmlformats.org/markup-compatibility/2006">
              <mc:Choice xmlns:v="urn:schemas-microsoft-com:vml" Requires="v">
                <p:oleObj spid="_x0000_s376855" name="Equation" r:id="rId6" imgW="774364" imgH="215806" progId="Equation.3">
                  <p:embed/>
                </p:oleObj>
              </mc:Choice>
              <mc:Fallback>
                <p:oleObj name="Equation" r:id="rId6" imgW="774364" imgH="215806"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2438400"/>
                        <a:ext cx="11430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2704" name="Object 80"/>
          <p:cNvGraphicFramePr>
            <a:graphicFrameLocks noChangeAspect="1"/>
          </p:cNvGraphicFramePr>
          <p:nvPr/>
        </p:nvGraphicFramePr>
        <p:xfrm>
          <a:off x="1676400" y="2438400"/>
          <a:ext cx="1828800" cy="319088"/>
        </p:xfrm>
        <a:graphic>
          <a:graphicData uri="http://schemas.openxmlformats.org/presentationml/2006/ole">
            <mc:AlternateContent xmlns:mc="http://schemas.openxmlformats.org/markup-compatibility/2006">
              <mc:Choice xmlns:v="urn:schemas-microsoft-com:vml" Requires="v">
                <p:oleObj spid="_x0000_s376856" name="Equation" r:id="rId8" imgW="1256755" imgH="215806" progId="Equation.3">
                  <p:embed/>
                </p:oleObj>
              </mc:Choice>
              <mc:Fallback>
                <p:oleObj name="Equation" r:id="rId8" imgW="1256755" imgH="215806"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6400" y="2438400"/>
                        <a:ext cx="1828800" cy="319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2703" name="Object 79"/>
          <p:cNvGraphicFramePr>
            <a:graphicFrameLocks noChangeAspect="1"/>
          </p:cNvGraphicFramePr>
          <p:nvPr/>
        </p:nvGraphicFramePr>
        <p:xfrm>
          <a:off x="3200400" y="2362200"/>
          <a:ext cx="4114800" cy="382588"/>
        </p:xfrm>
        <a:graphic>
          <a:graphicData uri="http://schemas.openxmlformats.org/presentationml/2006/ole">
            <mc:AlternateContent xmlns:mc="http://schemas.openxmlformats.org/markup-compatibility/2006">
              <mc:Choice xmlns:v="urn:schemas-microsoft-com:vml" Requires="v">
                <p:oleObj spid="_x0000_s376857" name="Equation" r:id="rId10" imgW="2463800" imgH="228600" progId="Equation.3">
                  <p:embed/>
                </p:oleObj>
              </mc:Choice>
              <mc:Fallback>
                <p:oleObj name="Equation" r:id="rId10" imgW="2463800" imgH="22860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00400" y="2362200"/>
                        <a:ext cx="4114800"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709" name="Rectangle 85"/>
          <p:cNvSpPr>
            <a:spLocks noChangeArrowheads="1"/>
          </p:cNvSpPr>
          <p:nvPr/>
        </p:nvSpPr>
        <p:spPr bwMode="auto">
          <a:xfrm>
            <a:off x="457200" y="34321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702" name="Object 78"/>
          <p:cNvGraphicFramePr>
            <a:graphicFrameLocks noChangeAspect="1"/>
          </p:cNvGraphicFramePr>
          <p:nvPr/>
        </p:nvGraphicFramePr>
        <p:xfrm>
          <a:off x="7010400" y="2362200"/>
          <a:ext cx="1524000" cy="350838"/>
        </p:xfrm>
        <a:graphic>
          <a:graphicData uri="http://schemas.openxmlformats.org/presentationml/2006/ole">
            <mc:AlternateContent xmlns:mc="http://schemas.openxmlformats.org/markup-compatibility/2006">
              <mc:Choice xmlns:v="urn:schemas-microsoft-com:vml" Requires="v">
                <p:oleObj spid="_x0000_s376858" name="Equation" r:id="rId12" imgW="952087" imgH="215806" progId="Equation.3">
                  <p:embed/>
                </p:oleObj>
              </mc:Choice>
              <mc:Fallback>
                <p:oleObj name="Equation" r:id="rId12" imgW="952087" imgH="215806"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10400" y="2362200"/>
                        <a:ext cx="1524000" cy="350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710" name="Rectangle 86"/>
          <p:cNvSpPr>
            <a:spLocks noChangeArrowheads="1"/>
          </p:cNvSpPr>
          <p:nvPr/>
        </p:nvSpPr>
        <p:spPr bwMode="auto">
          <a:xfrm>
            <a:off x="457200" y="3925888"/>
            <a:ext cx="219075" cy="260350"/>
          </a:xfrm>
          <a:prstGeom prst="rect">
            <a:avLst/>
          </a:prstGeom>
          <a:noFill/>
          <a:ln w="9525">
            <a:noFill/>
            <a:miter lim="800000"/>
            <a:headEnd/>
            <a:tailEnd/>
          </a:ln>
          <a:effectLst/>
        </p:spPr>
        <p:txBody>
          <a:bodyPr wrap="none" anchor="ctr">
            <a:spAutoFit/>
          </a:bodyPr>
          <a:lstStyle/>
          <a:p>
            <a:pPr algn="l" eaLnBrk="0" hangingPunct="0"/>
            <a:r>
              <a:rPr lang="en-US" altLang="ko-KR" sz="1100">
                <a:latin typeface="Times New Roman" pitchFamily="18" charset="0"/>
                <a:ea typeface="굴림" charset="-127"/>
              </a:rPr>
              <a:t> </a:t>
            </a:r>
            <a:endParaRPr lang="en-US" altLang="ko-KR">
              <a:latin typeface="Times New Roman" pitchFamily="18" charset="0"/>
              <a:ea typeface="굴림" charset="-127"/>
            </a:endParaRPr>
          </a:p>
        </p:txBody>
      </p:sp>
      <p:sp>
        <p:nvSpPr>
          <p:cNvPr id="282716" name="Rectangle 92"/>
          <p:cNvSpPr>
            <a:spLocks noChangeArrowheads="1"/>
          </p:cNvSpPr>
          <p:nvPr/>
        </p:nvSpPr>
        <p:spPr bwMode="auto">
          <a:xfrm>
            <a:off x="0" y="19875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82715" name="Object 91"/>
          <p:cNvGraphicFramePr>
            <a:graphicFrameLocks noChangeAspect="1"/>
          </p:cNvGraphicFramePr>
          <p:nvPr/>
        </p:nvGraphicFramePr>
        <p:xfrm>
          <a:off x="685800" y="2971800"/>
          <a:ext cx="2362200" cy="622300"/>
        </p:xfrm>
        <a:graphic>
          <a:graphicData uri="http://schemas.openxmlformats.org/presentationml/2006/ole">
            <mc:AlternateContent xmlns:mc="http://schemas.openxmlformats.org/markup-compatibility/2006">
              <mc:Choice xmlns:v="urn:schemas-microsoft-com:vml" Requires="v">
                <p:oleObj spid="_x0000_s376859" name="Equation" r:id="rId14" imgW="1625600" imgH="431800" progId="Equation.3">
                  <p:embed/>
                </p:oleObj>
              </mc:Choice>
              <mc:Fallback>
                <p:oleObj name="Equation" r:id="rId14" imgW="1625600" imgH="431800" progId="Equation.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5800" y="2971800"/>
                        <a:ext cx="236220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717" name="Rectangle 93"/>
          <p:cNvSpPr>
            <a:spLocks noChangeArrowheads="1"/>
          </p:cNvSpPr>
          <p:nvPr/>
        </p:nvSpPr>
        <p:spPr bwMode="auto">
          <a:xfrm>
            <a:off x="-76200" y="2416175"/>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714" name="Object 90"/>
          <p:cNvGraphicFramePr>
            <a:graphicFrameLocks noChangeAspect="1"/>
          </p:cNvGraphicFramePr>
          <p:nvPr/>
        </p:nvGraphicFramePr>
        <p:xfrm>
          <a:off x="2743200" y="2971800"/>
          <a:ext cx="4495800" cy="623888"/>
        </p:xfrm>
        <a:graphic>
          <a:graphicData uri="http://schemas.openxmlformats.org/presentationml/2006/ole">
            <mc:AlternateContent xmlns:mc="http://schemas.openxmlformats.org/markup-compatibility/2006">
              <mc:Choice xmlns:v="urn:schemas-microsoft-com:vml" Requires="v">
                <p:oleObj spid="_x0000_s376860" name="Equation" r:id="rId16" imgW="3086100" imgH="431800" progId="Equation.3">
                  <p:embed/>
                </p:oleObj>
              </mc:Choice>
              <mc:Fallback>
                <p:oleObj name="Equation" r:id="rId16" imgW="3086100" imgH="431800" progId="Equation.3">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43200" y="2971800"/>
                        <a:ext cx="4495800" cy="623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718" name="Rectangle 94"/>
          <p:cNvSpPr>
            <a:spLocks noChangeArrowheads="1"/>
          </p:cNvSpPr>
          <p:nvPr/>
        </p:nvSpPr>
        <p:spPr bwMode="auto">
          <a:xfrm>
            <a:off x="457200" y="2890838"/>
            <a:ext cx="10985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713" name="Object 89"/>
          <p:cNvGraphicFramePr>
            <a:graphicFrameLocks noChangeAspect="1"/>
          </p:cNvGraphicFramePr>
          <p:nvPr/>
        </p:nvGraphicFramePr>
        <p:xfrm>
          <a:off x="6934200" y="3124200"/>
          <a:ext cx="1752600" cy="307975"/>
        </p:xfrm>
        <a:graphic>
          <a:graphicData uri="http://schemas.openxmlformats.org/presentationml/2006/ole">
            <mc:AlternateContent xmlns:mc="http://schemas.openxmlformats.org/markup-compatibility/2006">
              <mc:Choice xmlns:v="urn:schemas-microsoft-com:vml" Requires="v">
                <p:oleObj spid="_x0000_s376861" name="Equation" r:id="rId18" imgW="1244060" imgH="215806" progId="Equation.3">
                  <p:embed/>
                </p:oleObj>
              </mc:Choice>
              <mc:Fallback>
                <p:oleObj name="Equation" r:id="rId18" imgW="1244060" imgH="215806" progId="Equation.3">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934200" y="3124200"/>
                        <a:ext cx="1752600"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719" name="Rectangle 95"/>
          <p:cNvSpPr>
            <a:spLocks noChangeArrowheads="1"/>
          </p:cNvSpPr>
          <p:nvPr/>
        </p:nvSpPr>
        <p:spPr bwMode="auto">
          <a:xfrm>
            <a:off x="457200" y="3384550"/>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712" name="Object 88"/>
          <p:cNvGraphicFramePr>
            <a:graphicFrameLocks noChangeAspect="1"/>
          </p:cNvGraphicFramePr>
          <p:nvPr/>
        </p:nvGraphicFramePr>
        <p:xfrm>
          <a:off x="685800" y="3581400"/>
          <a:ext cx="3657600" cy="341313"/>
        </p:xfrm>
        <a:graphic>
          <a:graphicData uri="http://schemas.openxmlformats.org/presentationml/2006/ole">
            <mc:AlternateContent xmlns:mc="http://schemas.openxmlformats.org/markup-compatibility/2006">
              <mc:Choice xmlns:v="urn:schemas-microsoft-com:vml" Requires="v">
                <p:oleObj spid="_x0000_s376862" name="Equation" r:id="rId20" imgW="2451100" imgH="228600" progId="Equation.3">
                  <p:embed/>
                </p:oleObj>
              </mc:Choice>
              <mc:Fallback>
                <p:oleObj name="Equation" r:id="rId20" imgW="2451100" imgH="228600" progId="Equation.3">
                  <p:embed/>
                  <p:pic>
                    <p:nvPicPr>
                      <p:cNvPr id="0" name="Picture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85800" y="3581400"/>
                        <a:ext cx="3657600"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2711" name="Object 87"/>
          <p:cNvGraphicFramePr>
            <a:graphicFrameLocks noChangeAspect="1"/>
          </p:cNvGraphicFramePr>
          <p:nvPr/>
        </p:nvGraphicFramePr>
        <p:xfrm>
          <a:off x="4059238" y="3581400"/>
          <a:ext cx="1408112" cy="323850"/>
        </p:xfrm>
        <a:graphic>
          <a:graphicData uri="http://schemas.openxmlformats.org/presentationml/2006/ole">
            <mc:AlternateContent xmlns:mc="http://schemas.openxmlformats.org/markup-compatibility/2006">
              <mc:Choice xmlns:v="urn:schemas-microsoft-com:vml" Requires="v">
                <p:oleObj spid="_x0000_s376863" name="Equation" r:id="rId22" imgW="952200" imgH="215640" progId="Equation.3">
                  <p:embed/>
                </p:oleObj>
              </mc:Choice>
              <mc:Fallback>
                <p:oleObj name="Equation" r:id="rId22" imgW="952200" imgH="215640" progId="Equation.3">
                  <p:embed/>
                  <p:pic>
                    <p:nvPicPr>
                      <p:cNvPr id="0" name="Picture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059238" y="3581400"/>
                        <a:ext cx="1408112"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721" name="Rectangle 97"/>
          <p:cNvSpPr>
            <a:spLocks noChangeArrowheads="1"/>
          </p:cNvSpPr>
          <p:nvPr/>
        </p:nvSpPr>
        <p:spPr bwMode="auto">
          <a:xfrm>
            <a:off x="457200" y="4381500"/>
            <a:ext cx="219075" cy="260350"/>
          </a:xfrm>
          <a:prstGeom prst="rect">
            <a:avLst/>
          </a:prstGeom>
          <a:noFill/>
          <a:ln w="9525">
            <a:noFill/>
            <a:miter lim="800000"/>
            <a:headEnd/>
            <a:tailEnd/>
          </a:ln>
          <a:effectLst/>
        </p:spPr>
        <p:txBody>
          <a:bodyPr wrap="none" anchor="ctr">
            <a:spAutoFit/>
          </a:bodyPr>
          <a:lstStyle/>
          <a:p>
            <a:pPr algn="l" eaLnBrk="0" hangingPunct="0"/>
            <a:r>
              <a:rPr lang="en-US" altLang="ko-KR" sz="1100">
                <a:latin typeface="Times New Roman" pitchFamily="18" charset="0"/>
                <a:ea typeface="굴림" charset="-127"/>
              </a:rPr>
              <a:t> </a:t>
            </a:r>
            <a:endParaRPr lang="en-US" altLang="ko-KR">
              <a:latin typeface="Times New Roman" pitchFamily="18" charset="0"/>
              <a:ea typeface="굴림" charset="-127"/>
            </a:endParaRPr>
          </a:p>
        </p:txBody>
      </p:sp>
      <p:sp>
        <p:nvSpPr>
          <p:cNvPr id="282727" name="Rectangle 103"/>
          <p:cNvSpPr>
            <a:spLocks noChangeArrowheads="1"/>
          </p:cNvSpPr>
          <p:nvPr/>
        </p:nvSpPr>
        <p:spPr bwMode="auto">
          <a:xfrm>
            <a:off x="0" y="19875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82726" name="Object 102"/>
          <p:cNvGraphicFramePr>
            <a:graphicFrameLocks noChangeAspect="1"/>
          </p:cNvGraphicFramePr>
          <p:nvPr/>
        </p:nvGraphicFramePr>
        <p:xfrm>
          <a:off x="685800" y="4003675"/>
          <a:ext cx="2362200" cy="615950"/>
        </p:xfrm>
        <a:graphic>
          <a:graphicData uri="http://schemas.openxmlformats.org/presentationml/2006/ole">
            <mc:AlternateContent xmlns:mc="http://schemas.openxmlformats.org/markup-compatibility/2006">
              <mc:Choice xmlns:v="urn:schemas-microsoft-com:vml" Requires="v">
                <p:oleObj spid="_x0000_s376864" name="Equation" r:id="rId24" imgW="1651000" imgH="431800" progId="Equation.3">
                  <p:embed/>
                </p:oleObj>
              </mc:Choice>
              <mc:Fallback>
                <p:oleObj name="Equation" r:id="rId24" imgW="1651000" imgH="431800" progId="Equation.3">
                  <p:embed/>
                  <p:pic>
                    <p:nvPicPr>
                      <p:cNvPr id="0" name="Picture 1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85800" y="4003675"/>
                        <a:ext cx="236220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728" name="Rectangle 104"/>
          <p:cNvSpPr>
            <a:spLocks noChangeArrowheads="1"/>
          </p:cNvSpPr>
          <p:nvPr/>
        </p:nvSpPr>
        <p:spPr bwMode="auto">
          <a:xfrm>
            <a:off x="-76200" y="2416175"/>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725" name="Object 101"/>
          <p:cNvGraphicFramePr>
            <a:graphicFrameLocks noChangeAspect="1"/>
          </p:cNvGraphicFramePr>
          <p:nvPr/>
        </p:nvGraphicFramePr>
        <p:xfrm>
          <a:off x="2743200" y="4038600"/>
          <a:ext cx="4191000" cy="581025"/>
        </p:xfrm>
        <a:graphic>
          <a:graphicData uri="http://schemas.openxmlformats.org/presentationml/2006/ole">
            <mc:AlternateContent xmlns:mc="http://schemas.openxmlformats.org/markup-compatibility/2006">
              <mc:Choice xmlns:v="urn:schemas-microsoft-com:vml" Requires="v">
                <p:oleObj spid="_x0000_s376865" name="Equation" r:id="rId26" imgW="3086100" imgH="431800" progId="Equation.3">
                  <p:embed/>
                </p:oleObj>
              </mc:Choice>
              <mc:Fallback>
                <p:oleObj name="Equation" r:id="rId26" imgW="3086100" imgH="431800" progId="Equation.3">
                  <p:embed/>
                  <p:pic>
                    <p:nvPicPr>
                      <p:cNvPr id="0" name="Picture 1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743200" y="4038600"/>
                        <a:ext cx="419100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729" name="Rectangle 105"/>
          <p:cNvSpPr>
            <a:spLocks noChangeArrowheads="1"/>
          </p:cNvSpPr>
          <p:nvPr/>
        </p:nvSpPr>
        <p:spPr bwMode="auto">
          <a:xfrm>
            <a:off x="457200" y="2890838"/>
            <a:ext cx="10985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724" name="Object 100"/>
          <p:cNvGraphicFramePr>
            <a:graphicFrameLocks noChangeAspect="1"/>
          </p:cNvGraphicFramePr>
          <p:nvPr/>
        </p:nvGraphicFramePr>
        <p:xfrm>
          <a:off x="6705600" y="4114800"/>
          <a:ext cx="1905000" cy="330200"/>
        </p:xfrm>
        <a:graphic>
          <a:graphicData uri="http://schemas.openxmlformats.org/presentationml/2006/ole">
            <mc:AlternateContent xmlns:mc="http://schemas.openxmlformats.org/markup-compatibility/2006">
              <mc:Choice xmlns:v="urn:schemas-microsoft-com:vml" Requires="v">
                <p:oleObj spid="_x0000_s376866" name="Equation" r:id="rId28" imgW="1256755" imgH="215806" progId="Equation.3">
                  <p:embed/>
                </p:oleObj>
              </mc:Choice>
              <mc:Fallback>
                <p:oleObj name="Equation" r:id="rId28" imgW="1256755" imgH="215806" progId="Equation.3">
                  <p:embed/>
                  <p:pic>
                    <p:nvPicPr>
                      <p:cNvPr id="0" name="Picture 1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705600" y="4114800"/>
                        <a:ext cx="19050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730" name="Rectangle 106"/>
          <p:cNvSpPr>
            <a:spLocks noChangeArrowheads="1"/>
          </p:cNvSpPr>
          <p:nvPr/>
        </p:nvSpPr>
        <p:spPr bwMode="auto">
          <a:xfrm>
            <a:off x="457200" y="3384550"/>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723" name="Object 99"/>
          <p:cNvGraphicFramePr>
            <a:graphicFrameLocks noChangeAspect="1"/>
          </p:cNvGraphicFramePr>
          <p:nvPr/>
        </p:nvGraphicFramePr>
        <p:xfrm>
          <a:off x="685800" y="4648200"/>
          <a:ext cx="3581400" cy="331788"/>
        </p:xfrm>
        <a:graphic>
          <a:graphicData uri="http://schemas.openxmlformats.org/presentationml/2006/ole">
            <mc:AlternateContent xmlns:mc="http://schemas.openxmlformats.org/markup-compatibility/2006">
              <mc:Choice xmlns:v="urn:schemas-microsoft-com:vml" Requires="v">
                <p:oleObj spid="_x0000_s376867" name="Equation" r:id="rId30" imgW="2463800" imgH="228600" progId="Equation.3">
                  <p:embed/>
                </p:oleObj>
              </mc:Choice>
              <mc:Fallback>
                <p:oleObj name="Equation" r:id="rId30" imgW="2463800" imgH="228600" progId="Equation.3">
                  <p:embed/>
                  <p:pic>
                    <p:nvPicPr>
                      <p:cNvPr id="0" name="Picture 1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85800" y="4648200"/>
                        <a:ext cx="3581400"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731" name="Rectangle 107"/>
          <p:cNvSpPr>
            <a:spLocks noChangeArrowheads="1"/>
          </p:cNvSpPr>
          <p:nvPr/>
        </p:nvSpPr>
        <p:spPr bwMode="auto">
          <a:xfrm>
            <a:off x="457200" y="388778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722" name="Object 98"/>
          <p:cNvGraphicFramePr>
            <a:graphicFrameLocks noChangeAspect="1"/>
          </p:cNvGraphicFramePr>
          <p:nvPr/>
        </p:nvGraphicFramePr>
        <p:xfrm>
          <a:off x="4114800" y="4648200"/>
          <a:ext cx="1524000" cy="350838"/>
        </p:xfrm>
        <a:graphic>
          <a:graphicData uri="http://schemas.openxmlformats.org/presentationml/2006/ole">
            <mc:AlternateContent xmlns:mc="http://schemas.openxmlformats.org/markup-compatibility/2006">
              <mc:Choice xmlns:v="urn:schemas-microsoft-com:vml" Requires="v">
                <p:oleObj spid="_x0000_s376868" name="Equation" r:id="rId32" imgW="952087" imgH="215806" progId="Equation.3">
                  <p:embed/>
                </p:oleObj>
              </mc:Choice>
              <mc:Fallback>
                <p:oleObj name="Equation" r:id="rId32" imgW="952087" imgH="215806" progId="Equation.3">
                  <p:embed/>
                  <p:pic>
                    <p:nvPicPr>
                      <p:cNvPr id="0" name="Picture 1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114800" y="4648200"/>
                        <a:ext cx="1524000" cy="350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732" name="Rectangle 108"/>
          <p:cNvSpPr>
            <a:spLocks noChangeArrowheads="1"/>
          </p:cNvSpPr>
          <p:nvPr/>
        </p:nvSpPr>
        <p:spPr bwMode="auto">
          <a:xfrm>
            <a:off x="457200" y="4381500"/>
            <a:ext cx="219075" cy="260350"/>
          </a:xfrm>
          <a:prstGeom prst="rect">
            <a:avLst/>
          </a:prstGeom>
          <a:noFill/>
          <a:ln w="9525">
            <a:noFill/>
            <a:miter lim="800000"/>
            <a:headEnd/>
            <a:tailEnd/>
          </a:ln>
          <a:effectLst/>
        </p:spPr>
        <p:txBody>
          <a:bodyPr wrap="none" anchor="ctr">
            <a:spAutoFit/>
          </a:bodyPr>
          <a:lstStyle/>
          <a:p>
            <a:pPr algn="l" eaLnBrk="0" hangingPunct="0"/>
            <a:r>
              <a:rPr lang="en-US" altLang="ko-KR" sz="1100">
                <a:latin typeface="Times New Roman" pitchFamily="18" charset="0"/>
                <a:ea typeface="굴림" charset="-127"/>
              </a:rPr>
              <a:t> </a:t>
            </a:r>
            <a:endParaRPr lang="en-US" altLang="ko-KR">
              <a:latin typeface="Times New Roman" pitchFamily="18" charset="0"/>
              <a:ea typeface="굴림" charset="-127"/>
            </a:endParaRPr>
          </a:p>
        </p:txBody>
      </p:sp>
      <p:sp>
        <p:nvSpPr>
          <p:cNvPr id="282738" name="Rectangle 114"/>
          <p:cNvSpPr>
            <a:spLocks noChangeArrowheads="1"/>
          </p:cNvSpPr>
          <p:nvPr/>
        </p:nvSpPr>
        <p:spPr bwMode="auto">
          <a:xfrm>
            <a:off x="0" y="19875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82737" name="Object 113"/>
          <p:cNvGraphicFramePr>
            <a:graphicFrameLocks noChangeAspect="1"/>
          </p:cNvGraphicFramePr>
          <p:nvPr/>
        </p:nvGraphicFramePr>
        <p:xfrm>
          <a:off x="685800" y="5049838"/>
          <a:ext cx="2362200" cy="636587"/>
        </p:xfrm>
        <a:graphic>
          <a:graphicData uri="http://schemas.openxmlformats.org/presentationml/2006/ole">
            <mc:AlternateContent xmlns:mc="http://schemas.openxmlformats.org/markup-compatibility/2006">
              <mc:Choice xmlns:v="urn:schemas-microsoft-com:vml" Requires="v">
                <p:oleObj spid="_x0000_s376869" name="Equation" r:id="rId34" imgW="1587500" imgH="431800" progId="Equation.3">
                  <p:embed/>
                </p:oleObj>
              </mc:Choice>
              <mc:Fallback>
                <p:oleObj name="Equation" r:id="rId34" imgW="1587500" imgH="431800" progId="Equation.3">
                  <p:embed/>
                  <p:pic>
                    <p:nvPicPr>
                      <p:cNvPr id="0" name="Picture 17"/>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85800" y="5049838"/>
                        <a:ext cx="2362200" cy="636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739" name="Rectangle 115"/>
          <p:cNvSpPr>
            <a:spLocks noChangeArrowheads="1"/>
          </p:cNvSpPr>
          <p:nvPr/>
        </p:nvSpPr>
        <p:spPr bwMode="auto">
          <a:xfrm>
            <a:off x="-76200" y="2416175"/>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736" name="Object 112"/>
          <p:cNvGraphicFramePr>
            <a:graphicFrameLocks noChangeAspect="1"/>
          </p:cNvGraphicFramePr>
          <p:nvPr/>
        </p:nvGraphicFramePr>
        <p:xfrm>
          <a:off x="2743200" y="5105400"/>
          <a:ext cx="4343400" cy="644525"/>
        </p:xfrm>
        <a:graphic>
          <a:graphicData uri="http://schemas.openxmlformats.org/presentationml/2006/ole">
            <mc:AlternateContent xmlns:mc="http://schemas.openxmlformats.org/markup-compatibility/2006">
              <mc:Choice xmlns:v="urn:schemas-microsoft-com:vml" Requires="v">
                <p:oleObj spid="_x0000_s376870" name="Equation" r:id="rId36" imgW="2882900" imgH="431800" progId="Equation.3">
                  <p:embed/>
                </p:oleObj>
              </mc:Choice>
              <mc:Fallback>
                <p:oleObj name="Equation" r:id="rId36" imgW="2882900" imgH="431800" progId="Equation.3">
                  <p:embed/>
                  <p:pic>
                    <p:nvPicPr>
                      <p:cNvPr id="0" name="Picture 1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743200" y="5105400"/>
                        <a:ext cx="4343400"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740" name="Rectangle 116"/>
          <p:cNvSpPr>
            <a:spLocks noChangeArrowheads="1"/>
          </p:cNvSpPr>
          <p:nvPr/>
        </p:nvSpPr>
        <p:spPr bwMode="auto">
          <a:xfrm>
            <a:off x="457200" y="2890838"/>
            <a:ext cx="10985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735" name="Object 111"/>
          <p:cNvGraphicFramePr>
            <a:graphicFrameLocks noChangeAspect="1"/>
          </p:cNvGraphicFramePr>
          <p:nvPr/>
        </p:nvGraphicFramePr>
        <p:xfrm>
          <a:off x="6858000" y="5257800"/>
          <a:ext cx="1828800" cy="319088"/>
        </p:xfrm>
        <a:graphic>
          <a:graphicData uri="http://schemas.openxmlformats.org/presentationml/2006/ole">
            <mc:AlternateContent xmlns:mc="http://schemas.openxmlformats.org/markup-compatibility/2006">
              <mc:Choice xmlns:v="urn:schemas-microsoft-com:vml" Requires="v">
                <p:oleObj spid="_x0000_s376871" name="Equation" r:id="rId38" imgW="1256755" imgH="215806" progId="Equation.3">
                  <p:embed/>
                </p:oleObj>
              </mc:Choice>
              <mc:Fallback>
                <p:oleObj name="Equation" r:id="rId38" imgW="1256755" imgH="215806" progId="Equation.3">
                  <p:embed/>
                  <p:pic>
                    <p:nvPicPr>
                      <p:cNvPr id="0" name="Picture 19"/>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858000" y="5257800"/>
                        <a:ext cx="1828800" cy="319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741" name="Rectangle 117"/>
          <p:cNvSpPr>
            <a:spLocks noChangeArrowheads="1"/>
          </p:cNvSpPr>
          <p:nvPr/>
        </p:nvSpPr>
        <p:spPr bwMode="auto">
          <a:xfrm>
            <a:off x="457200" y="3384550"/>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734" name="Object 110"/>
          <p:cNvGraphicFramePr>
            <a:graphicFrameLocks noChangeAspect="1"/>
          </p:cNvGraphicFramePr>
          <p:nvPr/>
        </p:nvGraphicFramePr>
        <p:xfrm>
          <a:off x="609600" y="5791200"/>
          <a:ext cx="3810000" cy="366713"/>
        </p:xfrm>
        <a:graphic>
          <a:graphicData uri="http://schemas.openxmlformats.org/presentationml/2006/ole">
            <mc:AlternateContent xmlns:mc="http://schemas.openxmlformats.org/markup-compatibility/2006">
              <mc:Choice xmlns:v="urn:schemas-microsoft-com:vml" Requires="v">
                <p:oleObj spid="_x0000_s376872" name="Equation" r:id="rId40" imgW="2374900" imgH="228600" progId="Equation.3">
                  <p:embed/>
                </p:oleObj>
              </mc:Choice>
              <mc:Fallback>
                <p:oleObj name="Equation" r:id="rId40" imgW="2374900" imgH="228600" progId="Equation.3">
                  <p:embed/>
                  <p:pic>
                    <p:nvPicPr>
                      <p:cNvPr id="0" name="Picture 20"/>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09600" y="5791200"/>
                        <a:ext cx="3810000"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742" name="Rectangle 118"/>
          <p:cNvSpPr>
            <a:spLocks noChangeArrowheads="1"/>
          </p:cNvSpPr>
          <p:nvPr/>
        </p:nvSpPr>
        <p:spPr bwMode="auto">
          <a:xfrm>
            <a:off x="457200" y="388778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733" name="Object 109"/>
          <p:cNvGraphicFramePr>
            <a:graphicFrameLocks noChangeAspect="1"/>
          </p:cNvGraphicFramePr>
          <p:nvPr/>
        </p:nvGraphicFramePr>
        <p:xfrm>
          <a:off x="4343400" y="5791200"/>
          <a:ext cx="1371600" cy="319088"/>
        </p:xfrm>
        <a:graphic>
          <a:graphicData uri="http://schemas.openxmlformats.org/presentationml/2006/ole">
            <mc:AlternateContent xmlns:mc="http://schemas.openxmlformats.org/markup-compatibility/2006">
              <mc:Choice xmlns:v="urn:schemas-microsoft-com:vml" Requires="v">
                <p:oleObj spid="_x0000_s376873" name="Equation" r:id="rId42" imgW="939392" imgH="215806" progId="Equation.3">
                  <p:embed/>
                </p:oleObj>
              </mc:Choice>
              <mc:Fallback>
                <p:oleObj name="Equation" r:id="rId42" imgW="939392" imgH="215806" progId="Equation.3">
                  <p:embed/>
                  <p:pic>
                    <p:nvPicPr>
                      <p:cNvPr id="0" name="Picture 21"/>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343400" y="5791200"/>
                        <a:ext cx="1371600" cy="319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743" name="Rectangle 119"/>
          <p:cNvSpPr>
            <a:spLocks noChangeArrowheads="1"/>
          </p:cNvSpPr>
          <p:nvPr/>
        </p:nvSpPr>
        <p:spPr bwMode="auto">
          <a:xfrm>
            <a:off x="457200" y="4381500"/>
            <a:ext cx="219075" cy="260350"/>
          </a:xfrm>
          <a:prstGeom prst="rect">
            <a:avLst/>
          </a:prstGeom>
          <a:noFill/>
          <a:ln w="9525">
            <a:noFill/>
            <a:miter lim="800000"/>
            <a:headEnd/>
            <a:tailEnd/>
          </a:ln>
          <a:effectLst/>
        </p:spPr>
        <p:txBody>
          <a:bodyPr wrap="none" anchor="ctr">
            <a:spAutoFit/>
          </a:bodyPr>
          <a:lstStyle/>
          <a:p>
            <a:pPr algn="l" eaLnBrk="0" hangingPunct="0"/>
            <a:r>
              <a:rPr lang="en-US" altLang="ko-KR" sz="1100">
                <a:latin typeface="Times New Roman" pitchFamily="18" charset="0"/>
                <a:ea typeface="굴림" charset="-127"/>
              </a:rPr>
              <a:t> </a:t>
            </a:r>
            <a:endParaRPr lang="en-US" altLang="ko-KR">
              <a:latin typeface="Times New Roman" pitchFamily="18" charset="0"/>
              <a:ea typeface="굴림" charset="-127"/>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n-US" altLang="ko-KR" dirty="0" smtClean="0">
                <a:ea typeface="굴림" charset="-127"/>
              </a:rPr>
              <a:t>Solution</a:t>
            </a:r>
            <a:endParaRPr lang="en-US" altLang="ko-KR" dirty="0">
              <a:ea typeface="굴림" charset="-127"/>
            </a:endParaRPr>
          </a:p>
        </p:txBody>
      </p:sp>
      <p:sp>
        <p:nvSpPr>
          <p:cNvPr id="358408" name="Rectangle 8"/>
          <p:cNvSpPr>
            <a:spLocks noChangeArrowheads="1"/>
          </p:cNvSpPr>
          <p:nvPr/>
        </p:nvSpPr>
        <p:spPr bwMode="auto">
          <a:xfrm>
            <a:off x="0" y="22780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8407" name="Object 7"/>
          <p:cNvGraphicFramePr>
            <a:graphicFrameLocks noChangeAspect="1"/>
          </p:cNvGraphicFramePr>
          <p:nvPr/>
        </p:nvGraphicFramePr>
        <p:xfrm>
          <a:off x="990600" y="1828800"/>
          <a:ext cx="3352800" cy="647700"/>
        </p:xfrm>
        <a:graphic>
          <a:graphicData uri="http://schemas.openxmlformats.org/presentationml/2006/ole">
            <mc:AlternateContent xmlns:mc="http://schemas.openxmlformats.org/markup-compatibility/2006">
              <mc:Choice xmlns:v="urn:schemas-microsoft-com:vml" Requires="v">
                <p:oleObj spid="_x0000_s377866" name="Equation" r:id="rId4" imgW="2019300" imgH="393700" progId="Equation.3">
                  <p:embed/>
                </p:oleObj>
              </mc:Choice>
              <mc:Fallback>
                <p:oleObj name="Equation" r:id="rId4" imgW="2019300" imgH="3937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828800"/>
                        <a:ext cx="33528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09" name="Rectangle 9"/>
          <p:cNvSpPr>
            <a:spLocks noChangeArrowheads="1"/>
          </p:cNvSpPr>
          <p:nvPr/>
        </p:nvSpPr>
        <p:spPr bwMode="auto">
          <a:xfrm>
            <a:off x="0" y="2668588"/>
            <a:ext cx="10985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58410" name="Rectangle 10"/>
          <p:cNvSpPr>
            <a:spLocks noChangeArrowheads="1"/>
          </p:cNvSpPr>
          <p:nvPr/>
        </p:nvSpPr>
        <p:spPr bwMode="auto">
          <a:xfrm>
            <a:off x="0" y="3333750"/>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58404" name="Object 4"/>
          <p:cNvGraphicFramePr>
            <a:graphicFrameLocks noChangeAspect="1"/>
          </p:cNvGraphicFramePr>
          <p:nvPr/>
        </p:nvGraphicFramePr>
        <p:xfrm>
          <a:off x="914400" y="3657600"/>
          <a:ext cx="1295400" cy="314325"/>
        </p:xfrm>
        <a:graphic>
          <a:graphicData uri="http://schemas.openxmlformats.org/presentationml/2006/ole">
            <mc:AlternateContent xmlns:mc="http://schemas.openxmlformats.org/markup-compatibility/2006">
              <mc:Choice xmlns:v="urn:schemas-microsoft-com:vml" Requires="v">
                <p:oleObj spid="_x0000_s377867" name="Equation" r:id="rId6" imgW="901309" imgH="215806" progId="Equation.3">
                  <p:embed/>
                </p:oleObj>
              </mc:Choice>
              <mc:Fallback>
                <p:oleObj name="Equation" r:id="rId6" imgW="901309" imgH="215806"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3657600"/>
                        <a:ext cx="1295400"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12" name="Rectangle 12"/>
          <p:cNvSpPr>
            <a:spLocks noChangeArrowheads="1"/>
          </p:cNvSpPr>
          <p:nvPr/>
        </p:nvSpPr>
        <p:spPr bwMode="auto">
          <a:xfrm>
            <a:off x="76200" y="4321175"/>
            <a:ext cx="219075" cy="260350"/>
          </a:xfrm>
          <a:prstGeom prst="rect">
            <a:avLst/>
          </a:prstGeom>
          <a:noFill/>
          <a:ln w="9525">
            <a:noFill/>
            <a:miter lim="800000"/>
            <a:headEnd/>
            <a:tailEnd/>
          </a:ln>
          <a:effectLst/>
        </p:spPr>
        <p:txBody>
          <a:bodyPr wrap="none" anchor="ctr">
            <a:spAutoFit/>
          </a:bodyPr>
          <a:lstStyle/>
          <a:p>
            <a:pPr algn="l" eaLnBrk="0" hangingPunct="0"/>
            <a:r>
              <a:rPr lang="en-US" altLang="ko-KR" sz="1100">
                <a:latin typeface="Times New Roman" pitchFamily="18" charset="0"/>
                <a:ea typeface="굴림" charset="-127"/>
              </a:rPr>
              <a:t> </a:t>
            </a:r>
            <a:endParaRPr lang="en-US" altLang="ko-KR">
              <a:latin typeface="Times New Roman" pitchFamily="18" charset="0"/>
              <a:ea typeface="굴림" charset="-127"/>
            </a:endParaRPr>
          </a:p>
        </p:txBody>
      </p:sp>
      <p:sp>
        <p:nvSpPr>
          <p:cNvPr id="358414" name="Rectangle 14"/>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8413" name="Object 13"/>
          <p:cNvGraphicFramePr>
            <a:graphicFrameLocks noChangeAspect="1"/>
          </p:cNvGraphicFramePr>
          <p:nvPr/>
        </p:nvGraphicFramePr>
        <p:xfrm>
          <a:off x="955675" y="4267200"/>
          <a:ext cx="274638" cy="371475"/>
        </p:xfrm>
        <a:graphic>
          <a:graphicData uri="http://schemas.openxmlformats.org/presentationml/2006/ole">
            <mc:AlternateContent xmlns:mc="http://schemas.openxmlformats.org/markup-compatibility/2006">
              <mc:Choice xmlns:v="urn:schemas-microsoft-com:vml" Requires="v">
                <p:oleObj spid="_x0000_s377868" name="Equation" r:id="rId8" imgW="164885" imgH="215619" progId="Equation.3">
                  <p:embed/>
                </p:oleObj>
              </mc:Choice>
              <mc:Fallback>
                <p:oleObj name="Equation" r:id="rId8" imgW="164885" imgH="215619"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5675" y="4267200"/>
                        <a:ext cx="274638"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15" name="Rectangle 15"/>
          <p:cNvSpPr>
            <a:spLocks noChangeArrowheads="1"/>
          </p:cNvSpPr>
          <p:nvPr/>
        </p:nvSpPr>
        <p:spPr bwMode="auto">
          <a:xfrm>
            <a:off x="1489075" y="4267200"/>
            <a:ext cx="3921125" cy="381000"/>
          </a:xfrm>
          <a:prstGeom prst="rect">
            <a:avLst/>
          </a:prstGeom>
          <a:noFill/>
          <a:ln w="9525">
            <a:noFill/>
            <a:miter lim="800000"/>
            <a:headEnd/>
            <a:tailEnd/>
          </a:ln>
          <a:effectLst/>
        </p:spPr>
        <p:txBody>
          <a:bodyPr wrap="none" anchor="ctr">
            <a:spAutoFit/>
          </a:bodyPr>
          <a:lstStyle/>
          <a:p>
            <a:pPr algn="l" eaLnBrk="0" hangingPunct="0"/>
            <a:r>
              <a:rPr lang="en-US" altLang="ko-KR" sz="1900" dirty="0">
                <a:ea typeface="굴림" charset="-127"/>
              </a:rPr>
              <a:t>is the approximate temperature at </a:t>
            </a:r>
          </a:p>
        </p:txBody>
      </p:sp>
      <p:sp>
        <p:nvSpPr>
          <p:cNvPr id="358417" name="Rectangle 17"/>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8416" name="Object 16"/>
          <p:cNvGraphicFramePr>
            <a:graphicFrameLocks noChangeAspect="1"/>
          </p:cNvGraphicFramePr>
          <p:nvPr/>
        </p:nvGraphicFramePr>
        <p:xfrm>
          <a:off x="1489075" y="4892675"/>
          <a:ext cx="990600" cy="355600"/>
        </p:xfrm>
        <a:graphic>
          <a:graphicData uri="http://schemas.openxmlformats.org/presentationml/2006/ole">
            <mc:AlternateContent xmlns:mc="http://schemas.openxmlformats.org/markup-compatibility/2006">
              <mc:Choice xmlns:v="urn:schemas-microsoft-com:vml" Requires="v">
                <p:oleObj spid="_x0000_s377869" name="Equation" r:id="rId10" imgW="609336" imgH="215806" progId="Equation.3">
                  <p:embed/>
                </p:oleObj>
              </mc:Choice>
              <mc:Fallback>
                <p:oleObj name="Equation" r:id="rId10" imgW="609336" imgH="215806"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89075" y="4892675"/>
                        <a:ext cx="9906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18" name="Object 18"/>
          <p:cNvGraphicFramePr>
            <a:graphicFrameLocks noChangeAspect="1"/>
          </p:cNvGraphicFramePr>
          <p:nvPr/>
        </p:nvGraphicFramePr>
        <p:xfrm>
          <a:off x="2784475" y="4914900"/>
          <a:ext cx="1676400" cy="295275"/>
        </p:xfrm>
        <a:graphic>
          <a:graphicData uri="http://schemas.openxmlformats.org/presentationml/2006/ole">
            <mc:AlternateContent xmlns:mc="http://schemas.openxmlformats.org/markup-compatibility/2006">
              <mc:Choice xmlns:v="urn:schemas-microsoft-com:vml" Requires="v">
                <p:oleObj spid="_x0000_s377870" name="Equation" r:id="rId12" imgW="1028254" imgH="177723" progId="Equation.3">
                  <p:embed/>
                </p:oleObj>
              </mc:Choice>
              <mc:Fallback>
                <p:oleObj name="Equation" r:id="rId12" imgW="1028254" imgH="177723"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84475" y="4914900"/>
                        <a:ext cx="1676400"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20" name="Rectangle 20"/>
          <p:cNvSpPr>
            <a:spLocks noChangeArrowheads="1"/>
          </p:cNvSpPr>
          <p:nvPr/>
        </p:nvSpPr>
        <p:spPr bwMode="auto">
          <a:xfrm>
            <a:off x="2479675" y="4876800"/>
            <a:ext cx="436563"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 </a:t>
            </a:r>
          </a:p>
        </p:txBody>
      </p:sp>
      <p:sp>
        <p:nvSpPr>
          <p:cNvPr id="358422" name="Rectangle 22"/>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8421" name="Object 21"/>
          <p:cNvGraphicFramePr>
            <a:graphicFrameLocks noChangeAspect="1"/>
          </p:cNvGraphicFramePr>
          <p:nvPr/>
        </p:nvGraphicFramePr>
        <p:xfrm>
          <a:off x="1412875" y="5486400"/>
          <a:ext cx="2057400" cy="338138"/>
        </p:xfrm>
        <a:graphic>
          <a:graphicData uri="http://schemas.openxmlformats.org/presentationml/2006/ole">
            <mc:AlternateContent xmlns:mc="http://schemas.openxmlformats.org/markup-compatibility/2006">
              <mc:Choice xmlns:v="urn:schemas-microsoft-com:vml" Requires="v">
                <p:oleObj spid="_x0000_s377871" name="Equation" r:id="rId14" imgW="1333500" imgH="215900" progId="Equation.3">
                  <p:embed/>
                </p:oleObj>
              </mc:Choice>
              <mc:Fallback>
                <p:oleObj name="Equation" r:id="rId14" imgW="1333500" imgH="215900" progId="Equation.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12875" y="5486400"/>
                        <a:ext cx="2057400"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24" name="Rectangle 24"/>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8423" name="Object 23"/>
          <p:cNvGraphicFramePr>
            <a:graphicFrameLocks noChangeAspect="1"/>
          </p:cNvGraphicFramePr>
          <p:nvPr/>
        </p:nvGraphicFramePr>
        <p:xfrm>
          <a:off x="914400" y="2362200"/>
          <a:ext cx="7086600" cy="595313"/>
        </p:xfrm>
        <a:graphic>
          <a:graphicData uri="http://schemas.openxmlformats.org/presentationml/2006/ole">
            <mc:AlternateContent xmlns:mc="http://schemas.openxmlformats.org/markup-compatibility/2006">
              <mc:Choice xmlns:v="urn:schemas-microsoft-com:vml" Requires="v">
                <p:oleObj spid="_x0000_s377872" name="Equation" r:id="rId16" imgW="4648200" imgH="393700" progId="Equation.3">
                  <p:embed/>
                </p:oleObj>
              </mc:Choice>
              <mc:Fallback>
                <p:oleObj name="Equation" r:id="rId16" imgW="4648200" imgH="393700" progId="Equation.3">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14400" y="2362200"/>
                        <a:ext cx="7086600"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26" name="Rectangle 26"/>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58425" name="Object 25"/>
          <p:cNvGraphicFramePr>
            <a:graphicFrameLocks noChangeAspect="1"/>
          </p:cNvGraphicFramePr>
          <p:nvPr/>
        </p:nvGraphicFramePr>
        <p:xfrm>
          <a:off x="914400" y="2895600"/>
          <a:ext cx="3048000" cy="614363"/>
        </p:xfrm>
        <a:graphic>
          <a:graphicData uri="http://schemas.openxmlformats.org/presentationml/2006/ole">
            <mc:AlternateContent xmlns:mc="http://schemas.openxmlformats.org/markup-compatibility/2006">
              <mc:Choice xmlns:v="urn:schemas-microsoft-com:vml" Requires="v">
                <p:oleObj spid="_x0000_s377873" name="Equation" r:id="rId18" imgW="1930400" imgH="393700" progId="Equation.3">
                  <p:embed/>
                </p:oleObj>
              </mc:Choice>
              <mc:Fallback>
                <p:oleObj name="Equation" r:id="rId18" imgW="1930400" imgH="393700" progId="Equation.3">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14400" y="2895600"/>
                        <a:ext cx="3048000" cy="614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en-US" altLang="ko-KR" sz="4000" dirty="0" smtClean="0">
                <a:ea typeface="굴림" charset="-127"/>
                <a:cs typeface="Times New Roman" pitchFamily="18" charset="0"/>
              </a:rPr>
              <a:t>Solution</a:t>
            </a:r>
            <a:endParaRPr lang="en-US" altLang="ko-KR" sz="4000" dirty="0">
              <a:ea typeface="굴림" charset="-127"/>
              <a:cs typeface="Times New Roman" pitchFamily="18" charset="0"/>
            </a:endParaRPr>
          </a:p>
        </p:txBody>
      </p:sp>
      <p:sp>
        <p:nvSpPr>
          <p:cNvPr id="319497" name="Rectangle 9"/>
          <p:cNvSpPr>
            <a:spLocks noChangeArrowheads="1"/>
          </p:cNvSpPr>
          <p:nvPr/>
        </p:nvSpPr>
        <p:spPr bwMode="auto">
          <a:xfrm>
            <a:off x="795338" y="224948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9499" name="Rectangle 11"/>
          <p:cNvSpPr>
            <a:spLocks noChangeArrowheads="1"/>
          </p:cNvSpPr>
          <p:nvPr/>
        </p:nvSpPr>
        <p:spPr bwMode="auto">
          <a:xfrm>
            <a:off x="3328988" y="235902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9500" name="Rectangle 12"/>
          <p:cNvSpPr>
            <a:spLocks noChangeArrowheads="1"/>
          </p:cNvSpPr>
          <p:nvPr/>
        </p:nvSpPr>
        <p:spPr bwMode="auto">
          <a:xfrm>
            <a:off x="3328988" y="2976563"/>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19503" name="Rectangle 15"/>
          <p:cNvSpPr>
            <a:spLocks noChangeArrowheads="1"/>
          </p:cNvSpPr>
          <p:nvPr/>
        </p:nvSpPr>
        <p:spPr bwMode="auto">
          <a:xfrm>
            <a:off x="76200" y="2400300"/>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319505" name="Rectangle 17"/>
          <p:cNvSpPr>
            <a:spLocks noChangeArrowheads="1"/>
          </p:cNvSpPr>
          <p:nvPr/>
        </p:nvSpPr>
        <p:spPr bwMode="auto">
          <a:xfrm>
            <a:off x="3603625" y="2511425"/>
            <a:ext cx="20891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9507" name="Rectangle 19"/>
          <p:cNvSpPr>
            <a:spLocks noChangeArrowheads="1"/>
          </p:cNvSpPr>
          <p:nvPr/>
        </p:nvSpPr>
        <p:spPr bwMode="auto">
          <a:xfrm>
            <a:off x="228600" y="1981200"/>
            <a:ext cx="8458200" cy="669925"/>
          </a:xfrm>
          <a:prstGeom prst="rect">
            <a:avLst/>
          </a:prstGeom>
          <a:noFill/>
          <a:ln w="9525">
            <a:noFill/>
            <a:miter lim="800000"/>
            <a:headEnd/>
            <a:tailEnd/>
          </a:ln>
          <a:effectLst/>
        </p:spPr>
        <p:txBody>
          <a:bodyPr anchor="ctr">
            <a:spAutoFit/>
          </a:bodyPr>
          <a:lstStyle/>
          <a:p>
            <a:pPr algn="just" eaLnBrk="0" hangingPunct="0"/>
            <a:r>
              <a:rPr lang="en-US" altLang="ko-KR" sz="1900">
                <a:ea typeface="굴림" charset="-127"/>
              </a:rPr>
              <a:t>The exact solution of the ordinary differential equation is given by the solution of a non-linear equation as</a:t>
            </a:r>
          </a:p>
        </p:txBody>
      </p:sp>
      <p:sp>
        <p:nvSpPr>
          <p:cNvPr id="319509" name="Rectangle 21"/>
          <p:cNvSpPr>
            <a:spLocks noChangeArrowheads="1"/>
          </p:cNvSpPr>
          <p:nvPr/>
        </p:nvSpPr>
        <p:spPr bwMode="auto">
          <a:xfrm>
            <a:off x="76200" y="26241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9508" name="Object 20"/>
          <p:cNvGraphicFramePr>
            <a:graphicFrameLocks noChangeAspect="1"/>
          </p:cNvGraphicFramePr>
          <p:nvPr/>
        </p:nvGraphicFramePr>
        <p:xfrm>
          <a:off x="914400" y="2801938"/>
          <a:ext cx="7162800" cy="636587"/>
        </p:xfrm>
        <a:graphic>
          <a:graphicData uri="http://schemas.openxmlformats.org/presentationml/2006/ole">
            <mc:AlternateContent xmlns:mc="http://schemas.openxmlformats.org/markup-compatibility/2006">
              <mc:Choice xmlns:v="urn:schemas-microsoft-com:vml" Requires="v">
                <p:oleObj spid="_x0000_s378884" name="Equation" r:id="rId4" imgW="4394200" imgH="393700" progId="Equation.3">
                  <p:embed/>
                </p:oleObj>
              </mc:Choice>
              <mc:Fallback>
                <p:oleObj name="Equation" r:id="rId4" imgW="4394200" imgH="3937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801938"/>
                        <a:ext cx="7162800" cy="636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9510" name="Rectangle 22"/>
          <p:cNvSpPr>
            <a:spLocks noChangeArrowheads="1"/>
          </p:cNvSpPr>
          <p:nvPr/>
        </p:nvSpPr>
        <p:spPr bwMode="auto">
          <a:xfrm>
            <a:off x="228600" y="3657600"/>
            <a:ext cx="6491288" cy="381000"/>
          </a:xfrm>
          <a:prstGeom prst="rect">
            <a:avLst/>
          </a:prstGeom>
          <a:noFill/>
          <a:ln w="9525">
            <a:noFill/>
            <a:miter lim="800000"/>
            <a:headEnd/>
            <a:tailEnd/>
          </a:ln>
          <a:effectLst/>
        </p:spPr>
        <p:txBody>
          <a:bodyPr wrap="none" anchor="ctr">
            <a:spAutoFit/>
          </a:bodyPr>
          <a:lstStyle/>
          <a:p>
            <a:pPr algn="just" eaLnBrk="0" hangingPunct="0"/>
            <a:r>
              <a:rPr lang="en-US" altLang="ko-KR" sz="1900" dirty="0">
                <a:ea typeface="굴림" charset="-127"/>
              </a:rPr>
              <a:t>The solution to this nonlinear equation at t=480 seconds is</a:t>
            </a:r>
          </a:p>
        </p:txBody>
      </p:sp>
      <p:sp>
        <p:nvSpPr>
          <p:cNvPr id="319512" name="Rectangle 24"/>
          <p:cNvSpPr>
            <a:spLocks noChangeArrowheads="1"/>
          </p:cNvSpPr>
          <p:nvPr/>
        </p:nvSpPr>
        <p:spPr bwMode="auto">
          <a:xfrm>
            <a:off x="76200" y="27289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9511" name="Object 23"/>
          <p:cNvGraphicFramePr>
            <a:graphicFrameLocks noChangeAspect="1"/>
          </p:cNvGraphicFramePr>
          <p:nvPr/>
        </p:nvGraphicFramePr>
        <p:xfrm>
          <a:off x="914400" y="4233863"/>
          <a:ext cx="1911350" cy="338137"/>
        </p:xfrm>
        <a:graphic>
          <a:graphicData uri="http://schemas.openxmlformats.org/presentationml/2006/ole">
            <mc:AlternateContent xmlns:mc="http://schemas.openxmlformats.org/markup-compatibility/2006">
              <mc:Choice xmlns:v="urn:schemas-microsoft-com:vml" Requires="v">
                <p:oleObj spid="_x0000_s378885" name="Equation" r:id="rId6" imgW="1168200" imgH="203040" progId="Equation.3">
                  <p:embed/>
                </p:oleObj>
              </mc:Choice>
              <mc:Fallback>
                <p:oleObj name="Equation" r:id="rId6" imgW="1168200" imgH="2030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4233863"/>
                        <a:ext cx="1911350"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en-US" altLang="ko-KR">
                <a:ea typeface="굴림" charset="-127"/>
              </a:rPr>
              <a:t>Comparison with exact results</a:t>
            </a:r>
          </a:p>
        </p:txBody>
      </p:sp>
      <p:pic>
        <p:nvPicPr>
          <p:cNvPr id="314408" name="Picture 40"/>
          <p:cNvPicPr>
            <a:picLocks noGrp="1" noChangeAspect="1" noChangeArrowheads="1"/>
          </p:cNvPicPr>
          <p:nvPr>
            <p:ph idx="1"/>
          </p:nvPr>
        </p:nvPicPr>
        <p:blipFill>
          <a:blip r:embed="rId3" cstate="print"/>
          <a:srcRect/>
          <a:stretch>
            <a:fillRect/>
          </a:stretch>
        </p:blipFill>
        <p:spPr>
          <a:xfrm>
            <a:off x="1447800" y="1600200"/>
            <a:ext cx="6172200" cy="4098925"/>
          </a:xfrm>
          <a:noFill/>
          <a:ln/>
        </p:spPr>
      </p:pic>
      <p:sp>
        <p:nvSpPr>
          <p:cNvPr id="314377" name="Rectangle 9"/>
          <p:cNvSpPr>
            <a:spLocks noChangeArrowheads="1"/>
          </p:cNvSpPr>
          <p:nvPr/>
        </p:nvSpPr>
        <p:spPr bwMode="auto">
          <a:xfrm>
            <a:off x="0" y="232092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4378" name="Rectangle 10"/>
          <p:cNvSpPr>
            <a:spLocks noChangeArrowheads="1"/>
          </p:cNvSpPr>
          <p:nvPr/>
        </p:nvSpPr>
        <p:spPr bwMode="auto">
          <a:xfrm>
            <a:off x="0" y="2663825"/>
            <a:ext cx="12890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4379" name="Rectangle 11"/>
          <p:cNvSpPr>
            <a:spLocks noChangeArrowheads="1"/>
          </p:cNvSpPr>
          <p:nvPr/>
        </p:nvSpPr>
        <p:spPr bwMode="auto">
          <a:xfrm>
            <a:off x="0" y="3195638"/>
            <a:ext cx="12890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4391" name="Rectangle 23"/>
          <p:cNvSpPr>
            <a:spLocks noChangeArrowheads="1"/>
          </p:cNvSpPr>
          <p:nvPr/>
        </p:nvSpPr>
        <p:spPr bwMode="auto">
          <a:xfrm>
            <a:off x="0" y="2725738"/>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4392" name="Rectangle 24"/>
          <p:cNvSpPr>
            <a:spLocks noChangeArrowheads="1"/>
          </p:cNvSpPr>
          <p:nvPr/>
        </p:nvSpPr>
        <p:spPr bwMode="auto">
          <a:xfrm>
            <a:off x="0" y="3097213"/>
            <a:ext cx="2222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4395" name="Rectangle 27"/>
          <p:cNvSpPr>
            <a:spLocks noChangeArrowheads="1"/>
          </p:cNvSpPr>
          <p:nvPr/>
        </p:nvSpPr>
        <p:spPr bwMode="auto">
          <a:xfrm>
            <a:off x="0" y="2435225"/>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4396" name="Rectangle 28"/>
          <p:cNvSpPr>
            <a:spLocks noChangeArrowheads="1"/>
          </p:cNvSpPr>
          <p:nvPr/>
        </p:nvSpPr>
        <p:spPr bwMode="auto">
          <a:xfrm>
            <a:off x="0" y="3130550"/>
            <a:ext cx="13271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4407" name="Rectangle 39"/>
          <p:cNvSpPr>
            <a:spLocks noChangeArrowheads="1"/>
          </p:cNvSpPr>
          <p:nvPr/>
        </p:nvSpPr>
        <p:spPr bwMode="auto">
          <a:xfrm>
            <a:off x="304800" y="5715000"/>
            <a:ext cx="8610600" cy="381000"/>
          </a:xfrm>
          <a:prstGeom prst="rect">
            <a:avLst/>
          </a:prstGeom>
          <a:noFill/>
          <a:ln w="9525">
            <a:noFill/>
            <a:miter lim="800000"/>
            <a:headEnd/>
            <a:tailEnd/>
          </a:ln>
          <a:effectLst/>
        </p:spPr>
        <p:txBody>
          <a:bodyPr wrap="none" anchor="ctr">
            <a:spAutoFit/>
          </a:bodyPr>
          <a:lstStyle/>
          <a:p>
            <a:pPr algn="l" eaLnBrk="0" hangingPunct="0"/>
            <a:r>
              <a:rPr lang="en-US" altLang="ko-KR" sz="1900" b="1">
                <a:ea typeface="굴림" charset="-127"/>
              </a:rPr>
              <a:t>Figure 1. </a:t>
            </a:r>
            <a:r>
              <a:rPr lang="en-US" altLang="ko-KR" sz="1900">
                <a:ea typeface="굴림" charset="-127"/>
              </a:rPr>
              <a:t>Comparison of Runge-Kutta 4th order method with exact solution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normAutofit fontScale="90000"/>
          </a:bodyPr>
          <a:lstStyle/>
          <a:p>
            <a:r>
              <a:rPr lang="en-US" altLang="ko-KR" sz="4000">
                <a:ea typeface="굴림" charset="-127"/>
              </a:rPr>
              <a:t>How to write Ordinary Differential Equation</a:t>
            </a:r>
          </a:p>
        </p:txBody>
      </p:sp>
      <p:sp>
        <p:nvSpPr>
          <p:cNvPr id="14" name="바닥글 개체 틀 6"/>
          <p:cNvSpPr>
            <a:spLocks noGrp="1"/>
          </p:cNvSpPr>
          <p:nvPr>
            <p:ph type="ftr" sz="quarter" idx="11"/>
          </p:nvPr>
        </p:nvSpPr>
        <p:spPr/>
        <p:txBody>
          <a:bodyPr/>
          <a:lstStyle/>
          <a:p>
            <a:pPr algn="l">
              <a:defRPr/>
            </a:pPr>
            <a:r>
              <a:rPr lang="en-US"/>
              <a:t>                                           http://numericalmethods.eng.usf.edu</a:t>
            </a:r>
          </a:p>
        </p:txBody>
      </p:sp>
      <p:sp>
        <p:nvSpPr>
          <p:cNvPr id="15" name="슬라이드 번호 개체 틀 7"/>
          <p:cNvSpPr>
            <a:spLocks noGrp="1"/>
          </p:cNvSpPr>
          <p:nvPr>
            <p:ph type="sldNum" sz="quarter" idx="12"/>
          </p:nvPr>
        </p:nvSpPr>
        <p:spPr/>
        <p:txBody>
          <a:bodyPr/>
          <a:lstStyle/>
          <a:p>
            <a:fld id="{BD9DCFED-E6A1-435E-8623-475BC0EFA959}" type="slidenum">
              <a:rPr lang="en-US" altLang="ko-KR"/>
              <a:pPr/>
              <a:t>4</a:t>
            </a:fld>
            <a:endParaRPr lang="en-US" altLang="ko-KR"/>
          </a:p>
        </p:txBody>
      </p:sp>
      <p:sp>
        <p:nvSpPr>
          <p:cNvPr id="340997" name="Text Box 5"/>
          <p:cNvSpPr txBox="1">
            <a:spLocks noChangeArrowheads="1"/>
          </p:cNvSpPr>
          <p:nvPr/>
        </p:nvSpPr>
        <p:spPr bwMode="auto">
          <a:xfrm>
            <a:off x="1600200" y="3048000"/>
            <a:ext cx="5334000" cy="457200"/>
          </a:xfrm>
          <a:prstGeom prst="rect">
            <a:avLst/>
          </a:prstGeom>
          <a:noFill/>
          <a:ln w="9525">
            <a:noFill/>
            <a:miter lim="800000"/>
            <a:headEnd/>
            <a:tailEnd/>
          </a:ln>
          <a:effectLst/>
        </p:spPr>
        <p:txBody>
          <a:bodyPr>
            <a:spAutoFit/>
          </a:bodyPr>
          <a:lstStyle/>
          <a:p>
            <a:pPr algn="l">
              <a:spcBef>
                <a:spcPct val="50000"/>
              </a:spcBef>
            </a:pPr>
            <a:endParaRPr lang="ko-KR" altLang="ko-KR"/>
          </a:p>
        </p:txBody>
      </p:sp>
      <p:sp>
        <p:nvSpPr>
          <p:cNvPr id="340999" name="Text Box 7"/>
          <p:cNvSpPr txBox="1">
            <a:spLocks noChangeArrowheads="1"/>
          </p:cNvSpPr>
          <p:nvPr/>
        </p:nvSpPr>
        <p:spPr bwMode="auto">
          <a:xfrm>
            <a:off x="2438400" y="5486400"/>
            <a:ext cx="4038600" cy="457200"/>
          </a:xfrm>
          <a:prstGeom prst="rect">
            <a:avLst/>
          </a:prstGeom>
          <a:noFill/>
          <a:ln w="9525">
            <a:noFill/>
            <a:miter lim="800000"/>
            <a:headEnd/>
            <a:tailEnd/>
          </a:ln>
          <a:effectLst/>
        </p:spPr>
        <p:txBody>
          <a:bodyPr>
            <a:spAutoFit/>
          </a:bodyPr>
          <a:lstStyle/>
          <a:p>
            <a:pPr algn="l">
              <a:spcBef>
                <a:spcPct val="50000"/>
              </a:spcBef>
            </a:pPr>
            <a:endParaRPr lang="ko-KR" altLang="ko-KR"/>
          </a:p>
        </p:txBody>
      </p:sp>
      <p:sp>
        <p:nvSpPr>
          <p:cNvPr id="341010" name="Rectangle 18"/>
          <p:cNvSpPr>
            <a:spLocks noChangeArrowheads="1"/>
          </p:cNvSpPr>
          <p:nvPr/>
        </p:nvSpPr>
        <p:spPr bwMode="auto">
          <a:xfrm>
            <a:off x="457200" y="3505200"/>
            <a:ext cx="1104900" cy="549275"/>
          </a:xfrm>
          <a:prstGeom prst="rect">
            <a:avLst/>
          </a:prstGeom>
          <a:noFill/>
          <a:ln w="9525">
            <a:noFill/>
            <a:miter lim="800000"/>
            <a:headEnd/>
            <a:tailEnd/>
          </a:ln>
          <a:effectLst/>
        </p:spPr>
        <p:txBody>
          <a:bodyPr wrap="none" anchor="ctr">
            <a:spAutoFit/>
          </a:bodyPr>
          <a:lstStyle/>
          <a:p>
            <a:pPr algn="l" eaLnBrk="0" hangingPunct="0"/>
            <a:r>
              <a:rPr lang="en-US" altLang="ko-KR" sz="1800" b="1" dirty="0">
                <a:latin typeface="Times New Roman" pitchFamily="18" charset="0"/>
                <a:ea typeface="굴림" charset="-127"/>
                <a:cs typeface="Times New Roman" pitchFamily="18" charset="0"/>
              </a:rPr>
              <a:t>Example </a:t>
            </a:r>
            <a:endParaRPr lang="en-US" altLang="ko-KR" sz="1800" dirty="0">
              <a:latin typeface="Times New Roman" pitchFamily="18" charset="0"/>
              <a:ea typeface="굴림" charset="-127"/>
            </a:endParaRPr>
          </a:p>
          <a:p>
            <a:pPr algn="l" eaLnBrk="0" hangingPunct="0"/>
            <a:r>
              <a:rPr lang="en-US" altLang="ko-KR" sz="1200" dirty="0">
                <a:latin typeface="Times New Roman" pitchFamily="18" charset="0"/>
                <a:ea typeface="굴림" charset="-127"/>
                <a:cs typeface="Times New Roman" pitchFamily="18" charset="0"/>
              </a:rPr>
              <a:t>	</a:t>
            </a:r>
            <a:endParaRPr lang="en-US" altLang="ko-KR" dirty="0">
              <a:latin typeface="Times New Roman" pitchFamily="18" charset="0"/>
              <a:ea typeface="굴림" charset="-127"/>
            </a:endParaRPr>
          </a:p>
        </p:txBody>
      </p:sp>
      <p:graphicFrame>
        <p:nvGraphicFramePr>
          <p:cNvPr id="341009" name="Object 17"/>
          <p:cNvGraphicFramePr>
            <a:graphicFrameLocks noChangeAspect="1"/>
          </p:cNvGraphicFramePr>
          <p:nvPr/>
        </p:nvGraphicFramePr>
        <p:xfrm>
          <a:off x="2057400" y="3505200"/>
          <a:ext cx="2209800" cy="530225"/>
        </p:xfrm>
        <a:graphic>
          <a:graphicData uri="http://schemas.openxmlformats.org/presentationml/2006/ole">
            <mc:AlternateContent xmlns:mc="http://schemas.openxmlformats.org/markup-compatibility/2006">
              <mc:Choice xmlns:v="urn:schemas-microsoft-com:vml" Requires="v">
                <p:oleObj spid="_x0000_s341015" name="Equation" r:id="rId4" imgW="1625600" imgH="393700" progId="Equation.3">
                  <p:embed/>
                </p:oleObj>
              </mc:Choice>
              <mc:Fallback>
                <p:oleObj name="Equation" r:id="rId4" imgW="1625600" imgH="393700" progId="Equation.3">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505200"/>
                        <a:ext cx="22098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1011" name="Rectangle 19"/>
          <p:cNvSpPr>
            <a:spLocks noChangeArrowheads="1"/>
          </p:cNvSpPr>
          <p:nvPr/>
        </p:nvSpPr>
        <p:spPr bwMode="auto">
          <a:xfrm>
            <a:off x="1524000" y="4191000"/>
            <a:ext cx="1466850" cy="549275"/>
          </a:xfrm>
          <a:prstGeom prst="rect">
            <a:avLst/>
          </a:prstGeom>
          <a:noFill/>
          <a:ln w="9525">
            <a:noFill/>
            <a:miter lim="800000"/>
            <a:headEnd/>
            <a:tailEnd/>
          </a:ln>
          <a:effectLst/>
        </p:spPr>
        <p:txBody>
          <a:bodyPr wrap="none" anchor="ctr">
            <a:spAutoFit/>
          </a:bodyPr>
          <a:lstStyle/>
          <a:p>
            <a:pPr algn="l" eaLnBrk="0" hangingPunct="0"/>
            <a:r>
              <a:rPr lang="en-US" altLang="ko-KR" sz="1800" dirty="0">
                <a:latin typeface="Times New Roman" pitchFamily="18" charset="0"/>
                <a:ea typeface="굴림" charset="-127"/>
                <a:cs typeface="Times New Roman" pitchFamily="18" charset="0"/>
              </a:rPr>
              <a:t>is rewritten as</a:t>
            </a:r>
            <a:endParaRPr lang="en-US" altLang="ko-KR" sz="1800" dirty="0">
              <a:latin typeface="Times New Roman" pitchFamily="18" charset="0"/>
              <a:ea typeface="굴림" charset="-127"/>
            </a:endParaRPr>
          </a:p>
          <a:p>
            <a:pPr algn="l" eaLnBrk="0" hangingPunct="0"/>
            <a:r>
              <a:rPr lang="en-US" altLang="ko-KR" sz="1200" dirty="0">
                <a:latin typeface="Times New Roman" pitchFamily="18" charset="0"/>
                <a:ea typeface="굴림" charset="-127"/>
                <a:cs typeface="Times New Roman" pitchFamily="18" charset="0"/>
              </a:rPr>
              <a:t>	</a:t>
            </a:r>
            <a:endParaRPr lang="en-US" altLang="ko-KR" dirty="0">
              <a:latin typeface="Times New Roman" pitchFamily="18" charset="0"/>
              <a:ea typeface="굴림" charset="-127"/>
            </a:endParaRPr>
          </a:p>
        </p:txBody>
      </p:sp>
      <p:graphicFrame>
        <p:nvGraphicFramePr>
          <p:cNvPr id="341008" name="Object 16"/>
          <p:cNvGraphicFramePr>
            <a:graphicFrameLocks noChangeAspect="1"/>
          </p:cNvGraphicFramePr>
          <p:nvPr/>
        </p:nvGraphicFramePr>
        <p:xfrm>
          <a:off x="2057400" y="4648200"/>
          <a:ext cx="2286000" cy="549275"/>
        </p:xfrm>
        <a:graphic>
          <a:graphicData uri="http://schemas.openxmlformats.org/presentationml/2006/ole">
            <mc:AlternateContent xmlns:mc="http://schemas.openxmlformats.org/markup-compatibility/2006">
              <mc:Choice xmlns:v="urn:schemas-microsoft-com:vml" Requires="v">
                <p:oleObj spid="_x0000_s341016" name="Equation" r:id="rId6" imgW="1625600" imgH="393700" progId="Equation.3">
                  <p:embed/>
                </p:oleObj>
              </mc:Choice>
              <mc:Fallback>
                <p:oleObj name="Equation" r:id="rId6" imgW="1625600" imgH="393700" progId="Equation.3">
                  <p:embed/>
                  <p:pic>
                    <p:nvPicPr>
                      <p:cNvPr id="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4648200"/>
                        <a:ext cx="2286000"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1012" name="Rectangle 20"/>
          <p:cNvSpPr>
            <a:spLocks noChangeArrowheads="1"/>
          </p:cNvSpPr>
          <p:nvPr/>
        </p:nvSpPr>
        <p:spPr bwMode="auto">
          <a:xfrm>
            <a:off x="1524000" y="5486400"/>
            <a:ext cx="1101725" cy="519113"/>
          </a:xfrm>
          <a:prstGeom prst="rect">
            <a:avLst/>
          </a:prstGeom>
          <a:noFill/>
          <a:ln w="9525">
            <a:noFill/>
            <a:miter lim="800000"/>
            <a:headEnd/>
            <a:tailEnd/>
          </a:ln>
          <a:effectLst/>
        </p:spPr>
        <p:txBody>
          <a:bodyPr wrap="none" anchor="ctr">
            <a:spAutoFit/>
          </a:bodyPr>
          <a:lstStyle/>
          <a:p>
            <a:pPr algn="l" eaLnBrk="0" hangingPunct="0"/>
            <a:r>
              <a:rPr lang="en-US" altLang="ko-KR" sz="1600" dirty="0">
                <a:latin typeface="Times New Roman" pitchFamily="18" charset="0"/>
                <a:ea typeface="굴림" charset="-127"/>
                <a:cs typeface="Times New Roman" pitchFamily="18" charset="0"/>
              </a:rPr>
              <a:t>In this case</a:t>
            </a:r>
            <a:endParaRPr lang="en-US" altLang="ko-KR" sz="1600" dirty="0">
              <a:latin typeface="Times New Roman" pitchFamily="18" charset="0"/>
              <a:ea typeface="굴림" charset="-127"/>
            </a:endParaRPr>
          </a:p>
          <a:p>
            <a:pPr algn="l" eaLnBrk="0" hangingPunct="0"/>
            <a:r>
              <a:rPr lang="en-US" altLang="ko-KR" sz="1200" dirty="0">
                <a:latin typeface="Times New Roman" pitchFamily="18" charset="0"/>
                <a:ea typeface="굴림" charset="-127"/>
                <a:cs typeface="Times New Roman" pitchFamily="18" charset="0"/>
              </a:rPr>
              <a:t>	</a:t>
            </a:r>
            <a:endParaRPr lang="en-US" altLang="ko-KR" dirty="0">
              <a:latin typeface="Times New Roman" pitchFamily="18" charset="0"/>
              <a:ea typeface="굴림" charset="-127"/>
            </a:endParaRPr>
          </a:p>
        </p:txBody>
      </p:sp>
      <p:graphicFrame>
        <p:nvGraphicFramePr>
          <p:cNvPr id="341007" name="Object 15"/>
          <p:cNvGraphicFramePr>
            <a:graphicFrameLocks noChangeAspect="1"/>
          </p:cNvGraphicFramePr>
          <p:nvPr/>
        </p:nvGraphicFramePr>
        <p:xfrm>
          <a:off x="2743200" y="5486400"/>
          <a:ext cx="2133600" cy="412750"/>
        </p:xfrm>
        <a:graphic>
          <a:graphicData uri="http://schemas.openxmlformats.org/presentationml/2006/ole">
            <mc:AlternateContent xmlns:mc="http://schemas.openxmlformats.org/markup-compatibility/2006">
              <mc:Choice xmlns:v="urn:schemas-microsoft-com:vml" Requires="v">
                <p:oleObj spid="_x0000_s341017" name="Equation" r:id="rId8" imgW="1333500" imgH="254000" progId="Equation.3">
                  <p:embed/>
                </p:oleObj>
              </mc:Choice>
              <mc:Fallback>
                <p:oleObj name="Equation" r:id="rId8" imgW="1333500" imgH="254000" progId="Equation.3">
                  <p:embed/>
                  <p:pic>
                    <p:nvPicPr>
                      <p:cNvPr id="0"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0" y="5486400"/>
                        <a:ext cx="2133600"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1013" name="Rectangle 21"/>
          <p:cNvSpPr>
            <a:spLocks noChangeArrowheads="1"/>
          </p:cNvSpPr>
          <p:nvPr/>
        </p:nvSpPr>
        <p:spPr bwMode="auto">
          <a:xfrm>
            <a:off x="533400" y="2209800"/>
            <a:ext cx="7400925"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How does one write a first order differential equation in the form of</a:t>
            </a:r>
          </a:p>
        </p:txBody>
      </p:sp>
      <p:sp>
        <p:nvSpPr>
          <p:cNvPr id="341015" name="Rectangle 23"/>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41014" name="Object 22"/>
          <p:cNvGraphicFramePr>
            <a:graphicFrameLocks noChangeAspect="1"/>
          </p:cNvGraphicFramePr>
          <p:nvPr/>
        </p:nvGraphicFramePr>
        <p:xfrm>
          <a:off x="3124200" y="2667000"/>
          <a:ext cx="1157288" cy="566738"/>
        </p:xfrm>
        <a:graphic>
          <a:graphicData uri="http://schemas.openxmlformats.org/presentationml/2006/ole">
            <mc:AlternateContent xmlns:mc="http://schemas.openxmlformats.org/markup-compatibility/2006">
              <mc:Choice xmlns:v="urn:schemas-microsoft-com:vml" Requires="v">
                <p:oleObj spid="_x0000_s341018" name="Equation" r:id="rId10" imgW="799920" imgH="393480" progId="Equation.3">
                  <p:embed/>
                </p:oleObj>
              </mc:Choice>
              <mc:Fallback>
                <p:oleObj name="Equation" r:id="rId10" imgW="799920" imgH="393480" progId="Equation.3">
                  <p:embed/>
                  <p:pic>
                    <p:nvPicPr>
                      <p:cNvPr id="0"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4200" y="2667000"/>
                        <a:ext cx="1157288"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ltLang="ko-KR">
                <a:ea typeface="굴림" charset="-127"/>
              </a:rPr>
              <a:t>Effect of step size</a:t>
            </a:r>
          </a:p>
        </p:txBody>
      </p:sp>
      <p:graphicFrame>
        <p:nvGraphicFramePr>
          <p:cNvPr id="313548" name="Object 204"/>
          <p:cNvGraphicFramePr>
            <a:graphicFrameLocks noGrp="1" noChangeAspect="1"/>
          </p:cNvGraphicFramePr>
          <p:nvPr>
            <p:ph idx="1"/>
          </p:nvPr>
        </p:nvGraphicFramePr>
        <p:xfrm>
          <a:off x="2743200" y="5002212"/>
          <a:ext cx="1905000" cy="331788"/>
        </p:xfrm>
        <a:graphic>
          <a:graphicData uri="http://schemas.openxmlformats.org/presentationml/2006/ole">
            <mc:AlternateContent xmlns:mc="http://schemas.openxmlformats.org/markup-compatibility/2006">
              <mc:Choice xmlns:v="urn:schemas-microsoft-com:vml" Requires="v">
                <p:oleObj spid="_x0000_s379912" name="Equation" r:id="rId4" imgW="1168200" imgH="203040" progId="Equation.3">
                  <p:embed/>
                </p:oleObj>
              </mc:Choice>
              <mc:Fallback>
                <p:oleObj name="Equation" r:id="rId4" imgW="1168200" imgH="203040" progId="Equation.3">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5002212"/>
                        <a:ext cx="1905000"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3356" name="Rectangle 12"/>
          <p:cNvSpPr>
            <a:spLocks noChangeArrowheads="1"/>
          </p:cNvSpPr>
          <p:nvPr/>
        </p:nvSpPr>
        <p:spPr bwMode="auto">
          <a:xfrm>
            <a:off x="-76200" y="16510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13357" name="Rectangle 13"/>
          <p:cNvSpPr>
            <a:spLocks noChangeArrowheads="1"/>
          </p:cNvSpPr>
          <p:nvPr/>
        </p:nvSpPr>
        <p:spPr bwMode="auto">
          <a:xfrm>
            <a:off x="-76200" y="23749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3354" name="Object 10"/>
          <p:cNvGraphicFramePr>
            <a:graphicFrameLocks noChangeAspect="1"/>
          </p:cNvGraphicFramePr>
          <p:nvPr/>
        </p:nvGraphicFramePr>
        <p:xfrm>
          <a:off x="-76200" y="2374900"/>
          <a:ext cx="114300" cy="219075"/>
        </p:xfrm>
        <a:graphic>
          <a:graphicData uri="http://schemas.openxmlformats.org/presentationml/2006/ole">
            <mc:AlternateContent xmlns:mc="http://schemas.openxmlformats.org/markup-compatibility/2006">
              <mc:Choice xmlns:v="urn:schemas-microsoft-com:vml" Requires="v">
                <p:oleObj spid="_x0000_s379913" name="Equation" r:id="rId6" imgW="114151" imgH="215619" progId="Equation.3">
                  <p:embed/>
                </p:oleObj>
              </mc:Choice>
              <mc:Fallback>
                <p:oleObj name="Equation" r:id="rId6" imgW="114151" imgH="215619" progId="Equation.3">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2374900"/>
                        <a:ext cx="1143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3358" name="Rectangle 14"/>
          <p:cNvSpPr>
            <a:spLocks noChangeArrowheads="1"/>
          </p:cNvSpPr>
          <p:nvPr/>
        </p:nvSpPr>
        <p:spPr bwMode="auto">
          <a:xfrm>
            <a:off x="152400" y="2593975"/>
            <a:ext cx="12128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3366" name="Rectangle 22"/>
          <p:cNvSpPr>
            <a:spLocks noChangeArrowheads="1"/>
          </p:cNvSpPr>
          <p:nvPr/>
        </p:nvSpPr>
        <p:spPr bwMode="auto">
          <a:xfrm>
            <a:off x="2514600" y="2716212"/>
            <a:ext cx="590550" cy="366713"/>
          </a:xfrm>
          <a:prstGeom prst="rect">
            <a:avLst/>
          </a:prstGeom>
          <a:noFill/>
          <a:ln w="9525">
            <a:noFill/>
            <a:miter lim="800000"/>
            <a:headEnd/>
            <a:tailEnd/>
          </a:ln>
          <a:effectLst/>
        </p:spPr>
        <p:txBody>
          <a:bodyPr wrap="none" anchor="ctr">
            <a:spAutoFit/>
          </a:bodyPr>
          <a:lstStyle/>
          <a:p>
            <a:pPr algn="just" eaLnBrk="0" hangingPunct="0"/>
            <a:r>
              <a:rPr lang="en-US" altLang="ko-KR" sz="1800">
                <a:latin typeface="Times New Roman" pitchFamily="18" charset="0"/>
                <a:ea typeface="굴림" charset="-127"/>
                <a:cs typeface="Times New Roman" pitchFamily="18" charset="0"/>
              </a:rPr>
              <a:t>Step</a:t>
            </a:r>
            <a:endParaRPr lang="en-US" altLang="ko-KR" sz="1800">
              <a:latin typeface="Times New Roman" pitchFamily="18" charset="0"/>
              <a:ea typeface="굴림" charset="-127"/>
            </a:endParaRPr>
          </a:p>
        </p:txBody>
      </p:sp>
      <p:graphicFrame>
        <p:nvGraphicFramePr>
          <p:cNvPr id="313365" name="Object 21"/>
          <p:cNvGraphicFramePr>
            <a:graphicFrameLocks noChangeAspect="1"/>
          </p:cNvGraphicFramePr>
          <p:nvPr/>
        </p:nvGraphicFramePr>
        <p:xfrm>
          <a:off x="3048000" y="2792412"/>
          <a:ext cx="176213" cy="257175"/>
        </p:xfrm>
        <a:graphic>
          <a:graphicData uri="http://schemas.openxmlformats.org/presentationml/2006/ole">
            <mc:AlternateContent xmlns:mc="http://schemas.openxmlformats.org/markup-compatibility/2006">
              <mc:Choice xmlns:v="urn:schemas-microsoft-com:vml" Requires="v">
                <p:oleObj spid="_x0000_s379914" name="Equation" r:id="rId8" imgW="126725" imgH="177415" progId="Equation.3">
                  <p:embed/>
                </p:oleObj>
              </mc:Choice>
              <mc:Fallback>
                <p:oleObj name="Equation" r:id="rId8" imgW="126725" imgH="177415" progId="Equation.3">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0" y="2792412"/>
                        <a:ext cx="176213"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3364" name="Object 20"/>
          <p:cNvGraphicFramePr>
            <a:graphicFrameLocks noChangeAspect="1"/>
          </p:cNvGraphicFramePr>
          <p:nvPr/>
        </p:nvGraphicFramePr>
        <p:xfrm>
          <a:off x="3581400" y="2792412"/>
          <a:ext cx="609600" cy="298450"/>
        </p:xfrm>
        <a:graphic>
          <a:graphicData uri="http://schemas.openxmlformats.org/presentationml/2006/ole">
            <mc:AlternateContent xmlns:mc="http://schemas.openxmlformats.org/markup-compatibility/2006">
              <mc:Choice xmlns:v="urn:schemas-microsoft-com:vml" Requires="v">
                <p:oleObj spid="_x0000_s379915" name="Equation" r:id="rId10" imgW="444114" imgH="215713" progId="Equation.3">
                  <p:embed/>
                </p:oleObj>
              </mc:Choice>
              <mc:Fallback>
                <p:oleObj name="Equation" r:id="rId10" imgW="444114" imgH="215713" progId="Equation.3">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1400" y="2792412"/>
                        <a:ext cx="609600"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3363" name="Object 19"/>
          <p:cNvGraphicFramePr>
            <a:graphicFrameLocks noChangeAspect="1"/>
          </p:cNvGraphicFramePr>
          <p:nvPr/>
        </p:nvGraphicFramePr>
        <p:xfrm>
          <a:off x="4572000" y="2716212"/>
          <a:ext cx="317500" cy="381000"/>
        </p:xfrm>
        <a:graphic>
          <a:graphicData uri="http://schemas.openxmlformats.org/presentationml/2006/ole">
            <mc:AlternateContent xmlns:mc="http://schemas.openxmlformats.org/markup-compatibility/2006">
              <mc:Choice xmlns:v="urn:schemas-microsoft-com:vml" Requires="v">
                <p:oleObj spid="_x0000_s379916" name="Equation" r:id="rId12" imgW="190500" imgH="228600" progId="Equation.3">
                  <p:embed/>
                </p:oleObj>
              </mc:Choice>
              <mc:Fallback>
                <p:oleObj name="Equation" r:id="rId12" imgW="190500" imgH="228600" progId="Equation.3">
                  <p:embed/>
                  <p:pic>
                    <p:nvPicPr>
                      <p:cNvPr id="0"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2000" y="2716212"/>
                        <a:ext cx="3175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3362" name="Object 18"/>
          <p:cNvGraphicFramePr>
            <a:graphicFrameLocks noChangeAspect="1"/>
          </p:cNvGraphicFramePr>
          <p:nvPr/>
        </p:nvGraphicFramePr>
        <p:xfrm>
          <a:off x="5638800" y="2716212"/>
          <a:ext cx="609600" cy="365125"/>
        </p:xfrm>
        <a:graphic>
          <a:graphicData uri="http://schemas.openxmlformats.org/presentationml/2006/ole">
            <mc:AlternateContent xmlns:mc="http://schemas.openxmlformats.org/markup-compatibility/2006">
              <mc:Choice xmlns:v="urn:schemas-microsoft-com:vml" Requires="v">
                <p:oleObj spid="_x0000_s379917" name="Equation" r:id="rId14" imgW="381000" imgH="228600" progId="Equation.3">
                  <p:embed/>
                </p:oleObj>
              </mc:Choice>
              <mc:Fallback>
                <p:oleObj name="Equation" r:id="rId14" imgW="381000" imgH="228600" progId="Equation.3">
                  <p:embed/>
                  <p:pic>
                    <p:nvPicPr>
                      <p:cNvPr id="0"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38800" y="2716212"/>
                        <a:ext cx="609600"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3421" name="Rectangle 77"/>
          <p:cNvSpPr>
            <a:spLocks noChangeArrowheads="1"/>
          </p:cNvSpPr>
          <p:nvPr/>
        </p:nvSpPr>
        <p:spPr bwMode="auto">
          <a:xfrm>
            <a:off x="381000" y="2030412"/>
            <a:ext cx="8123238" cy="381000"/>
          </a:xfrm>
          <a:prstGeom prst="rect">
            <a:avLst/>
          </a:prstGeom>
          <a:noFill/>
          <a:ln w="9525">
            <a:noFill/>
            <a:miter lim="800000"/>
            <a:headEnd/>
            <a:tailEnd/>
          </a:ln>
          <a:effectLst/>
        </p:spPr>
        <p:txBody>
          <a:bodyPr wrap="none" anchor="ctr">
            <a:spAutoFit/>
          </a:bodyPr>
          <a:lstStyle/>
          <a:p>
            <a:pPr algn="just" eaLnBrk="0" hangingPunct="0"/>
            <a:r>
              <a:rPr lang="en-US" altLang="ko-KR" sz="1900" b="1">
                <a:ea typeface="굴림" charset="-127"/>
              </a:rPr>
              <a:t>Table 1.  Temperature at 480 seconds as a function of step size, h</a:t>
            </a:r>
          </a:p>
        </p:txBody>
      </p:sp>
      <p:sp>
        <p:nvSpPr>
          <p:cNvPr id="313429" name="Rectangle 85"/>
          <p:cNvSpPr>
            <a:spLocks noChangeArrowheads="1"/>
          </p:cNvSpPr>
          <p:nvPr/>
        </p:nvSpPr>
        <p:spPr bwMode="auto">
          <a:xfrm>
            <a:off x="-76200" y="1651000"/>
            <a:ext cx="9144000" cy="0"/>
          </a:xfrm>
          <a:prstGeom prst="rect">
            <a:avLst/>
          </a:prstGeom>
          <a:noFill/>
          <a:ln w="9525">
            <a:noFill/>
            <a:miter lim="800000"/>
            <a:headEnd/>
            <a:tailEnd/>
          </a:ln>
          <a:effectLst/>
        </p:spPr>
        <p:txBody>
          <a:bodyPr wrap="none">
            <a:spAutoFit/>
          </a:bodyPr>
          <a:lstStyle/>
          <a:p>
            <a:endParaRPr lang="ko-KR" altLang="en-US"/>
          </a:p>
        </p:txBody>
      </p:sp>
      <p:sp>
        <p:nvSpPr>
          <p:cNvPr id="313431" name="Rectangle 87"/>
          <p:cNvSpPr>
            <a:spLocks noChangeArrowheads="1"/>
          </p:cNvSpPr>
          <p:nvPr/>
        </p:nvSpPr>
        <p:spPr bwMode="auto">
          <a:xfrm>
            <a:off x="-76200" y="1651000"/>
            <a:ext cx="9144000" cy="0"/>
          </a:xfrm>
          <a:prstGeom prst="rect">
            <a:avLst/>
          </a:prstGeom>
          <a:noFill/>
          <a:ln w="9525">
            <a:noFill/>
            <a:miter lim="800000"/>
            <a:headEnd/>
            <a:tailEnd/>
          </a:ln>
          <a:effectLst/>
        </p:spPr>
        <p:txBody>
          <a:bodyPr wrap="none">
            <a:spAutoFit/>
          </a:bodyPr>
          <a:lstStyle/>
          <a:p>
            <a:endParaRPr lang="ko-KR" altLang="en-US"/>
          </a:p>
        </p:txBody>
      </p:sp>
      <p:sp>
        <p:nvSpPr>
          <p:cNvPr id="313433" name="Rectangle 89"/>
          <p:cNvSpPr>
            <a:spLocks noChangeArrowheads="1"/>
          </p:cNvSpPr>
          <p:nvPr/>
        </p:nvSpPr>
        <p:spPr bwMode="auto">
          <a:xfrm>
            <a:off x="-76200" y="1651000"/>
            <a:ext cx="9144000" cy="0"/>
          </a:xfrm>
          <a:prstGeom prst="rect">
            <a:avLst/>
          </a:prstGeom>
          <a:noFill/>
          <a:ln w="9525">
            <a:noFill/>
            <a:miter lim="800000"/>
            <a:headEnd/>
            <a:tailEnd/>
          </a:ln>
          <a:effectLst/>
        </p:spPr>
        <p:txBody>
          <a:bodyPr wrap="none">
            <a:spAutoFit/>
          </a:bodyPr>
          <a:lstStyle/>
          <a:p>
            <a:endParaRPr lang="ko-KR" altLang="en-US"/>
          </a:p>
        </p:txBody>
      </p:sp>
      <p:sp>
        <p:nvSpPr>
          <p:cNvPr id="313490" name="Rectangle 146"/>
          <p:cNvSpPr>
            <a:spLocks noChangeArrowheads="1"/>
          </p:cNvSpPr>
          <p:nvPr/>
        </p:nvSpPr>
        <p:spPr bwMode="auto">
          <a:xfrm>
            <a:off x="-76200" y="1651000"/>
            <a:ext cx="9144000" cy="0"/>
          </a:xfrm>
          <a:prstGeom prst="rect">
            <a:avLst/>
          </a:prstGeom>
          <a:noFill/>
          <a:ln w="9525">
            <a:noFill/>
            <a:miter lim="800000"/>
            <a:headEnd/>
            <a:tailEnd/>
          </a:ln>
          <a:effectLst/>
        </p:spPr>
        <p:txBody>
          <a:bodyPr wrap="none" anchor="b">
            <a:spAutoFit/>
          </a:bodyPr>
          <a:lstStyle/>
          <a:p>
            <a:endParaRPr lang="ko-KR" altLang="en-US"/>
          </a:p>
        </p:txBody>
      </p:sp>
      <p:sp>
        <p:nvSpPr>
          <p:cNvPr id="313492" name="Rectangle 148"/>
          <p:cNvSpPr>
            <a:spLocks noChangeArrowheads="1"/>
          </p:cNvSpPr>
          <p:nvPr/>
        </p:nvSpPr>
        <p:spPr bwMode="auto">
          <a:xfrm>
            <a:off x="-76200" y="1651000"/>
            <a:ext cx="9144000" cy="0"/>
          </a:xfrm>
          <a:prstGeom prst="rect">
            <a:avLst/>
          </a:prstGeom>
          <a:noFill/>
          <a:ln w="9525">
            <a:noFill/>
            <a:miter lim="800000"/>
            <a:headEnd/>
            <a:tailEnd/>
          </a:ln>
          <a:effectLst/>
        </p:spPr>
        <p:txBody>
          <a:bodyPr wrap="none" anchor="b">
            <a:spAutoFit/>
          </a:bodyPr>
          <a:lstStyle/>
          <a:p>
            <a:endParaRPr lang="ko-KR" altLang="en-US"/>
          </a:p>
        </p:txBody>
      </p:sp>
      <p:graphicFrame>
        <p:nvGraphicFramePr>
          <p:cNvPr id="313547" name="Group 203"/>
          <p:cNvGraphicFramePr>
            <a:graphicFrameLocks noGrp="1"/>
          </p:cNvGraphicFramePr>
          <p:nvPr/>
        </p:nvGraphicFramePr>
        <p:xfrm>
          <a:off x="2362200" y="2563812"/>
          <a:ext cx="4470400" cy="2083753"/>
        </p:xfrm>
        <a:graphic>
          <a:graphicData uri="http://schemas.openxmlformats.org/drawingml/2006/table">
            <a:tbl>
              <a:tblPr/>
              <a:tblGrid>
                <a:gridCol w="969963"/>
                <a:gridCol w="933450"/>
                <a:gridCol w="1296987"/>
                <a:gridCol w="1270000"/>
              </a:tblGrid>
              <a:tr h="620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ko-KR" altLang="ko-KR" sz="2800" b="0" i="0" u="none" strike="noStrike" cap="none" normalizeH="0" baseline="0" smtClean="0">
                        <a:ln>
                          <a:noFill/>
                        </a:ln>
                        <a:solidFill>
                          <a:schemeClr val="tx1"/>
                        </a:solidFill>
                        <a:effectLst/>
                        <a:latin typeface="Tahoma" charset="0"/>
                      </a:endParaRPr>
                    </a:p>
                  </a:txBody>
                  <a:tcPr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ko-KR" altLang="ko-KR" sz="2800" b="0" i="0" u="none" strike="noStrike" cap="none" normalizeH="0" baseline="0" smtClean="0">
                        <a:ln>
                          <a:noFill/>
                        </a:ln>
                        <a:solidFill>
                          <a:schemeClr val="tx1"/>
                        </a:solidFill>
                        <a:effectLst/>
                        <a:latin typeface="Tahoma" charset="0"/>
                      </a:endParaRPr>
                    </a:p>
                  </a:txBody>
                  <a:tcPr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ko-KR" altLang="ko-KR" sz="2800" b="0" i="0" u="none" strike="noStrike" cap="none" normalizeH="0" baseline="0" smtClean="0">
                        <a:ln>
                          <a:noFill/>
                        </a:ln>
                        <a:solidFill>
                          <a:schemeClr val="tx1"/>
                        </a:solidFill>
                        <a:effectLst/>
                        <a:latin typeface="Tahoma" charset="0"/>
                      </a:endParaRPr>
                    </a:p>
                  </a:txBody>
                  <a:tcPr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ko-KR" altLang="ko-KR" sz="2800" b="0" i="0" u="none" strike="noStrike" cap="none" normalizeH="0" baseline="0" smtClean="0">
                        <a:ln>
                          <a:noFill/>
                        </a:ln>
                        <a:solidFill>
                          <a:schemeClr val="tx1"/>
                        </a:solidFill>
                        <a:effectLst/>
                        <a:latin typeface="Tahoma" charset="0"/>
                      </a:endParaRPr>
                    </a:p>
                  </a:txBody>
                  <a:tcPr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2049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480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240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120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60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30</a:t>
                      </a:r>
                      <a:endParaRPr kumimoji="0" lang="en-US" altLang="ko-KR" sz="1800" b="0" i="0" u="none" strike="noStrike" cap="none" normalizeH="0" baseline="0" smtClean="0">
                        <a:ln>
                          <a:noFill/>
                        </a:ln>
                        <a:solidFill>
                          <a:schemeClr val="tx1"/>
                        </a:solidFill>
                        <a:effectLst/>
                        <a:latin typeface="Times New Roman" pitchFamily="18" charset="0"/>
                        <a:ea typeface="굴림" charset="-127"/>
                      </a:endParaRPr>
                    </a:p>
                  </a:txBody>
                  <a:tcPr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-90.278</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594.91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646.16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647.54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647.57</a:t>
                      </a:r>
                      <a:endParaRPr kumimoji="0" lang="en-US" altLang="ko-KR" sz="1800" b="0" i="0" u="none" strike="noStrike" cap="none" normalizeH="0" baseline="0" smtClean="0">
                        <a:ln>
                          <a:noFill/>
                        </a:ln>
                        <a:solidFill>
                          <a:schemeClr val="tx1"/>
                        </a:solidFill>
                        <a:effectLst/>
                        <a:latin typeface="Times New Roman" pitchFamily="18" charset="0"/>
                        <a:ea typeface="굴림" charset="-127"/>
                      </a:endParaRPr>
                    </a:p>
                  </a:txBody>
                  <a:tcPr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737.85</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52.660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1.4122</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0.033626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0.00086900</a:t>
                      </a:r>
                      <a:endParaRPr kumimoji="0" lang="en-US" altLang="ko-KR" sz="1800" b="0" i="0" u="none" strike="noStrike" cap="none" normalizeH="0" baseline="0" smtClean="0">
                        <a:ln>
                          <a:noFill/>
                        </a:ln>
                        <a:solidFill>
                          <a:schemeClr val="tx1"/>
                        </a:solidFill>
                        <a:effectLst/>
                        <a:latin typeface="Times New Roman" pitchFamily="18" charset="0"/>
                        <a:ea typeface="굴림" charset="-127"/>
                      </a:endParaRPr>
                    </a:p>
                  </a:txBody>
                  <a:tcPr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113.94</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8.1319</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0.21807</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0.0051926</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ko-KR" sz="1800" b="0" i="0" u="none" strike="noStrike" cap="none" normalizeH="0" baseline="0" smtClean="0">
                          <a:ln>
                            <a:noFill/>
                          </a:ln>
                          <a:solidFill>
                            <a:schemeClr val="tx1"/>
                          </a:solidFill>
                          <a:effectLst/>
                          <a:latin typeface="Times New Roman" pitchFamily="18" charset="0"/>
                          <a:ea typeface="굴림" charset="-127"/>
                          <a:cs typeface="Times New Roman" pitchFamily="18" charset="0"/>
                        </a:rPr>
                        <a:t>0.00013419</a:t>
                      </a:r>
                      <a:endParaRPr kumimoji="0" lang="en-US" altLang="ko-KR" sz="1800" b="0" i="0" u="none" strike="noStrike" cap="none" normalizeH="0" baseline="0" smtClean="0">
                        <a:ln>
                          <a:noFill/>
                        </a:ln>
                        <a:solidFill>
                          <a:schemeClr val="tx1"/>
                        </a:solidFill>
                        <a:effectLst/>
                        <a:latin typeface="Times New Roman" pitchFamily="18" charset="0"/>
                        <a:ea typeface="굴림" charset="-127"/>
                      </a:endParaRPr>
                    </a:p>
                  </a:txBody>
                  <a:tcPr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313550" name="Text Box 206"/>
          <p:cNvSpPr txBox="1">
            <a:spLocks noChangeArrowheads="1"/>
          </p:cNvSpPr>
          <p:nvPr/>
        </p:nvSpPr>
        <p:spPr bwMode="auto">
          <a:xfrm>
            <a:off x="4937125" y="4945062"/>
            <a:ext cx="933450" cy="381000"/>
          </a:xfrm>
          <a:prstGeom prst="rect">
            <a:avLst/>
          </a:prstGeom>
          <a:noFill/>
          <a:ln w="9525">
            <a:noFill/>
            <a:miter lim="800000"/>
            <a:headEnd/>
            <a:tailEnd/>
          </a:ln>
          <a:effectLst/>
        </p:spPr>
        <p:txBody>
          <a:bodyPr wrap="none">
            <a:spAutoFit/>
          </a:bodyPr>
          <a:lstStyle/>
          <a:p>
            <a:pPr algn="l"/>
            <a:r>
              <a:rPr lang="en-US" altLang="ko-KR" sz="1900">
                <a:ea typeface="굴림" charset="-127"/>
              </a:rPr>
              <a:t>(exact)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normAutofit fontScale="90000"/>
          </a:bodyPr>
          <a:lstStyle/>
          <a:p>
            <a:r>
              <a:rPr lang="en-US" altLang="ko-KR" sz="4000">
                <a:ea typeface="굴림" charset="-127"/>
                <a:cs typeface="Times New Roman" pitchFamily="18" charset="0"/>
              </a:rPr>
              <a:t>Effects of step size on Runge-Kutta 4</a:t>
            </a:r>
            <a:r>
              <a:rPr lang="en-US" altLang="ko-KR" sz="4000" baseline="30000">
                <a:ea typeface="굴림" charset="-127"/>
                <a:cs typeface="Times New Roman" pitchFamily="18" charset="0"/>
              </a:rPr>
              <a:t>th</a:t>
            </a:r>
            <a:r>
              <a:rPr lang="en-US" altLang="ko-KR" sz="4000">
                <a:ea typeface="굴림" charset="-127"/>
                <a:cs typeface="Times New Roman" pitchFamily="18" charset="0"/>
              </a:rPr>
              <a:t> Order Method</a:t>
            </a:r>
          </a:p>
        </p:txBody>
      </p:sp>
      <p:pic>
        <p:nvPicPr>
          <p:cNvPr id="284777" name="Picture 105"/>
          <p:cNvPicPr>
            <a:picLocks noGrp="1" noChangeAspect="1" noChangeArrowheads="1"/>
          </p:cNvPicPr>
          <p:nvPr>
            <p:ph idx="1"/>
          </p:nvPr>
        </p:nvPicPr>
        <p:blipFill>
          <a:blip r:embed="rId4" cstate="print"/>
          <a:srcRect/>
          <a:stretch>
            <a:fillRect/>
          </a:stretch>
        </p:blipFill>
        <p:spPr>
          <a:xfrm>
            <a:off x="1695450" y="1828800"/>
            <a:ext cx="5791200" cy="3959225"/>
          </a:xfrm>
          <a:noFill/>
          <a:ln/>
        </p:spPr>
      </p:pic>
      <p:graphicFrame>
        <p:nvGraphicFramePr>
          <p:cNvPr id="284677" name="Object 5"/>
          <p:cNvGraphicFramePr>
            <a:graphicFrameLocks noChangeAspect="1"/>
          </p:cNvGraphicFramePr>
          <p:nvPr/>
        </p:nvGraphicFramePr>
        <p:xfrm>
          <a:off x="4762500" y="3168650"/>
          <a:ext cx="114300" cy="215900"/>
        </p:xfrm>
        <a:graphic>
          <a:graphicData uri="http://schemas.openxmlformats.org/presentationml/2006/ole">
            <mc:AlternateContent xmlns:mc="http://schemas.openxmlformats.org/markup-compatibility/2006">
              <mc:Choice xmlns:v="urn:schemas-microsoft-com:vml" Requires="v">
                <p:oleObj spid="_x0000_s380931" name="Equation" r:id="rId5" imgW="114120" imgH="215640" progId="Equation.3">
                  <p:embed/>
                </p:oleObj>
              </mc:Choice>
              <mc:Fallback>
                <p:oleObj name="Equation" r:id="rId5" imgW="114120" imgH="21564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2500" y="31686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4723" name="Rectangle 51"/>
          <p:cNvSpPr>
            <a:spLocks noChangeArrowheads="1"/>
          </p:cNvSpPr>
          <p:nvPr/>
        </p:nvSpPr>
        <p:spPr bwMode="auto">
          <a:xfrm>
            <a:off x="3386138" y="3609975"/>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284734" name="Rectangle 62"/>
          <p:cNvSpPr>
            <a:spLocks noChangeArrowheads="1"/>
          </p:cNvSpPr>
          <p:nvPr/>
        </p:nvSpPr>
        <p:spPr bwMode="auto">
          <a:xfrm>
            <a:off x="0" y="-238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84735" name="Rectangle 63"/>
          <p:cNvSpPr>
            <a:spLocks noChangeArrowheads="1"/>
          </p:cNvSpPr>
          <p:nvPr/>
        </p:nvSpPr>
        <p:spPr bwMode="auto">
          <a:xfrm>
            <a:off x="4479925" y="233363"/>
            <a:ext cx="641350" cy="457200"/>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sz="1400">
              <a:latin typeface="Times New Roman" pitchFamily="18" charset="0"/>
              <a:ea typeface="굴림" charset="-127"/>
            </a:endParaRPr>
          </a:p>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6" name="Rectangle 64"/>
          <p:cNvSpPr>
            <a:spLocks noChangeArrowheads="1"/>
          </p:cNvSpPr>
          <p:nvPr/>
        </p:nvSpPr>
        <p:spPr bwMode="auto">
          <a:xfrm>
            <a:off x="4479925" y="947738"/>
            <a:ext cx="641350" cy="457200"/>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sz="1400">
              <a:latin typeface="Times New Roman" pitchFamily="18" charset="0"/>
              <a:ea typeface="굴림" charset="-127"/>
            </a:endParaRPr>
          </a:p>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7" name="Rectangle 65"/>
          <p:cNvSpPr>
            <a:spLocks noChangeArrowheads="1"/>
          </p:cNvSpPr>
          <p:nvPr/>
        </p:nvSpPr>
        <p:spPr bwMode="auto">
          <a:xfrm>
            <a:off x="247650" y="19478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8" name="Rectangle 66"/>
          <p:cNvSpPr>
            <a:spLocks noChangeArrowheads="1"/>
          </p:cNvSpPr>
          <p:nvPr/>
        </p:nvSpPr>
        <p:spPr bwMode="auto">
          <a:xfrm>
            <a:off x="247650" y="2984500"/>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9" name="Rectangle 67"/>
          <p:cNvSpPr>
            <a:spLocks noChangeArrowheads="1"/>
          </p:cNvSpPr>
          <p:nvPr/>
        </p:nvSpPr>
        <p:spPr bwMode="auto">
          <a:xfrm>
            <a:off x="247650" y="356393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40" name="Rectangle 68"/>
          <p:cNvSpPr>
            <a:spLocks noChangeArrowheads="1"/>
          </p:cNvSpPr>
          <p:nvPr/>
        </p:nvSpPr>
        <p:spPr bwMode="auto">
          <a:xfrm>
            <a:off x="247650" y="46005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41" name="Rectangle 69"/>
          <p:cNvSpPr>
            <a:spLocks noChangeArrowheads="1"/>
          </p:cNvSpPr>
          <p:nvPr/>
        </p:nvSpPr>
        <p:spPr bwMode="auto">
          <a:xfrm>
            <a:off x="247650" y="518001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42" name="Rectangle 70"/>
          <p:cNvSpPr>
            <a:spLocks noChangeArrowheads="1"/>
          </p:cNvSpPr>
          <p:nvPr/>
        </p:nvSpPr>
        <p:spPr bwMode="auto">
          <a:xfrm>
            <a:off x="0" y="6302375"/>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43" name="Rectangle 71"/>
          <p:cNvSpPr>
            <a:spLocks noChangeArrowheads="1"/>
          </p:cNvSpPr>
          <p:nvPr/>
        </p:nvSpPr>
        <p:spPr bwMode="auto">
          <a:xfrm>
            <a:off x="0" y="6881813"/>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284746" name="Rectangle 74"/>
          <p:cNvSpPr>
            <a:spLocks noChangeArrowheads="1"/>
          </p:cNvSpPr>
          <p:nvPr/>
        </p:nvSpPr>
        <p:spPr bwMode="auto">
          <a:xfrm>
            <a:off x="247650" y="3276600"/>
            <a:ext cx="1143000" cy="304800"/>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284749" name="Rectangle 77"/>
          <p:cNvSpPr>
            <a:spLocks noChangeArrowheads="1"/>
          </p:cNvSpPr>
          <p:nvPr/>
        </p:nvSpPr>
        <p:spPr bwMode="auto">
          <a:xfrm>
            <a:off x="4038600" y="29876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76" name="Rectangle 104"/>
          <p:cNvSpPr>
            <a:spLocks noChangeArrowheads="1"/>
          </p:cNvSpPr>
          <p:nvPr/>
        </p:nvSpPr>
        <p:spPr bwMode="auto">
          <a:xfrm>
            <a:off x="857250" y="5791200"/>
            <a:ext cx="6991350" cy="381000"/>
          </a:xfrm>
          <a:prstGeom prst="rect">
            <a:avLst/>
          </a:prstGeom>
          <a:noFill/>
          <a:ln w="9525">
            <a:noFill/>
            <a:miter lim="800000"/>
            <a:headEnd/>
            <a:tailEnd/>
          </a:ln>
          <a:effectLst/>
        </p:spPr>
        <p:txBody>
          <a:bodyPr wrap="none" anchor="ctr">
            <a:spAutoFit/>
          </a:bodyPr>
          <a:lstStyle/>
          <a:p>
            <a:pPr algn="l" eaLnBrk="0" hangingPunct="0"/>
            <a:r>
              <a:rPr lang="en-US" altLang="ko-KR" sz="1900" b="1">
                <a:ea typeface="굴림" charset="-127"/>
              </a:rPr>
              <a:t>Figure 2.  </a:t>
            </a:r>
            <a:r>
              <a:rPr lang="en-US" altLang="ko-KR" sz="1900">
                <a:ea typeface="굴림" charset="-127"/>
              </a:rPr>
              <a:t>Effect of step size in Runge-Kutta 4th order method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normAutofit fontScale="90000"/>
          </a:bodyPr>
          <a:lstStyle/>
          <a:p>
            <a:r>
              <a:rPr lang="en-US" altLang="ko-KR" sz="4000">
                <a:ea typeface="굴림" charset="-127"/>
                <a:cs typeface="Times New Roman" pitchFamily="18" charset="0"/>
              </a:rPr>
              <a:t>Comparison of Euler and Runge-Kutta Methods</a:t>
            </a:r>
          </a:p>
        </p:txBody>
      </p:sp>
      <p:pic>
        <p:nvPicPr>
          <p:cNvPr id="318491" name="Picture 27"/>
          <p:cNvPicPr>
            <a:picLocks noGrp="1" noChangeAspect="1" noChangeArrowheads="1"/>
          </p:cNvPicPr>
          <p:nvPr>
            <p:ph idx="1"/>
          </p:nvPr>
        </p:nvPicPr>
        <p:blipFill>
          <a:blip r:embed="rId3" cstate="print"/>
          <a:srcRect/>
          <a:stretch>
            <a:fillRect/>
          </a:stretch>
        </p:blipFill>
        <p:spPr>
          <a:xfrm>
            <a:off x="1270000" y="1752600"/>
            <a:ext cx="6477000" cy="4302125"/>
          </a:xfrm>
          <a:noFill/>
          <a:ln/>
        </p:spPr>
      </p:pic>
      <p:sp>
        <p:nvSpPr>
          <p:cNvPr id="318470" name="Rectangle 6"/>
          <p:cNvSpPr>
            <a:spLocks noChangeArrowheads="1"/>
          </p:cNvSpPr>
          <p:nvPr/>
        </p:nvSpPr>
        <p:spPr bwMode="auto">
          <a:xfrm>
            <a:off x="2312988" y="266858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8471" name="Rectangle 7"/>
          <p:cNvSpPr>
            <a:spLocks noChangeArrowheads="1"/>
          </p:cNvSpPr>
          <p:nvPr/>
        </p:nvSpPr>
        <p:spPr bwMode="auto">
          <a:xfrm>
            <a:off x="2312988" y="3733800"/>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18473" name="Rectangle 9"/>
          <p:cNvSpPr>
            <a:spLocks noChangeArrowheads="1"/>
          </p:cNvSpPr>
          <p:nvPr/>
        </p:nvSpPr>
        <p:spPr bwMode="auto">
          <a:xfrm>
            <a:off x="2808288" y="2797175"/>
            <a:ext cx="4127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8475" name="Rectangle 11"/>
          <p:cNvSpPr>
            <a:spLocks noChangeArrowheads="1"/>
          </p:cNvSpPr>
          <p:nvPr/>
        </p:nvSpPr>
        <p:spPr bwMode="auto">
          <a:xfrm>
            <a:off x="1293813" y="2820988"/>
            <a:ext cx="14033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8487" name="Rectangle 23"/>
          <p:cNvSpPr>
            <a:spLocks noChangeArrowheads="1"/>
          </p:cNvSpPr>
          <p:nvPr/>
        </p:nvSpPr>
        <p:spPr bwMode="auto">
          <a:xfrm>
            <a:off x="508000" y="6019800"/>
            <a:ext cx="8331200" cy="381000"/>
          </a:xfrm>
          <a:prstGeom prst="rect">
            <a:avLst/>
          </a:prstGeom>
          <a:noFill/>
          <a:ln w="9525">
            <a:noFill/>
            <a:miter lim="800000"/>
            <a:headEnd/>
            <a:tailEnd/>
          </a:ln>
          <a:effectLst/>
        </p:spPr>
        <p:txBody>
          <a:bodyPr wrap="none" anchor="ctr">
            <a:spAutoFit/>
          </a:bodyPr>
          <a:lstStyle/>
          <a:p>
            <a:pPr algn="l" eaLnBrk="0" hangingPunct="0"/>
            <a:r>
              <a:rPr lang="en-US" altLang="ko-KR" sz="1900" b="1">
                <a:ea typeface="굴림" charset="-127"/>
              </a:rPr>
              <a:t>Figure 3.  </a:t>
            </a:r>
            <a:r>
              <a:rPr lang="en-US" altLang="ko-KR" sz="1900">
                <a:ea typeface="굴림" charset="-127"/>
              </a:rPr>
              <a:t>Comparison of Runge-Kutta methods of 1st, 2nd, and 4th order.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en-US" altLang="ko-KR" dirty="0" smtClean="0">
                <a:ea typeface="굴림" charset="-127"/>
              </a:rPr>
              <a:t>Solution</a:t>
            </a:r>
            <a:endParaRPr lang="en-US" altLang="ko-KR" dirty="0">
              <a:ea typeface="굴림" charset="-127"/>
            </a:endParaRPr>
          </a:p>
        </p:txBody>
      </p:sp>
      <p:sp>
        <p:nvSpPr>
          <p:cNvPr id="369669" name="Rectangle 5"/>
          <p:cNvSpPr>
            <a:spLocks noChangeArrowheads="1"/>
          </p:cNvSpPr>
          <p:nvPr/>
        </p:nvSpPr>
        <p:spPr bwMode="auto">
          <a:xfrm>
            <a:off x="-228600" y="28575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69668" name="Object 4"/>
          <p:cNvGraphicFramePr>
            <a:graphicFrameLocks noChangeAspect="1"/>
          </p:cNvGraphicFramePr>
          <p:nvPr/>
        </p:nvGraphicFramePr>
        <p:xfrm>
          <a:off x="1295400" y="1828800"/>
          <a:ext cx="3429000" cy="355600"/>
        </p:xfrm>
        <a:graphic>
          <a:graphicData uri="http://schemas.openxmlformats.org/presentationml/2006/ole">
            <mc:AlternateContent xmlns:mc="http://schemas.openxmlformats.org/markup-compatibility/2006">
              <mc:Choice xmlns:v="urn:schemas-microsoft-com:vml" Requires="v">
                <p:oleObj spid="_x0000_s381966" name="Equation" r:id="rId3" imgW="2209800" imgH="228600" progId="Equation.3">
                  <p:embed/>
                </p:oleObj>
              </mc:Choice>
              <mc:Fallback>
                <p:oleObj name="Equation" r:id="rId3" imgW="220980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828800"/>
                        <a:ext cx="34290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671" name="Rectangle 7"/>
          <p:cNvSpPr>
            <a:spLocks noChangeArrowheads="1"/>
          </p:cNvSpPr>
          <p:nvPr/>
        </p:nvSpPr>
        <p:spPr bwMode="auto">
          <a:xfrm>
            <a:off x="-228600" y="28575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69670" name="Object 6"/>
          <p:cNvGraphicFramePr>
            <a:graphicFrameLocks noChangeAspect="1"/>
          </p:cNvGraphicFramePr>
          <p:nvPr/>
        </p:nvGraphicFramePr>
        <p:xfrm>
          <a:off x="4876800" y="1828800"/>
          <a:ext cx="3276600" cy="344488"/>
        </p:xfrm>
        <a:graphic>
          <a:graphicData uri="http://schemas.openxmlformats.org/presentationml/2006/ole">
            <mc:AlternateContent xmlns:mc="http://schemas.openxmlformats.org/markup-compatibility/2006">
              <mc:Choice xmlns:v="urn:schemas-microsoft-com:vml" Requires="v">
                <p:oleObj spid="_x0000_s381967" name="Equation" r:id="rId5" imgW="2171700" imgH="228600" progId="Equation.3">
                  <p:embed/>
                </p:oleObj>
              </mc:Choice>
              <mc:Fallback>
                <p:oleObj name="Equation" r:id="rId5" imgW="21717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1828800"/>
                        <a:ext cx="3276600"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672" name="Rectangle 8"/>
          <p:cNvSpPr>
            <a:spLocks noChangeArrowheads="1"/>
          </p:cNvSpPr>
          <p:nvPr/>
        </p:nvSpPr>
        <p:spPr bwMode="auto">
          <a:xfrm>
            <a:off x="609600" y="1828800"/>
            <a:ext cx="528638" cy="381000"/>
          </a:xfrm>
          <a:prstGeom prst="rect">
            <a:avLst/>
          </a:prstGeom>
          <a:noFill/>
          <a:ln w="9525">
            <a:noFill/>
            <a:miter lim="800000"/>
            <a:headEnd/>
            <a:tailEnd/>
          </a:ln>
          <a:effectLst/>
        </p:spPr>
        <p:txBody>
          <a:bodyPr wrap="none">
            <a:spAutoFit/>
          </a:bodyPr>
          <a:lstStyle/>
          <a:p>
            <a:pPr algn="l"/>
            <a:r>
              <a:rPr lang="en-US" altLang="ko-KR" sz="1900">
                <a:ea typeface="굴림" charset="-127"/>
              </a:rPr>
              <a:t>For</a:t>
            </a:r>
          </a:p>
        </p:txBody>
      </p:sp>
      <p:sp>
        <p:nvSpPr>
          <p:cNvPr id="369677" name="Rectangle 13"/>
          <p:cNvSpPr>
            <a:spLocks noChangeArrowheads="1"/>
          </p:cNvSpPr>
          <p:nvPr/>
        </p:nvSpPr>
        <p:spPr bwMode="auto">
          <a:xfrm>
            <a:off x="-228600" y="213677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69676" name="Object 12"/>
          <p:cNvGraphicFramePr>
            <a:graphicFrameLocks noChangeAspect="1"/>
          </p:cNvGraphicFramePr>
          <p:nvPr/>
        </p:nvGraphicFramePr>
        <p:xfrm>
          <a:off x="1752600" y="2209800"/>
          <a:ext cx="2438400" cy="371475"/>
        </p:xfrm>
        <a:graphic>
          <a:graphicData uri="http://schemas.openxmlformats.org/presentationml/2006/ole">
            <mc:AlternateContent xmlns:mc="http://schemas.openxmlformats.org/markup-compatibility/2006">
              <mc:Choice xmlns:v="urn:schemas-microsoft-com:vml" Requires="v">
                <p:oleObj spid="_x0000_s381968" name="Equation" r:id="rId7" imgW="1498600" imgH="228600" progId="Equation.3">
                  <p:embed/>
                </p:oleObj>
              </mc:Choice>
              <mc:Fallback>
                <p:oleObj name="Equation" r:id="rId7" imgW="149860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2209800"/>
                        <a:ext cx="2438400"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678" name="Rectangle 14"/>
          <p:cNvSpPr>
            <a:spLocks noChangeArrowheads="1"/>
          </p:cNvSpPr>
          <p:nvPr/>
        </p:nvSpPr>
        <p:spPr bwMode="auto">
          <a:xfrm>
            <a:off x="-228600" y="2365375"/>
            <a:ext cx="2012950" cy="274638"/>
          </a:xfrm>
          <a:prstGeom prst="rect">
            <a:avLst/>
          </a:prstGeom>
          <a:noFill/>
          <a:ln w="9525">
            <a:noFill/>
            <a:miter lim="800000"/>
            <a:headEnd/>
            <a:tailEnd/>
          </a:ln>
          <a:effectLst/>
        </p:spPr>
        <p:txBody>
          <a:bodyPr wrap="none" anchor="ctr">
            <a:spAutoFit/>
          </a:bodyPr>
          <a:lstStyle/>
          <a:p>
            <a:pPr algn="l" eaLnBrk="0" hangingPunct="0"/>
            <a:r>
              <a:rPr lang="ko-KR" altLang="en-US" sz="1200">
                <a:latin typeface="Times New Roman" pitchFamily="18" charset="0"/>
                <a:ea typeface="굴림" charset="-127"/>
                <a:cs typeface="Times New Roman" pitchFamily="18" charset="0"/>
              </a:rPr>
              <a:t>		</a:t>
            </a:r>
            <a:endParaRPr lang="ko-KR" altLang="en-US">
              <a:latin typeface="Times New Roman" pitchFamily="18" charset="0"/>
              <a:ea typeface="굴림" charset="-127"/>
              <a:cs typeface="Times New Roman" pitchFamily="18" charset="0"/>
            </a:endParaRPr>
          </a:p>
        </p:txBody>
      </p:sp>
      <p:graphicFrame>
        <p:nvGraphicFramePr>
          <p:cNvPr id="369675" name="Object 11"/>
          <p:cNvGraphicFramePr>
            <a:graphicFrameLocks noChangeAspect="1"/>
          </p:cNvGraphicFramePr>
          <p:nvPr/>
        </p:nvGraphicFramePr>
        <p:xfrm>
          <a:off x="2057400" y="2590800"/>
          <a:ext cx="4800600" cy="323850"/>
        </p:xfrm>
        <a:graphic>
          <a:graphicData uri="http://schemas.openxmlformats.org/presentationml/2006/ole">
            <mc:AlternateContent xmlns:mc="http://schemas.openxmlformats.org/markup-compatibility/2006">
              <mc:Choice xmlns:v="urn:schemas-microsoft-com:vml" Requires="v">
                <p:oleObj spid="_x0000_s381969" name="Equation" r:id="rId9" imgW="3238500" imgH="215900" progId="Equation.3">
                  <p:embed/>
                </p:oleObj>
              </mc:Choice>
              <mc:Fallback>
                <p:oleObj name="Equation" r:id="rId9" imgW="3238500" imgH="2159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7400" y="2590800"/>
                        <a:ext cx="48006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679" name="Rectangle 15"/>
          <p:cNvSpPr>
            <a:spLocks noChangeArrowheads="1"/>
          </p:cNvSpPr>
          <p:nvPr/>
        </p:nvSpPr>
        <p:spPr bwMode="auto">
          <a:xfrm>
            <a:off x="-228600" y="2859088"/>
            <a:ext cx="2012950" cy="274637"/>
          </a:xfrm>
          <a:prstGeom prst="rect">
            <a:avLst/>
          </a:prstGeom>
          <a:noFill/>
          <a:ln w="9525">
            <a:noFill/>
            <a:miter lim="800000"/>
            <a:headEnd/>
            <a:tailEnd/>
          </a:ln>
          <a:effectLst/>
        </p:spPr>
        <p:txBody>
          <a:bodyPr wrap="none" anchor="ctr">
            <a:spAutoFit/>
          </a:bodyPr>
          <a:lstStyle/>
          <a:p>
            <a:pPr algn="l" eaLnBrk="0" hangingPunct="0"/>
            <a:r>
              <a:rPr lang="ko-KR" altLang="en-US" sz="1200">
                <a:latin typeface="Times New Roman" pitchFamily="18" charset="0"/>
                <a:ea typeface="굴림" charset="-127"/>
                <a:cs typeface="Times New Roman" pitchFamily="18" charset="0"/>
              </a:rPr>
              <a:t>		</a:t>
            </a:r>
            <a:endParaRPr lang="ko-KR" altLang="en-US">
              <a:latin typeface="Times New Roman" pitchFamily="18" charset="0"/>
              <a:ea typeface="굴림" charset="-127"/>
              <a:cs typeface="Times New Roman" pitchFamily="18" charset="0"/>
            </a:endParaRPr>
          </a:p>
        </p:txBody>
      </p:sp>
      <p:graphicFrame>
        <p:nvGraphicFramePr>
          <p:cNvPr id="369674" name="Object 10"/>
          <p:cNvGraphicFramePr>
            <a:graphicFrameLocks noChangeAspect="1"/>
          </p:cNvGraphicFramePr>
          <p:nvPr/>
        </p:nvGraphicFramePr>
        <p:xfrm>
          <a:off x="2057400" y="2971800"/>
          <a:ext cx="3276600" cy="341313"/>
        </p:xfrm>
        <a:graphic>
          <a:graphicData uri="http://schemas.openxmlformats.org/presentationml/2006/ole">
            <mc:AlternateContent xmlns:mc="http://schemas.openxmlformats.org/markup-compatibility/2006">
              <mc:Choice xmlns:v="urn:schemas-microsoft-com:vml" Requires="v">
                <p:oleObj spid="_x0000_s381970" name="Equation" r:id="rId11" imgW="2108200" imgH="215900" progId="Equation.3">
                  <p:embed/>
                </p:oleObj>
              </mc:Choice>
              <mc:Fallback>
                <p:oleObj name="Equation" r:id="rId11" imgW="2108200" imgH="2159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7400" y="2971800"/>
                        <a:ext cx="3276600"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680" name="Rectangle 16"/>
          <p:cNvSpPr>
            <a:spLocks noChangeArrowheads="1"/>
          </p:cNvSpPr>
          <p:nvPr/>
        </p:nvSpPr>
        <p:spPr bwMode="auto">
          <a:xfrm>
            <a:off x="-228600" y="3352800"/>
            <a:ext cx="2012950" cy="274638"/>
          </a:xfrm>
          <a:prstGeom prst="rect">
            <a:avLst/>
          </a:prstGeom>
          <a:noFill/>
          <a:ln w="9525">
            <a:noFill/>
            <a:miter lim="800000"/>
            <a:headEnd/>
            <a:tailEnd/>
          </a:ln>
          <a:effectLst/>
        </p:spPr>
        <p:txBody>
          <a:bodyPr wrap="none" anchor="ctr">
            <a:spAutoFit/>
          </a:bodyPr>
          <a:lstStyle/>
          <a:p>
            <a:pPr algn="l" eaLnBrk="0" hangingPunct="0"/>
            <a:r>
              <a:rPr lang="ko-KR" altLang="en-US" sz="1200">
                <a:latin typeface="Times New Roman" pitchFamily="18" charset="0"/>
                <a:ea typeface="굴림" charset="-127"/>
                <a:cs typeface="Times New Roman" pitchFamily="18" charset="0"/>
              </a:rPr>
              <a:t>		</a:t>
            </a:r>
            <a:endParaRPr lang="ko-KR" altLang="en-US">
              <a:latin typeface="Times New Roman" pitchFamily="18" charset="0"/>
              <a:ea typeface="굴림" charset="-127"/>
              <a:cs typeface="Times New Roman" pitchFamily="18" charset="0"/>
            </a:endParaRPr>
          </a:p>
        </p:txBody>
      </p:sp>
      <p:graphicFrame>
        <p:nvGraphicFramePr>
          <p:cNvPr id="369673" name="Object 9"/>
          <p:cNvGraphicFramePr>
            <a:graphicFrameLocks noChangeAspect="1"/>
          </p:cNvGraphicFramePr>
          <p:nvPr/>
        </p:nvGraphicFramePr>
        <p:xfrm>
          <a:off x="2057400" y="3352800"/>
          <a:ext cx="1295400" cy="288925"/>
        </p:xfrm>
        <a:graphic>
          <a:graphicData uri="http://schemas.openxmlformats.org/presentationml/2006/ole">
            <mc:AlternateContent xmlns:mc="http://schemas.openxmlformats.org/markup-compatibility/2006">
              <mc:Choice xmlns:v="urn:schemas-microsoft-com:vml" Requires="v">
                <p:oleObj spid="_x0000_s381971" name="Equation" r:id="rId13" imgW="812447" imgH="177723" progId="Equation.3">
                  <p:embed/>
                </p:oleObj>
              </mc:Choice>
              <mc:Fallback>
                <p:oleObj name="Equation" r:id="rId13" imgW="812447" imgH="177723"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7400" y="3352800"/>
                        <a:ext cx="1295400"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685" name="Rectangle 21"/>
          <p:cNvSpPr>
            <a:spLocks noChangeArrowheads="1"/>
          </p:cNvSpPr>
          <p:nvPr/>
        </p:nvSpPr>
        <p:spPr bwMode="auto">
          <a:xfrm>
            <a:off x="-228600" y="20066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69684" name="Object 20"/>
          <p:cNvGraphicFramePr>
            <a:graphicFrameLocks noChangeAspect="1"/>
          </p:cNvGraphicFramePr>
          <p:nvPr/>
        </p:nvGraphicFramePr>
        <p:xfrm>
          <a:off x="1676400" y="3657600"/>
          <a:ext cx="2438400" cy="365125"/>
        </p:xfrm>
        <a:graphic>
          <a:graphicData uri="http://schemas.openxmlformats.org/presentationml/2006/ole">
            <mc:AlternateContent xmlns:mc="http://schemas.openxmlformats.org/markup-compatibility/2006">
              <mc:Choice xmlns:v="urn:schemas-microsoft-com:vml" Requires="v">
                <p:oleObj spid="_x0000_s381972" name="Equation" r:id="rId15" imgW="1536700" imgH="228600" progId="Equation.3">
                  <p:embed/>
                </p:oleObj>
              </mc:Choice>
              <mc:Fallback>
                <p:oleObj name="Equation" r:id="rId15" imgW="1536700" imgH="22860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76400" y="3657600"/>
                        <a:ext cx="2438400"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686" name="Rectangle 22"/>
          <p:cNvSpPr>
            <a:spLocks noChangeArrowheads="1"/>
          </p:cNvSpPr>
          <p:nvPr/>
        </p:nvSpPr>
        <p:spPr bwMode="auto">
          <a:xfrm>
            <a:off x="-228600" y="2235200"/>
            <a:ext cx="2012950" cy="274638"/>
          </a:xfrm>
          <a:prstGeom prst="rect">
            <a:avLst/>
          </a:prstGeom>
          <a:noFill/>
          <a:ln w="9525">
            <a:noFill/>
            <a:miter lim="800000"/>
            <a:headEnd/>
            <a:tailEnd/>
          </a:ln>
          <a:effectLst/>
        </p:spPr>
        <p:txBody>
          <a:bodyPr wrap="none" anchor="ctr">
            <a:spAutoFit/>
          </a:bodyPr>
          <a:lstStyle/>
          <a:p>
            <a:pPr algn="l" eaLnBrk="0" hangingPunct="0"/>
            <a:r>
              <a:rPr lang="ko-KR" altLang="en-US" sz="1200">
                <a:latin typeface="Times New Roman" pitchFamily="18" charset="0"/>
                <a:ea typeface="굴림" charset="-127"/>
                <a:cs typeface="Times New Roman" pitchFamily="18" charset="0"/>
              </a:rPr>
              <a:t>		</a:t>
            </a:r>
            <a:endParaRPr lang="ko-KR" altLang="en-US">
              <a:latin typeface="Times New Roman" pitchFamily="18" charset="0"/>
              <a:ea typeface="굴림" charset="-127"/>
              <a:cs typeface="Times New Roman" pitchFamily="18" charset="0"/>
            </a:endParaRPr>
          </a:p>
        </p:txBody>
      </p:sp>
      <p:graphicFrame>
        <p:nvGraphicFramePr>
          <p:cNvPr id="369683" name="Object 19"/>
          <p:cNvGraphicFramePr>
            <a:graphicFrameLocks noChangeAspect="1"/>
          </p:cNvGraphicFramePr>
          <p:nvPr/>
        </p:nvGraphicFramePr>
        <p:xfrm>
          <a:off x="1981200" y="4038600"/>
          <a:ext cx="5562600" cy="341313"/>
        </p:xfrm>
        <a:graphic>
          <a:graphicData uri="http://schemas.openxmlformats.org/presentationml/2006/ole">
            <mc:AlternateContent xmlns:mc="http://schemas.openxmlformats.org/markup-compatibility/2006">
              <mc:Choice xmlns:v="urn:schemas-microsoft-com:vml" Requires="v">
                <p:oleObj spid="_x0000_s381973" name="Equation" r:id="rId17" imgW="3568700" imgH="215900" progId="Equation.3">
                  <p:embed/>
                </p:oleObj>
              </mc:Choice>
              <mc:Fallback>
                <p:oleObj name="Equation" r:id="rId17" imgW="3568700" imgH="21590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81200" y="4038600"/>
                        <a:ext cx="5562600"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687" name="Rectangle 23"/>
          <p:cNvSpPr>
            <a:spLocks noChangeArrowheads="1"/>
          </p:cNvSpPr>
          <p:nvPr/>
        </p:nvSpPr>
        <p:spPr bwMode="auto">
          <a:xfrm>
            <a:off x="-228600" y="2728913"/>
            <a:ext cx="2012950" cy="274637"/>
          </a:xfrm>
          <a:prstGeom prst="rect">
            <a:avLst/>
          </a:prstGeom>
          <a:noFill/>
          <a:ln w="9525">
            <a:noFill/>
            <a:miter lim="800000"/>
            <a:headEnd/>
            <a:tailEnd/>
          </a:ln>
          <a:effectLst/>
        </p:spPr>
        <p:txBody>
          <a:bodyPr wrap="none" anchor="ctr">
            <a:spAutoFit/>
          </a:bodyPr>
          <a:lstStyle/>
          <a:p>
            <a:pPr algn="l" eaLnBrk="0" hangingPunct="0"/>
            <a:r>
              <a:rPr lang="ko-KR" altLang="en-US" sz="1200">
                <a:latin typeface="Times New Roman" pitchFamily="18" charset="0"/>
                <a:ea typeface="굴림" charset="-127"/>
                <a:cs typeface="Times New Roman" pitchFamily="18" charset="0"/>
              </a:rPr>
              <a:t>		</a:t>
            </a:r>
            <a:endParaRPr lang="ko-KR" altLang="en-US">
              <a:latin typeface="Times New Roman" pitchFamily="18" charset="0"/>
              <a:ea typeface="굴림" charset="-127"/>
              <a:cs typeface="Times New Roman" pitchFamily="18" charset="0"/>
            </a:endParaRPr>
          </a:p>
        </p:txBody>
      </p:sp>
      <p:graphicFrame>
        <p:nvGraphicFramePr>
          <p:cNvPr id="369682" name="Object 18"/>
          <p:cNvGraphicFramePr>
            <a:graphicFrameLocks noChangeAspect="1"/>
          </p:cNvGraphicFramePr>
          <p:nvPr/>
        </p:nvGraphicFramePr>
        <p:xfrm>
          <a:off x="1981200" y="4419600"/>
          <a:ext cx="3352800" cy="325438"/>
        </p:xfrm>
        <a:graphic>
          <a:graphicData uri="http://schemas.openxmlformats.org/presentationml/2006/ole">
            <mc:AlternateContent xmlns:mc="http://schemas.openxmlformats.org/markup-compatibility/2006">
              <mc:Choice xmlns:v="urn:schemas-microsoft-com:vml" Requires="v">
                <p:oleObj spid="_x0000_s381974" name="Equation" r:id="rId19" imgW="2260600" imgH="215900" progId="Equation.3">
                  <p:embed/>
                </p:oleObj>
              </mc:Choice>
              <mc:Fallback>
                <p:oleObj name="Equation" r:id="rId19" imgW="2260600" imgH="215900" progId="Equation.3">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81200" y="4419600"/>
                        <a:ext cx="3352800" cy="325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688" name="Rectangle 24"/>
          <p:cNvSpPr>
            <a:spLocks noChangeArrowheads="1"/>
          </p:cNvSpPr>
          <p:nvPr/>
        </p:nvSpPr>
        <p:spPr bwMode="auto">
          <a:xfrm>
            <a:off x="-228600" y="3222625"/>
            <a:ext cx="2012950" cy="274638"/>
          </a:xfrm>
          <a:prstGeom prst="rect">
            <a:avLst/>
          </a:prstGeom>
          <a:noFill/>
          <a:ln w="9525">
            <a:noFill/>
            <a:miter lim="800000"/>
            <a:headEnd/>
            <a:tailEnd/>
          </a:ln>
          <a:effectLst/>
        </p:spPr>
        <p:txBody>
          <a:bodyPr wrap="none" anchor="ctr">
            <a:spAutoFit/>
          </a:bodyPr>
          <a:lstStyle/>
          <a:p>
            <a:pPr algn="l" eaLnBrk="0" hangingPunct="0"/>
            <a:r>
              <a:rPr lang="ko-KR" altLang="en-US" sz="1200">
                <a:latin typeface="Times New Roman" pitchFamily="18" charset="0"/>
                <a:ea typeface="굴림" charset="-127"/>
                <a:cs typeface="Times New Roman" pitchFamily="18" charset="0"/>
              </a:rPr>
              <a:t>		</a:t>
            </a:r>
            <a:endParaRPr lang="ko-KR" altLang="en-US">
              <a:latin typeface="Times New Roman" pitchFamily="18" charset="0"/>
              <a:ea typeface="굴림" charset="-127"/>
              <a:cs typeface="Times New Roman" pitchFamily="18" charset="0"/>
            </a:endParaRPr>
          </a:p>
        </p:txBody>
      </p:sp>
      <p:graphicFrame>
        <p:nvGraphicFramePr>
          <p:cNvPr id="369681" name="Object 17"/>
          <p:cNvGraphicFramePr>
            <a:graphicFrameLocks noChangeAspect="1"/>
          </p:cNvGraphicFramePr>
          <p:nvPr/>
        </p:nvGraphicFramePr>
        <p:xfrm>
          <a:off x="1954213" y="4779963"/>
          <a:ext cx="1644650" cy="328612"/>
        </p:xfrm>
        <a:graphic>
          <a:graphicData uri="http://schemas.openxmlformats.org/presentationml/2006/ole">
            <mc:AlternateContent xmlns:mc="http://schemas.openxmlformats.org/markup-compatibility/2006">
              <mc:Choice xmlns:v="urn:schemas-microsoft-com:vml" Requires="v">
                <p:oleObj spid="_x0000_s381975" name="Equation" r:id="rId21" imgW="1041120" imgH="203040" progId="Equation.3">
                  <p:embed/>
                </p:oleObj>
              </mc:Choice>
              <mc:Fallback>
                <p:oleObj name="Equation" r:id="rId21" imgW="1041120" imgH="203040" progId="Equation.3">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54213" y="4779963"/>
                        <a:ext cx="1644650" cy="328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689" name="Rectangle 25"/>
          <p:cNvSpPr>
            <a:spLocks noChangeArrowheads="1"/>
          </p:cNvSpPr>
          <p:nvPr/>
        </p:nvSpPr>
        <p:spPr bwMode="auto">
          <a:xfrm>
            <a:off x="-228600" y="3678238"/>
            <a:ext cx="219075" cy="260350"/>
          </a:xfrm>
          <a:prstGeom prst="rect">
            <a:avLst/>
          </a:prstGeom>
          <a:noFill/>
          <a:ln w="9525">
            <a:noFill/>
            <a:miter lim="800000"/>
            <a:headEnd/>
            <a:tailEnd/>
          </a:ln>
          <a:effectLst/>
        </p:spPr>
        <p:txBody>
          <a:bodyPr wrap="none" anchor="ctr">
            <a:spAutoFit/>
          </a:bodyPr>
          <a:lstStyle/>
          <a:p>
            <a:pPr algn="l" eaLnBrk="0" hangingPunct="0"/>
            <a:r>
              <a:rPr lang="ko-KR" altLang="en-US" sz="1100">
                <a:latin typeface="Times New Roman" pitchFamily="18" charset="0"/>
                <a:ea typeface="굴림" charset="-127"/>
              </a:rPr>
              <a:t> </a:t>
            </a:r>
            <a:endParaRPr lang="ko-KR" altLang="en-US">
              <a:latin typeface="Times New Roman" pitchFamily="18" charset="0"/>
              <a:ea typeface="굴림" charset="-127"/>
            </a:endParaRPr>
          </a:p>
        </p:txBody>
      </p:sp>
      <p:sp>
        <p:nvSpPr>
          <p:cNvPr id="369691" name="Rectangle 27"/>
          <p:cNvSpPr>
            <a:spLocks noChangeArrowheads="1"/>
          </p:cNvSpPr>
          <p:nvPr/>
        </p:nvSpPr>
        <p:spPr bwMode="auto">
          <a:xfrm>
            <a:off x="-228600" y="28575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69690" name="Object 26"/>
          <p:cNvGraphicFramePr>
            <a:graphicFrameLocks noChangeAspect="1"/>
          </p:cNvGraphicFramePr>
          <p:nvPr/>
        </p:nvGraphicFramePr>
        <p:xfrm>
          <a:off x="1447800" y="5334000"/>
          <a:ext cx="2895600" cy="342900"/>
        </p:xfrm>
        <a:graphic>
          <a:graphicData uri="http://schemas.openxmlformats.org/presentationml/2006/ole">
            <mc:AlternateContent xmlns:mc="http://schemas.openxmlformats.org/markup-compatibility/2006">
              <mc:Choice xmlns:v="urn:schemas-microsoft-com:vml" Requires="v">
                <p:oleObj spid="_x0000_s381976" name="Equation" r:id="rId23" imgW="1930400" imgH="228600" progId="Equation.3">
                  <p:embed/>
                </p:oleObj>
              </mc:Choice>
              <mc:Fallback>
                <p:oleObj name="Equation" r:id="rId23" imgW="1930400" imgH="228600" progId="Equation.3">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47800" y="5334000"/>
                        <a:ext cx="28956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693" name="Rectangle 29"/>
          <p:cNvSpPr>
            <a:spLocks noChangeArrowheads="1"/>
          </p:cNvSpPr>
          <p:nvPr/>
        </p:nvSpPr>
        <p:spPr bwMode="auto">
          <a:xfrm>
            <a:off x="-228600" y="28622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69692" name="Object 28"/>
          <p:cNvGraphicFramePr>
            <a:graphicFrameLocks noChangeAspect="1"/>
          </p:cNvGraphicFramePr>
          <p:nvPr/>
        </p:nvGraphicFramePr>
        <p:xfrm>
          <a:off x="1447800" y="5748337"/>
          <a:ext cx="2209800" cy="349250"/>
        </p:xfrm>
        <a:graphic>
          <a:graphicData uri="http://schemas.openxmlformats.org/presentationml/2006/ole">
            <mc:AlternateContent xmlns:mc="http://schemas.openxmlformats.org/markup-compatibility/2006">
              <mc:Choice xmlns:v="urn:schemas-microsoft-com:vml" Requires="v">
                <p:oleObj spid="_x0000_s381977" name="Equation" r:id="rId25" imgW="1383699" imgH="215806" progId="Equation.3">
                  <p:embed/>
                </p:oleObj>
              </mc:Choice>
              <mc:Fallback>
                <p:oleObj name="Equation" r:id="rId25" imgW="1383699" imgH="215806" progId="Equation.3">
                  <p:embed/>
                  <p:pic>
                    <p:nvPicPr>
                      <p:cNvPr id="0" name="Picture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447800" y="5748337"/>
                        <a:ext cx="2209800"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694" name="Rectangle 30"/>
          <p:cNvSpPr>
            <a:spLocks noChangeArrowheads="1"/>
          </p:cNvSpPr>
          <p:nvPr/>
        </p:nvSpPr>
        <p:spPr bwMode="auto">
          <a:xfrm>
            <a:off x="609600" y="5291137"/>
            <a:ext cx="811213"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So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en-US" altLang="ko-KR" dirty="0" smtClean="0">
                <a:ea typeface="굴림" charset="-127"/>
              </a:rPr>
              <a:t>Solution</a:t>
            </a:r>
            <a:endParaRPr lang="en-US" altLang="ko-KR" dirty="0">
              <a:ea typeface="굴림" charset="-127"/>
            </a:endParaRPr>
          </a:p>
        </p:txBody>
      </p:sp>
      <p:sp>
        <p:nvSpPr>
          <p:cNvPr id="370692" name="Rectangle 4"/>
          <p:cNvSpPr>
            <a:spLocks noChangeArrowheads="1"/>
          </p:cNvSpPr>
          <p:nvPr/>
        </p:nvSpPr>
        <p:spPr bwMode="auto">
          <a:xfrm>
            <a:off x="533400" y="1828800"/>
            <a:ext cx="3525838"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Let us assume a new value for </a:t>
            </a:r>
          </a:p>
        </p:txBody>
      </p:sp>
      <p:sp>
        <p:nvSpPr>
          <p:cNvPr id="370694" name="Rectangle 6"/>
          <p:cNvSpPr>
            <a:spLocks noChangeArrowheads="1"/>
          </p:cNvSpPr>
          <p:nvPr/>
        </p:nvSpPr>
        <p:spPr bwMode="auto">
          <a:xfrm>
            <a:off x="0" y="27765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0693" name="Object 5"/>
          <p:cNvGraphicFramePr>
            <a:graphicFrameLocks noChangeAspect="1"/>
          </p:cNvGraphicFramePr>
          <p:nvPr/>
        </p:nvGraphicFramePr>
        <p:xfrm>
          <a:off x="3962400" y="1752600"/>
          <a:ext cx="609600" cy="581025"/>
        </p:xfrm>
        <a:graphic>
          <a:graphicData uri="http://schemas.openxmlformats.org/presentationml/2006/ole">
            <mc:AlternateContent xmlns:mc="http://schemas.openxmlformats.org/markup-compatibility/2006">
              <mc:Choice xmlns:v="urn:schemas-microsoft-com:vml" Requires="v">
                <p:oleObj spid="_x0000_s382983" name="Equation" r:id="rId3" imgW="406048" imgH="393359" progId="Equation.3">
                  <p:embed/>
                </p:oleObj>
              </mc:Choice>
              <mc:Fallback>
                <p:oleObj name="Equation" r:id="rId3" imgW="406048" imgH="393359"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1752600"/>
                        <a:ext cx="60960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0696" name="Rectangle 8"/>
          <p:cNvSpPr>
            <a:spLocks noChangeArrowheads="1"/>
          </p:cNvSpPr>
          <p:nvPr/>
        </p:nvSpPr>
        <p:spPr bwMode="auto">
          <a:xfrm>
            <a:off x="0" y="27765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0695" name="Object 7"/>
          <p:cNvGraphicFramePr>
            <a:graphicFrameLocks noChangeAspect="1"/>
          </p:cNvGraphicFramePr>
          <p:nvPr/>
        </p:nvGraphicFramePr>
        <p:xfrm>
          <a:off x="914400" y="2441575"/>
          <a:ext cx="5943600" cy="615950"/>
        </p:xfrm>
        <a:graphic>
          <a:graphicData uri="http://schemas.openxmlformats.org/presentationml/2006/ole">
            <mc:AlternateContent xmlns:mc="http://schemas.openxmlformats.org/markup-compatibility/2006">
              <mc:Choice xmlns:v="urn:schemas-microsoft-com:vml" Requires="v">
                <p:oleObj spid="_x0000_s382984" name="Equation" r:id="rId5" imgW="3771900" imgH="393700" progId="Equation.3">
                  <p:embed/>
                </p:oleObj>
              </mc:Choice>
              <mc:Fallback>
                <p:oleObj name="Equation" r:id="rId5" imgW="3771900" imgH="3937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2441575"/>
                        <a:ext cx="594360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0697" name="Rectangle 9"/>
          <p:cNvSpPr>
            <a:spLocks noChangeArrowheads="1"/>
          </p:cNvSpPr>
          <p:nvPr/>
        </p:nvSpPr>
        <p:spPr bwMode="auto">
          <a:xfrm>
            <a:off x="457200" y="3200400"/>
            <a:ext cx="850900"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Using </a:t>
            </a:r>
          </a:p>
        </p:txBody>
      </p:sp>
      <p:sp>
        <p:nvSpPr>
          <p:cNvPr id="370699" name="Rectangle 11"/>
          <p:cNvSpPr>
            <a:spLocks noChangeArrowheads="1"/>
          </p:cNvSpPr>
          <p:nvPr/>
        </p:nvSpPr>
        <p:spPr bwMode="auto">
          <a:xfrm>
            <a:off x="0" y="28813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0698" name="Object 10"/>
          <p:cNvGraphicFramePr>
            <a:graphicFrameLocks noChangeAspect="1"/>
          </p:cNvGraphicFramePr>
          <p:nvPr/>
        </p:nvGraphicFramePr>
        <p:xfrm>
          <a:off x="1219200" y="3276600"/>
          <a:ext cx="914400" cy="304800"/>
        </p:xfrm>
        <a:graphic>
          <a:graphicData uri="http://schemas.openxmlformats.org/presentationml/2006/ole">
            <mc:AlternateContent xmlns:mc="http://schemas.openxmlformats.org/markup-compatibility/2006">
              <mc:Choice xmlns:v="urn:schemas-microsoft-com:vml" Requires="v">
                <p:oleObj spid="_x0000_s382985" name="Equation" r:id="rId7" imgW="545626" imgH="177646" progId="Equation.3">
                  <p:embed/>
                </p:oleObj>
              </mc:Choice>
              <mc:Fallback>
                <p:oleObj name="Equation" r:id="rId7" imgW="545626" imgH="177646"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3276600"/>
                        <a:ext cx="9144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0700" name="Rectangle 12"/>
          <p:cNvSpPr>
            <a:spLocks noChangeArrowheads="1"/>
          </p:cNvSpPr>
          <p:nvPr/>
        </p:nvSpPr>
        <p:spPr bwMode="auto">
          <a:xfrm>
            <a:off x="2133600" y="3200400"/>
            <a:ext cx="3190875"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and Euler’s method, we get </a:t>
            </a:r>
          </a:p>
        </p:txBody>
      </p:sp>
      <p:sp>
        <p:nvSpPr>
          <p:cNvPr id="370702" name="Rectangle 14"/>
          <p:cNvSpPr>
            <a:spLocks noChangeArrowheads="1"/>
          </p:cNvSpPr>
          <p:nvPr/>
        </p:nvSpPr>
        <p:spPr bwMode="auto">
          <a:xfrm>
            <a:off x="0" y="28622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0701" name="Object 13"/>
          <p:cNvGraphicFramePr>
            <a:graphicFrameLocks noChangeAspect="1"/>
          </p:cNvGraphicFramePr>
          <p:nvPr/>
        </p:nvGraphicFramePr>
        <p:xfrm>
          <a:off x="981075" y="3810000"/>
          <a:ext cx="2057400" cy="327025"/>
        </p:xfrm>
        <a:graphic>
          <a:graphicData uri="http://schemas.openxmlformats.org/presentationml/2006/ole">
            <mc:AlternateContent xmlns:mc="http://schemas.openxmlformats.org/markup-compatibility/2006">
              <mc:Choice xmlns:v="urn:schemas-microsoft-com:vml" Requires="v">
                <p:oleObj spid="_x0000_s382986" name="Equation" r:id="rId9" imgW="1383699" imgH="215806" progId="Equation.3">
                  <p:embed/>
                </p:oleObj>
              </mc:Choice>
              <mc:Fallback>
                <p:oleObj name="Equation" r:id="rId9" imgW="1383699" imgH="215806"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1075" y="3810000"/>
                        <a:ext cx="2057400"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0703" name="Rectangle 15"/>
          <p:cNvSpPr>
            <a:spLocks noChangeArrowheads="1"/>
          </p:cNvSpPr>
          <p:nvPr/>
        </p:nvSpPr>
        <p:spPr bwMode="auto">
          <a:xfrm>
            <a:off x="457200" y="4419600"/>
            <a:ext cx="5664200"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While the given value of this boundary condition is </a:t>
            </a:r>
          </a:p>
        </p:txBody>
      </p:sp>
      <p:sp>
        <p:nvSpPr>
          <p:cNvPr id="370705" name="Rectangle 17"/>
          <p:cNvSpPr>
            <a:spLocks noChangeArrowheads="1"/>
          </p:cNvSpPr>
          <p:nvPr/>
        </p:nvSpPr>
        <p:spPr bwMode="auto">
          <a:xfrm>
            <a:off x="0" y="28622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0704" name="Object 16"/>
          <p:cNvGraphicFramePr>
            <a:graphicFrameLocks noChangeAspect="1"/>
          </p:cNvGraphicFramePr>
          <p:nvPr/>
        </p:nvGraphicFramePr>
        <p:xfrm>
          <a:off x="990600" y="5029200"/>
          <a:ext cx="2133600" cy="338138"/>
        </p:xfrm>
        <a:graphic>
          <a:graphicData uri="http://schemas.openxmlformats.org/presentationml/2006/ole">
            <mc:AlternateContent xmlns:mc="http://schemas.openxmlformats.org/markup-compatibility/2006">
              <mc:Choice xmlns:v="urn:schemas-microsoft-com:vml" Requires="v">
                <p:oleObj spid="_x0000_s382987" name="Equation" r:id="rId11" imgW="1383699" imgH="215806" progId="Equation.3">
                  <p:embed/>
                </p:oleObj>
              </mc:Choice>
              <mc:Fallback>
                <p:oleObj name="Equation" r:id="rId11" imgW="1383699" imgH="215806"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0600" y="5029200"/>
                        <a:ext cx="2133600"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en-US" altLang="ko-KR" dirty="0">
                <a:ea typeface="굴림" charset="-127"/>
              </a:rPr>
              <a:t>Solution </a:t>
            </a:r>
          </a:p>
        </p:txBody>
      </p:sp>
      <p:sp>
        <p:nvSpPr>
          <p:cNvPr id="371717" name="Rectangle 5"/>
          <p:cNvSpPr>
            <a:spLocks noChangeArrowheads="1"/>
          </p:cNvSpPr>
          <p:nvPr/>
        </p:nvSpPr>
        <p:spPr bwMode="auto">
          <a:xfrm>
            <a:off x="381000" y="1981200"/>
            <a:ext cx="8543925"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cs typeface="Times New Roman" pitchFamily="18" charset="0"/>
              </a:rPr>
              <a:t>Using linear interpolation on the obtained data for the two assumed values of </a:t>
            </a:r>
          </a:p>
        </p:txBody>
      </p:sp>
      <p:sp>
        <p:nvSpPr>
          <p:cNvPr id="371720" name="Rectangle 8"/>
          <p:cNvSpPr>
            <a:spLocks noChangeArrowheads="1"/>
          </p:cNvSpPr>
          <p:nvPr/>
        </p:nvSpPr>
        <p:spPr bwMode="auto">
          <a:xfrm>
            <a:off x="76200" y="29210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1719" name="Object 7"/>
          <p:cNvGraphicFramePr>
            <a:graphicFrameLocks noChangeAspect="1"/>
          </p:cNvGraphicFramePr>
          <p:nvPr/>
        </p:nvGraphicFramePr>
        <p:xfrm>
          <a:off x="533400" y="2506662"/>
          <a:ext cx="533400" cy="508000"/>
        </p:xfrm>
        <a:graphic>
          <a:graphicData uri="http://schemas.openxmlformats.org/presentationml/2006/ole">
            <mc:AlternateContent xmlns:mc="http://schemas.openxmlformats.org/markup-compatibility/2006">
              <mc:Choice xmlns:v="urn:schemas-microsoft-com:vml" Requires="v">
                <p:oleObj spid="_x0000_s384009" name="Equation" r:id="rId3" imgW="406048" imgH="393359" progId="Equation.3">
                  <p:embed/>
                </p:oleObj>
              </mc:Choice>
              <mc:Fallback>
                <p:oleObj name="Equation" r:id="rId3" imgW="406048" imgH="393359"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506662"/>
                        <a:ext cx="5334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1721" name="Rectangle 9"/>
          <p:cNvSpPr>
            <a:spLocks noChangeArrowheads="1"/>
          </p:cNvSpPr>
          <p:nvPr/>
        </p:nvSpPr>
        <p:spPr bwMode="auto">
          <a:xfrm>
            <a:off x="1143000" y="2506662"/>
            <a:ext cx="984250"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we get </a:t>
            </a:r>
          </a:p>
        </p:txBody>
      </p:sp>
      <p:sp>
        <p:nvSpPr>
          <p:cNvPr id="371723" name="Rectangle 11"/>
          <p:cNvSpPr>
            <a:spLocks noChangeArrowheads="1"/>
          </p:cNvSpPr>
          <p:nvPr/>
        </p:nvSpPr>
        <p:spPr bwMode="auto">
          <a:xfrm>
            <a:off x="76200" y="300672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1722" name="Object 10"/>
          <p:cNvGraphicFramePr>
            <a:graphicFrameLocks noChangeAspect="1"/>
          </p:cNvGraphicFramePr>
          <p:nvPr/>
        </p:nvGraphicFramePr>
        <p:xfrm>
          <a:off x="495300" y="3192462"/>
          <a:ext cx="1752600" cy="333375"/>
        </p:xfrm>
        <a:graphic>
          <a:graphicData uri="http://schemas.openxmlformats.org/presentationml/2006/ole">
            <mc:AlternateContent xmlns:mc="http://schemas.openxmlformats.org/markup-compatibility/2006">
              <mc:Choice xmlns:v="urn:schemas-microsoft-com:vml" Requires="v">
                <p:oleObj spid="_x0000_s384010" name="Equation" r:id="rId5" imgW="1155199" imgH="215806" progId="Equation.3">
                  <p:embed/>
                </p:oleObj>
              </mc:Choice>
              <mc:Fallback>
                <p:oleObj name="Equation" r:id="rId5" imgW="1155199" imgH="215806"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 y="3192462"/>
                        <a:ext cx="1752600"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1725" name="Rectangle 13"/>
          <p:cNvSpPr>
            <a:spLocks noChangeArrowheads="1"/>
          </p:cNvSpPr>
          <p:nvPr/>
        </p:nvSpPr>
        <p:spPr bwMode="auto">
          <a:xfrm>
            <a:off x="76200" y="29210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1724" name="Object 12"/>
          <p:cNvGraphicFramePr>
            <a:graphicFrameLocks noChangeAspect="1"/>
          </p:cNvGraphicFramePr>
          <p:nvPr/>
        </p:nvGraphicFramePr>
        <p:xfrm>
          <a:off x="476250" y="3656012"/>
          <a:ext cx="7942263" cy="612775"/>
        </p:xfrm>
        <a:graphic>
          <a:graphicData uri="http://schemas.openxmlformats.org/presentationml/2006/ole">
            <mc:AlternateContent xmlns:mc="http://schemas.openxmlformats.org/markup-compatibility/2006">
              <mc:Choice xmlns:v="urn:schemas-microsoft-com:vml" Requires="v">
                <p:oleObj spid="_x0000_s384011" name="Equation" r:id="rId7" imgW="5067000" imgH="393480" progId="Equation.3">
                  <p:embed/>
                </p:oleObj>
              </mc:Choice>
              <mc:Fallback>
                <p:oleObj name="Equation" r:id="rId7" imgW="5067000" imgH="393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250" y="3656012"/>
                        <a:ext cx="7942263"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1727" name="Rectangle 15"/>
          <p:cNvSpPr>
            <a:spLocks noChangeArrowheads="1"/>
          </p:cNvSpPr>
          <p:nvPr/>
        </p:nvSpPr>
        <p:spPr bwMode="auto">
          <a:xfrm>
            <a:off x="76200" y="302577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1726" name="Object 14"/>
          <p:cNvGraphicFramePr>
            <a:graphicFrameLocks noChangeAspect="1"/>
          </p:cNvGraphicFramePr>
          <p:nvPr/>
        </p:nvGraphicFramePr>
        <p:xfrm>
          <a:off x="1042988" y="4335462"/>
          <a:ext cx="1524000" cy="280988"/>
        </p:xfrm>
        <a:graphic>
          <a:graphicData uri="http://schemas.openxmlformats.org/presentationml/2006/ole">
            <mc:AlternateContent xmlns:mc="http://schemas.openxmlformats.org/markup-compatibility/2006">
              <mc:Choice xmlns:v="urn:schemas-microsoft-com:vml" Requires="v">
                <p:oleObj spid="_x0000_s384012" name="Equation" r:id="rId9" imgW="977476" imgH="177723" progId="Equation.3">
                  <p:embed/>
                </p:oleObj>
              </mc:Choice>
              <mc:Fallback>
                <p:oleObj name="Equation" r:id="rId9" imgW="977476" imgH="177723"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4335462"/>
                        <a:ext cx="1524000" cy="280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1728" name="Rectangle 16"/>
          <p:cNvSpPr>
            <a:spLocks noChangeArrowheads="1"/>
          </p:cNvSpPr>
          <p:nvPr/>
        </p:nvSpPr>
        <p:spPr bwMode="auto">
          <a:xfrm>
            <a:off x="381000" y="4868862"/>
            <a:ext cx="850900"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Using </a:t>
            </a:r>
          </a:p>
        </p:txBody>
      </p:sp>
      <p:sp>
        <p:nvSpPr>
          <p:cNvPr id="371730" name="Rectangle 18"/>
          <p:cNvSpPr>
            <a:spLocks noChangeArrowheads="1"/>
          </p:cNvSpPr>
          <p:nvPr/>
        </p:nvSpPr>
        <p:spPr bwMode="auto">
          <a:xfrm>
            <a:off x="76200" y="302577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1729" name="Object 17"/>
          <p:cNvGraphicFramePr>
            <a:graphicFrameLocks noChangeAspect="1"/>
          </p:cNvGraphicFramePr>
          <p:nvPr/>
        </p:nvGraphicFramePr>
        <p:xfrm>
          <a:off x="1219200" y="4922837"/>
          <a:ext cx="838200" cy="279400"/>
        </p:xfrm>
        <a:graphic>
          <a:graphicData uri="http://schemas.openxmlformats.org/presentationml/2006/ole">
            <mc:AlternateContent xmlns:mc="http://schemas.openxmlformats.org/markup-compatibility/2006">
              <mc:Choice xmlns:v="urn:schemas-microsoft-com:vml" Requires="v">
                <p:oleObj spid="_x0000_s384013" name="Equation" r:id="rId11" imgW="545626" imgH="177646" progId="Equation.3">
                  <p:embed/>
                </p:oleObj>
              </mc:Choice>
              <mc:Fallback>
                <p:oleObj name="Equation" r:id="rId11" imgW="545626" imgH="177646"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9200" y="4922837"/>
                        <a:ext cx="8382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1731" name="Rectangle 19"/>
          <p:cNvSpPr>
            <a:spLocks noChangeArrowheads="1"/>
          </p:cNvSpPr>
          <p:nvPr/>
        </p:nvSpPr>
        <p:spPr bwMode="auto">
          <a:xfrm>
            <a:off x="2057400" y="4868862"/>
            <a:ext cx="4346575"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and repeating the Euler’s method with </a:t>
            </a:r>
          </a:p>
        </p:txBody>
      </p:sp>
      <p:sp>
        <p:nvSpPr>
          <p:cNvPr id="371733" name="Rectangle 21"/>
          <p:cNvSpPr>
            <a:spLocks noChangeArrowheads="1"/>
          </p:cNvSpPr>
          <p:nvPr/>
        </p:nvSpPr>
        <p:spPr bwMode="auto">
          <a:xfrm>
            <a:off x="76200" y="302577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1732" name="Object 20"/>
          <p:cNvGraphicFramePr>
            <a:graphicFrameLocks noChangeAspect="1"/>
          </p:cNvGraphicFramePr>
          <p:nvPr/>
        </p:nvGraphicFramePr>
        <p:xfrm>
          <a:off x="6324600" y="4945062"/>
          <a:ext cx="2209800" cy="317500"/>
        </p:xfrm>
        <a:graphic>
          <a:graphicData uri="http://schemas.openxmlformats.org/presentationml/2006/ole">
            <mc:AlternateContent xmlns:mc="http://schemas.openxmlformats.org/markup-compatibility/2006">
              <mc:Choice xmlns:v="urn:schemas-microsoft-com:vml" Requires="v">
                <p:oleObj spid="_x0000_s384014" name="Equation" r:id="rId13" imgW="1282680" imgH="203040" progId="Equation.3">
                  <p:embed/>
                </p:oleObj>
              </mc:Choice>
              <mc:Fallback>
                <p:oleObj name="Equation" r:id="rId13" imgW="1282680" imgH="20304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24600" y="4945062"/>
                        <a:ext cx="22098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1735" name="Rectangle 23"/>
          <p:cNvSpPr>
            <a:spLocks noChangeArrowheads="1"/>
          </p:cNvSpPr>
          <p:nvPr/>
        </p:nvSpPr>
        <p:spPr bwMode="auto">
          <a:xfrm>
            <a:off x="76200" y="300672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1734" name="Object 22"/>
          <p:cNvGraphicFramePr>
            <a:graphicFrameLocks noChangeAspect="1"/>
          </p:cNvGraphicFramePr>
          <p:nvPr/>
        </p:nvGraphicFramePr>
        <p:xfrm>
          <a:off x="609600" y="5554662"/>
          <a:ext cx="2209800" cy="352425"/>
        </p:xfrm>
        <a:graphic>
          <a:graphicData uri="http://schemas.openxmlformats.org/presentationml/2006/ole">
            <mc:AlternateContent xmlns:mc="http://schemas.openxmlformats.org/markup-compatibility/2006">
              <mc:Choice xmlns:v="urn:schemas-microsoft-com:vml" Requires="v">
                <p:oleObj spid="_x0000_s384015" name="Equation" r:id="rId15" imgW="1371600" imgH="215900" progId="Equation.3">
                  <p:embed/>
                </p:oleObj>
              </mc:Choice>
              <mc:Fallback>
                <p:oleObj name="Equation" r:id="rId15" imgW="1371600" imgH="21590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9600" y="5554662"/>
                        <a:ext cx="22098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altLang="ko-KR" dirty="0" smtClean="0">
                <a:ea typeface="굴림" charset="-127"/>
              </a:rPr>
              <a:t>Solution</a:t>
            </a:r>
            <a:endParaRPr lang="en-US" altLang="ko-KR" dirty="0">
              <a:ea typeface="굴림" charset="-127"/>
            </a:endParaRPr>
          </a:p>
        </p:txBody>
      </p:sp>
      <p:sp>
        <p:nvSpPr>
          <p:cNvPr id="372740" name="Rectangle 4"/>
          <p:cNvSpPr>
            <a:spLocks noChangeArrowheads="1"/>
          </p:cNvSpPr>
          <p:nvPr/>
        </p:nvSpPr>
        <p:spPr bwMode="auto">
          <a:xfrm>
            <a:off x="685800" y="2020887"/>
            <a:ext cx="5245100"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Using linear interpolation to refine the value of </a:t>
            </a:r>
          </a:p>
        </p:txBody>
      </p:sp>
      <p:sp>
        <p:nvSpPr>
          <p:cNvPr id="372742" name="Rectangle 6"/>
          <p:cNvSpPr>
            <a:spLocks noChangeArrowheads="1"/>
          </p:cNvSpPr>
          <p:nvPr/>
        </p:nvSpPr>
        <p:spPr bwMode="auto">
          <a:xfrm>
            <a:off x="304800" y="29019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2741" name="Object 5"/>
          <p:cNvGraphicFramePr>
            <a:graphicFrameLocks noChangeAspect="1"/>
          </p:cNvGraphicFramePr>
          <p:nvPr/>
        </p:nvGraphicFramePr>
        <p:xfrm>
          <a:off x="5943600" y="2020887"/>
          <a:ext cx="306388" cy="371475"/>
        </p:xfrm>
        <a:graphic>
          <a:graphicData uri="http://schemas.openxmlformats.org/presentationml/2006/ole">
            <mc:AlternateContent xmlns:mc="http://schemas.openxmlformats.org/markup-compatibility/2006">
              <mc:Choice xmlns:v="urn:schemas-microsoft-com:vml" Requires="v">
                <p:oleObj spid="_x0000_s385033" name="Equation" r:id="rId3" imgW="177569" imgH="215619" progId="Equation.3">
                  <p:embed/>
                </p:oleObj>
              </mc:Choice>
              <mc:Fallback>
                <p:oleObj name="Equation" r:id="rId3" imgW="177569" imgH="215619"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020887"/>
                        <a:ext cx="306388"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2743" name="Rectangle 7"/>
          <p:cNvSpPr>
            <a:spLocks noChangeArrowheads="1"/>
          </p:cNvSpPr>
          <p:nvPr/>
        </p:nvSpPr>
        <p:spPr bwMode="auto">
          <a:xfrm>
            <a:off x="762000" y="2554287"/>
            <a:ext cx="4459288"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till one gets close to the actual value of </a:t>
            </a:r>
          </a:p>
        </p:txBody>
      </p:sp>
      <p:graphicFrame>
        <p:nvGraphicFramePr>
          <p:cNvPr id="372744" name="Object 8"/>
          <p:cNvGraphicFramePr>
            <a:graphicFrameLocks noChangeAspect="1"/>
          </p:cNvGraphicFramePr>
          <p:nvPr/>
        </p:nvGraphicFramePr>
        <p:xfrm>
          <a:off x="5181600" y="2554287"/>
          <a:ext cx="457200" cy="361950"/>
        </p:xfrm>
        <a:graphic>
          <a:graphicData uri="http://schemas.openxmlformats.org/presentationml/2006/ole">
            <mc:AlternateContent xmlns:mc="http://schemas.openxmlformats.org/markup-compatibility/2006">
              <mc:Choice xmlns:v="urn:schemas-microsoft-com:vml" Requires="v">
                <p:oleObj spid="_x0000_s385034" name="Equation" r:id="rId5" imgW="279279" imgH="215806" progId="Equation.3">
                  <p:embed/>
                </p:oleObj>
              </mc:Choice>
              <mc:Fallback>
                <p:oleObj name="Equation" r:id="rId5" imgW="279279" imgH="215806"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2554287"/>
                        <a:ext cx="45720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2746" name="Text Box 10"/>
          <p:cNvSpPr txBox="1">
            <a:spLocks noChangeArrowheads="1"/>
          </p:cNvSpPr>
          <p:nvPr/>
        </p:nvSpPr>
        <p:spPr bwMode="auto">
          <a:xfrm>
            <a:off x="5715000" y="2554287"/>
            <a:ext cx="1957388" cy="381000"/>
          </a:xfrm>
          <a:prstGeom prst="rect">
            <a:avLst/>
          </a:prstGeom>
          <a:noFill/>
          <a:ln w="9525">
            <a:noFill/>
            <a:miter lim="800000"/>
            <a:headEnd/>
            <a:tailEnd/>
          </a:ln>
          <a:effectLst/>
        </p:spPr>
        <p:txBody>
          <a:bodyPr wrap="none">
            <a:spAutoFit/>
          </a:bodyPr>
          <a:lstStyle/>
          <a:p>
            <a:pPr algn="l"/>
            <a:r>
              <a:rPr lang="en-US" altLang="ko-KR" sz="1900">
                <a:ea typeface="굴림" charset="-127"/>
              </a:rPr>
              <a:t>which gives you,</a:t>
            </a:r>
          </a:p>
        </p:txBody>
      </p:sp>
      <p:sp>
        <p:nvSpPr>
          <p:cNvPr id="372752" name="Rectangle 16"/>
          <p:cNvSpPr>
            <a:spLocks noChangeArrowheads="1"/>
          </p:cNvSpPr>
          <p:nvPr/>
        </p:nvSpPr>
        <p:spPr bwMode="auto">
          <a:xfrm>
            <a:off x="304800" y="19050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2751" name="Object 15"/>
          <p:cNvGraphicFramePr>
            <a:graphicFrameLocks noChangeAspect="1"/>
          </p:cNvGraphicFramePr>
          <p:nvPr/>
        </p:nvGraphicFramePr>
        <p:xfrm>
          <a:off x="1905000" y="3140075"/>
          <a:ext cx="1981200" cy="319087"/>
        </p:xfrm>
        <a:graphic>
          <a:graphicData uri="http://schemas.openxmlformats.org/presentationml/2006/ole">
            <mc:AlternateContent xmlns:mc="http://schemas.openxmlformats.org/markup-compatibility/2006">
              <mc:Choice xmlns:v="urn:schemas-microsoft-com:vml" Requires="v">
                <p:oleObj spid="_x0000_s385035" name="Equation" r:id="rId7" imgW="1358310" imgH="215806" progId="Equation.3">
                  <p:embed/>
                </p:oleObj>
              </mc:Choice>
              <mc:Fallback>
                <p:oleObj name="Equation" r:id="rId7" imgW="1358310" imgH="215806"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3140075"/>
                        <a:ext cx="1981200" cy="319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2753" name="Rectangle 17"/>
          <p:cNvSpPr>
            <a:spLocks noChangeArrowheads="1"/>
          </p:cNvSpPr>
          <p:nvPr/>
        </p:nvSpPr>
        <p:spPr bwMode="auto">
          <a:xfrm>
            <a:off x="304800" y="2124075"/>
            <a:ext cx="1098550" cy="274637"/>
          </a:xfrm>
          <a:prstGeom prst="rect">
            <a:avLst/>
          </a:prstGeom>
          <a:noFill/>
          <a:ln w="9525">
            <a:noFill/>
            <a:miter lim="800000"/>
            <a:headEnd/>
            <a:tailEnd/>
          </a:ln>
          <a:effectLst/>
        </p:spPr>
        <p:txBody>
          <a:bodyPr wrap="none" anchor="ctr">
            <a:spAutoFit/>
          </a:bodyPr>
          <a:lstStyle/>
          <a:p>
            <a:pPr algn="l" eaLnBrk="0" hangingPunct="0"/>
            <a:r>
              <a:rPr lang="ko-KR" altLang="en-US" sz="1200">
                <a:latin typeface="Times New Roman" pitchFamily="18" charset="0"/>
                <a:ea typeface="굴림" charset="-127"/>
                <a:cs typeface="Times New Roman" pitchFamily="18" charset="0"/>
              </a:rPr>
              <a:t>	</a:t>
            </a:r>
            <a:endParaRPr lang="ko-KR" altLang="en-US">
              <a:latin typeface="Times New Roman" pitchFamily="18" charset="0"/>
              <a:ea typeface="굴림" charset="-127"/>
              <a:cs typeface="Times New Roman" pitchFamily="18" charset="0"/>
            </a:endParaRPr>
          </a:p>
        </p:txBody>
      </p:sp>
      <p:graphicFrame>
        <p:nvGraphicFramePr>
          <p:cNvPr id="372750" name="Object 14"/>
          <p:cNvGraphicFramePr>
            <a:graphicFrameLocks noChangeAspect="1"/>
          </p:cNvGraphicFramePr>
          <p:nvPr/>
        </p:nvGraphicFramePr>
        <p:xfrm>
          <a:off x="1905000" y="3641725"/>
          <a:ext cx="2514600" cy="350837"/>
        </p:xfrm>
        <a:graphic>
          <a:graphicData uri="http://schemas.openxmlformats.org/presentationml/2006/ole">
            <mc:AlternateContent xmlns:mc="http://schemas.openxmlformats.org/markup-compatibility/2006">
              <mc:Choice xmlns:v="urn:schemas-microsoft-com:vml" Requires="v">
                <p:oleObj spid="_x0000_s385036" name="Equation" r:id="rId9" imgW="1574117" imgH="215806" progId="Equation.3">
                  <p:embed/>
                </p:oleObj>
              </mc:Choice>
              <mc:Fallback>
                <p:oleObj name="Equation" r:id="rId9" imgW="1574117" imgH="215806"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00" y="3641725"/>
                        <a:ext cx="2514600"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2754" name="Rectangle 18"/>
          <p:cNvSpPr>
            <a:spLocks noChangeArrowheads="1"/>
          </p:cNvSpPr>
          <p:nvPr/>
        </p:nvSpPr>
        <p:spPr bwMode="auto">
          <a:xfrm>
            <a:off x="304800" y="2617787"/>
            <a:ext cx="1098550" cy="274638"/>
          </a:xfrm>
          <a:prstGeom prst="rect">
            <a:avLst/>
          </a:prstGeom>
          <a:noFill/>
          <a:ln w="9525">
            <a:noFill/>
            <a:miter lim="800000"/>
            <a:headEnd/>
            <a:tailEnd/>
          </a:ln>
          <a:effectLst/>
        </p:spPr>
        <p:txBody>
          <a:bodyPr wrap="none" anchor="ctr">
            <a:spAutoFit/>
          </a:bodyPr>
          <a:lstStyle/>
          <a:p>
            <a:pPr algn="l" eaLnBrk="0" hangingPunct="0"/>
            <a:r>
              <a:rPr lang="ko-KR" altLang="en-US" sz="1200">
                <a:latin typeface="Times New Roman" pitchFamily="18" charset="0"/>
                <a:ea typeface="굴림" charset="-127"/>
                <a:cs typeface="Times New Roman" pitchFamily="18" charset="0"/>
              </a:rPr>
              <a:t>	</a:t>
            </a:r>
            <a:endParaRPr lang="ko-KR" altLang="en-US">
              <a:latin typeface="Times New Roman" pitchFamily="18" charset="0"/>
              <a:ea typeface="굴림" charset="-127"/>
              <a:cs typeface="Times New Roman" pitchFamily="18" charset="0"/>
            </a:endParaRPr>
          </a:p>
        </p:txBody>
      </p:sp>
      <p:graphicFrame>
        <p:nvGraphicFramePr>
          <p:cNvPr id="372749" name="Object 13"/>
          <p:cNvGraphicFramePr>
            <a:graphicFrameLocks noChangeAspect="1"/>
          </p:cNvGraphicFramePr>
          <p:nvPr/>
        </p:nvGraphicFramePr>
        <p:xfrm>
          <a:off x="1905000" y="4229100"/>
          <a:ext cx="2667000" cy="382587"/>
        </p:xfrm>
        <a:graphic>
          <a:graphicData uri="http://schemas.openxmlformats.org/presentationml/2006/ole">
            <mc:AlternateContent xmlns:mc="http://schemas.openxmlformats.org/markup-compatibility/2006">
              <mc:Choice xmlns:v="urn:schemas-microsoft-com:vml" Requires="v">
                <p:oleObj spid="_x0000_s385037" name="Equation" r:id="rId11" imgW="1587500" imgH="228600" progId="Equation.3">
                  <p:embed/>
                </p:oleObj>
              </mc:Choice>
              <mc:Fallback>
                <p:oleObj name="Equation" r:id="rId11" imgW="1587500" imgH="2286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0" y="4229100"/>
                        <a:ext cx="2667000"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2755" name="Rectangle 19"/>
          <p:cNvSpPr>
            <a:spLocks noChangeArrowheads="1"/>
          </p:cNvSpPr>
          <p:nvPr/>
        </p:nvSpPr>
        <p:spPr bwMode="auto">
          <a:xfrm>
            <a:off x="304800" y="3121025"/>
            <a:ext cx="1098550" cy="274637"/>
          </a:xfrm>
          <a:prstGeom prst="rect">
            <a:avLst/>
          </a:prstGeom>
          <a:noFill/>
          <a:ln w="9525">
            <a:noFill/>
            <a:miter lim="800000"/>
            <a:headEnd/>
            <a:tailEnd/>
          </a:ln>
          <a:effectLst/>
        </p:spPr>
        <p:txBody>
          <a:bodyPr wrap="none" anchor="ctr">
            <a:spAutoFit/>
          </a:bodyPr>
          <a:lstStyle/>
          <a:p>
            <a:pPr algn="l" eaLnBrk="0" hangingPunct="0"/>
            <a:r>
              <a:rPr lang="ko-KR" altLang="en-US" sz="1200">
                <a:latin typeface="Times New Roman" pitchFamily="18" charset="0"/>
                <a:ea typeface="굴림" charset="-127"/>
                <a:cs typeface="Times New Roman" pitchFamily="18" charset="0"/>
              </a:rPr>
              <a:t>	</a:t>
            </a:r>
            <a:endParaRPr lang="ko-KR" altLang="en-US">
              <a:latin typeface="Times New Roman" pitchFamily="18" charset="0"/>
              <a:ea typeface="굴림" charset="-127"/>
              <a:cs typeface="Times New Roman" pitchFamily="18" charset="0"/>
            </a:endParaRPr>
          </a:p>
        </p:txBody>
      </p:sp>
      <p:graphicFrame>
        <p:nvGraphicFramePr>
          <p:cNvPr id="372748" name="Object 12"/>
          <p:cNvGraphicFramePr>
            <a:graphicFrameLocks noChangeAspect="1"/>
          </p:cNvGraphicFramePr>
          <p:nvPr/>
        </p:nvGraphicFramePr>
        <p:xfrm>
          <a:off x="1905000" y="4779962"/>
          <a:ext cx="2590800" cy="355600"/>
        </p:xfrm>
        <a:graphic>
          <a:graphicData uri="http://schemas.openxmlformats.org/presentationml/2006/ole">
            <mc:AlternateContent xmlns:mc="http://schemas.openxmlformats.org/markup-compatibility/2006">
              <mc:Choice xmlns:v="urn:schemas-microsoft-com:vml" Requires="v">
                <p:oleObj spid="_x0000_s385038" name="Equation" r:id="rId13" imgW="1586811" imgH="215806" progId="Equation.3">
                  <p:embed/>
                </p:oleObj>
              </mc:Choice>
              <mc:Fallback>
                <p:oleObj name="Equation" r:id="rId13" imgW="1586811" imgH="215806"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05000" y="4779962"/>
                        <a:ext cx="2590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2756" name="Rectangle 20"/>
          <p:cNvSpPr>
            <a:spLocks noChangeArrowheads="1"/>
          </p:cNvSpPr>
          <p:nvPr/>
        </p:nvSpPr>
        <p:spPr bwMode="auto">
          <a:xfrm>
            <a:off x="304800" y="3614737"/>
            <a:ext cx="1098550" cy="274638"/>
          </a:xfrm>
          <a:prstGeom prst="rect">
            <a:avLst/>
          </a:prstGeom>
          <a:noFill/>
          <a:ln w="9525">
            <a:noFill/>
            <a:miter lim="800000"/>
            <a:headEnd/>
            <a:tailEnd/>
          </a:ln>
          <a:effectLst/>
        </p:spPr>
        <p:txBody>
          <a:bodyPr wrap="none" anchor="ctr">
            <a:spAutoFit/>
          </a:bodyPr>
          <a:lstStyle/>
          <a:p>
            <a:pPr algn="l" eaLnBrk="0" hangingPunct="0"/>
            <a:r>
              <a:rPr lang="ko-KR" altLang="en-US" sz="1200">
                <a:latin typeface="Times New Roman" pitchFamily="18" charset="0"/>
                <a:ea typeface="굴림" charset="-127"/>
                <a:cs typeface="Times New Roman" pitchFamily="18" charset="0"/>
              </a:rPr>
              <a:t>	</a:t>
            </a:r>
            <a:endParaRPr lang="ko-KR" altLang="en-US">
              <a:latin typeface="Times New Roman" pitchFamily="18" charset="0"/>
              <a:ea typeface="굴림" charset="-127"/>
              <a:cs typeface="Times New Roman" pitchFamily="18" charset="0"/>
            </a:endParaRPr>
          </a:p>
        </p:txBody>
      </p:sp>
      <p:graphicFrame>
        <p:nvGraphicFramePr>
          <p:cNvPr id="372747" name="Object 11"/>
          <p:cNvGraphicFramePr>
            <a:graphicFrameLocks noChangeAspect="1"/>
          </p:cNvGraphicFramePr>
          <p:nvPr/>
        </p:nvGraphicFramePr>
        <p:xfrm>
          <a:off x="1905000" y="5378450"/>
          <a:ext cx="2590800" cy="376237"/>
        </p:xfrm>
        <a:graphic>
          <a:graphicData uri="http://schemas.openxmlformats.org/presentationml/2006/ole">
            <mc:AlternateContent xmlns:mc="http://schemas.openxmlformats.org/markup-compatibility/2006">
              <mc:Choice xmlns:v="urn:schemas-microsoft-com:vml" Requires="v">
                <p:oleObj spid="_x0000_s385039" name="Equation" r:id="rId15" imgW="1574800" imgH="228600" progId="Equation.3">
                  <p:embed/>
                </p:oleObj>
              </mc:Choice>
              <mc:Fallback>
                <p:oleObj name="Equation" r:id="rId15" imgW="1574800" imgH="22860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05000" y="5378450"/>
                        <a:ext cx="2590800" cy="376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5" name="Rectangle 5"/>
          <p:cNvSpPr>
            <a:spLocks noGrp="1" noChangeArrowheads="1"/>
          </p:cNvSpPr>
          <p:nvPr>
            <p:ph type="title"/>
          </p:nvPr>
        </p:nvSpPr>
        <p:spPr/>
        <p:txBody>
          <a:bodyPr>
            <a:normAutofit fontScale="90000"/>
          </a:bodyPr>
          <a:lstStyle/>
          <a:p>
            <a:r>
              <a:rPr lang="en-US" altLang="ko-KR" sz="4000">
                <a:ea typeface="굴림" charset="-127"/>
              </a:rPr>
              <a:t>Comparisons of different initial guesses</a:t>
            </a:r>
          </a:p>
        </p:txBody>
      </p:sp>
      <p:pic>
        <p:nvPicPr>
          <p:cNvPr id="373764" name="Picture 4"/>
          <p:cNvPicPr>
            <a:picLocks noGrp="1" noChangeAspect="1" noChangeArrowheads="1"/>
          </p:cNvPicPr>
          <p:nvPr>
            <p:ph idx="1"/>
          </p:nvPr>
        </p:nvPicPr>
        <p:blipFill>
          <a:blip r:embed="rId2" cstate="print"/>
          <a:srcRect/>
          <a:stretch>
            <a:fillRect/>
          </a:stretch>
        </p:blipFill>
        <p:spPr>
          <a:xfrm>
            <a:off x="914400" y="1524000"/>
            <a:ext cx="7315200" cy="4957763"/>
          </a:xfrm>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normAutofit fontScale="90000"/>
          </a:bodyPr>
          <a:lstStyle/>
          <a:p>
            <a:r>
              <a:rPr lang="en-US" altLang="ko-KR" sz="4000">
                <a:ea typeface="굴림" charset="-127"/>
              </a:rPr>
              <a:t>Comparison of Euler and Runge-Kutta Results with exact results</a:t>
            </a:r>
          </a:p>
        </p:txBody>
      </p:sp>
      <p:graphicFrame>
        <p:nvGraphicFramePr>
          <p:cNvPr id="375630" name="Object 846"/>
          <p:cNvGraphicFramePr>
            <a:graphicFrameLocks noGrp="1" noChangeAspect="1"/>
          </p:cNvGraphicFramePr>
          <p:nvPr>
            <p:ph idx="1"/>
          </p:nvPr>
        </p:nvGraphicFramePr>
        <p:xfrm>
          <a:off x="-76200" y="2590800"/>
          <a:ext cx="9913938" cy="2925763"/>
        </p:xfrm>
        <a:graphic>
          <a:graphicData uri="http://schemas.openxmlformats.org/presentationml/2006/ole">
            <mc:AlternateContent xmlns:mc="http://schemas.openxmlformats.org/markup-compatibility/2006">
              <mc:Choice xmlns:v="urn:schemas-microsoft-com:vml" Requires="v">
                <p:oleObj spid="_x0000_s386051" name="Document" r:id="rId4" imgW="5637869" imgH="1664142" progId="Word.Document.8">
                  <p:embed/>
                </p:oleObj>
              </mc:Choice>
              <mc:Fallback>
                <p:oleObj name="Document" r:id="rId4" imgW="5637869" imgH="1664142"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2590800"/>
                        <a:ext cx="9913938" cy="292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5044" name="Rectangle 260"/>
          <p:cNvSpPr>
            <a:spLocks noChangeArrowheads="1"/>
          </p:cNvSpPr>
          <p:nvPr/>
        </p:nvSpPr>
        <p:spPr bwMode="auto">
          <a:xfrm>
            <a:off x="609600" y="2209800"/>
            <a:ext cx="7959725" cy="381000"/>
          </a:xfrm>
          <a:prstGeom prst="rect">
            <a:avLst/>
          </a:prstGeom>
          <a:noFill/>
          <a:ln w="9525">
            <a:noFill/>
            <a:miter lim="800000"/>
            <a:headEnd/>
            <a:tailEnd/>
          </a:ln>
          <a:effectLst/>
        </p:spPr>
        <p:txBody>
          <a:bodyPr wrap="none" anchor="ctr">
            <a:spAutoFit/>
          </a:bodyPr>
          <a:lstStyle/>
          <a:p>
            <a:pPr algn="l" eaLnBrk="0" hangingPunct="0">
              <a:tabLst>
                <a:tab pos="457200" algn="l"/>
                <a:tab pos="685800" algn="l"/>
              </a:tabLst>
            </a:pPr>
            <a:r>
              <a:rPr lang="en-US" altLang="ko-KR" sz="1900" u="sng">
                <a:ea typeface="굴림" charset="-127"/>
              </a:rPr>
              <a:t>Table 1</a:t>
            </a:r>
            <a:r>
              <a:rPr lang="en-US" altLang="ko-KR" sz="1900">
                <a:ea typeface="굴림" charset="-127"/>
              </a:rPr>
              <a:t>. Comparison of Euler and Runge-Kutta results with exact results.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1026"/>
          <p:cNvSpPr>
            <a:spLocks noGrp="1" noChangeArrowheads="1"/>
          </p:cNvSpPr>
          <p:nvPr>
            <p:ph type="ctrTitle"/>
          </p:nvPr>
        </p:nvSpPr>
        <p:spPr>
          <a:xfrm>
            <a:off x="990600" y="685800"/>
            <a:ext cx="7315200" cy="1066800"/>
          </a:xfrm>
        </p:spPr>
        <p:txBody>
          <a:bodyPr/>
          <a:lstStyle/>
          <a:p>
            <a:r>
              <a:rPr lang="en-US" altLang="ko-KR" dirty="0">
                <a:ea typeface="굴림" charset="-127"/>
              </a:rPr>
              <a:t>Finite Difference Method</a:t>
            </a:r>
          </a:p>
        </p:txBody>
      </p:sp>
      <p:sp>
        <p:nvSpPr>
          <p:cNvPr id="7" name="부제목 6"/>
          <p:cNvSpPr>
            <a:spLocks noGrp="1"/>
          </p:cNvSpPr>
          <p:nvPr>
            <p:ph type="subTitle" idx="1"/>
          </p:nvPr>
        </p:nvSpPr>
        <p:spPr/>
        <p:txBody>
          <a:bodyPr/>
          <a:lstStyle/>
          <a:p>
            <a:endParaRPr lang="ko-KR"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304800" y="457200"/>
            <a:ext cx="8458200" cy="1143000"/>
          </a:xfrm>
        </p:spPr>
        <p:txBody>
          <a:bodyPr/>
          <a:lstStyle/>
          <a:p>
            <a:r>
              <a:rPr lang="en-US" altLang="ko-KR" dirty="0">
                <a:ea typeface="굴림" charset="-127"/>
                <a:cs typeface="Times New Roman" pitchFamily="18" charset="0"/>
              </a:rPr>
              <a:t>Example</a:t>
            </a:r>
          </a:p>
        </p:txBody>
      </p:sp>
      <p:sp>
        <p:nvSpPr>
          <p:cNvPr id="257030" name="Rectangle 6"/>
          <p:cNvSpPr>
            <a:spLocks noChangeArrowheads="1"/>
          </p:cNvSpPr>
          <p:nvPr/>
        </p:nvSpPr>
        <p:spPr bwMode="auto">
          <a:xfrm>
            <a:off x="381000" y="2057400"/>
            <a:ext cx="7010400" cy="1098550"/>
          </a:xfrm>
          <a:prstGeom prst="rect">
            <a:avLst/>
          </a:prstGeom>
          <a:noFill/>
          <a:ln w="9525">
            <a:noFill/>
            <a:miter lim="800000"/>
            <a:headEnd/>
            <a:tailEnd/>
          </a:ln>
          <a:effectLst/>
        </p:spPr>
        <p:txBody>
          <a:bodyPr anchor="ctr">
            <a:spAutoFit/>
          </a:bodyPr>
          <a:lstStyle/>
          <a:p>
            <a:pPr algn="just" eaLnBrk="0" hangingPunct="0"/>
            <a:r>
              <a:rPr lang="en-US" altLang="ko-KR" sz="1800" dirty="0">
                <a:latin typeface="Times New Roman" pitchFamily="18" charset="0"/>
                <a:ea typeface="굴림" charset="-127"/>
                <a:cs typeface="Times New Roman" pitchFamily="18" charset="0"/>
              </a:rPr>
              <a:t>A ball at 1200K is allowed to cool down in air at an ambient temperature of 300K.  Assuming heat is lost only due to radiation, the differential equation for the temperature of the ball is given by</a:t>
            </a:r>
            <a:r>
              <a:rPr lang="en-US" altLang="ko-KR" sz="1200" dirty="0">
                <a:latin typeface="Times New Roman" pitchFamily="18" charset="0"/>
                <a:ea typeface="굴림" charset="-127"/>
                <a:cs typeface="Times New Roman" pitchFamily="18" charset="0"/>
              </a:rPr>
              <a:t> </a:t>
            </a:r>
            <a:endParaRPr lang="en-US" altLang="ko-KR" sz="1100" dirty="0">
              <a:latin typeface="Times New Roman" pitchFamily="18" charset="0"/>
              <a:ea typeface="굴림" charset="-127"/>
            </a:endParaRPr>
          </a:p>
          <a:p>
            <a:pPr algn="just" eaLnBrk="0" hangingPunct="0"/>
            <a:r>
              <a:rPr lang="en-US" altLang="ko-KR" sz="1200" dirty="0">
                <a:latin typeface="Times New Roman" pitchFamily="18" charset="0"/>
                <a:ea typeface="굴림" charset="-127"/>
                <a:cs typeface="Times New Roman" pitchFamily="18" charset="0"/>
              </a:rPr>
              <a:t>	</a:t>
            </a:r>
            <a:endParaRPr lang="en-US" altLang="ko-KR" dirty="0">
              <a:latin typeface="Times New Roman" pitchFamily="18" charset="0"/>
              <a:ea typeface="굴림" charset="-127"/>
            </a:endParaRPr>
          </a:p>
        </p:txBody>
      </p:sp>
      <p:graphicFrame>
        <p:nvGraphicFramePr>
          <p:cNvPr id="257029" name="Object 5"/>
          <p:cNvGraphicFramePr>
            <a:graphicFrameLocks noChangeAspect="1"/>
          </p:cNvGraphicFramePr>
          <p:nvPr/>
        </p:nvGraphicFramePr>
        <p:xfrm>
          <a:off x="1295400" y="3200400"/>
          <a:ext cx="4267200" cy="555625"/>
        </p:xfrm>
        <a:graphic>
          <a:graphicData uri="http://schemas.openxmlformats.org/presentationml/2006/ole">
            <mc:AlternateContent xmlns:mc="http://schemas.openxmlformats.org/markup-compatibility/2006">
              <mc:Choice xmlns:v="urn:schemas-microsoft-com:vml" Requires="v">
                <p:oleObj spid="_x0000_s257040" name="Equation" r:id="rId4" imgW="2997200" imgH="393700" progId="Equation.3">
                  <p:embed/>
                </p:oleObj>
              </mc:Choice>
              <mc:Fallback>
                <p:oleObj name="Equation" r:id="rId4" imgW="2997200" imgH="39370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3200400"/>
                        <a:ext cx="4267200"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7031" name="Rectangle 7"/>
          <p:cNvSpPr>
            <a:spLocks noChangeArrowheads="1"/>
          </p:cNvSpPr>
          <p:nvPr/>
        </p:nvSpPr>
        <p:spPr bwMode="auto">
          <a:xfrm>
            <a:off x="381000" y="3733800"/>
            <a:ext cx="2349500" cy="641350"/>
          </a:xfrm>
          <a:prstGeom prst="rect">
            <a:avLst/>
          </a:prstGeom>
          <a:noFill/>
          <a:ln w="9525">
            <a:noFill/>
            <a:miter lim="800000"/>
            <a:headEnd/>
            <a:tailEnd/>
          </a:ln>
          <a:effectLst/>
        </p:spPr>
        <p:txBody>
          <a:bodyPr wrap="none" anchor="ctr">
            <a:spAutoFit/>
          </a:bodyPr>
          <a:lstStyle/>
          <a:p>
            <a:pPr algn="just" eaLnBrk="0" hangingPunct="0"/>
            <a:r>
              <a:rPr lang="en-US" altLang="ko-KR" sz="1800">
                <a:latin typeface="Times New Roman" pitchFamily="18" charset="0"/>
                <a:ea typeface="굴림" charset="-127"/>
                <a:cs typeface="Times New Roman" pitchFamily="18" charset="0"/>
              </a:rPr>
              <a:t>  </a:t>
            </a:r>
            <a:endParaRPr lang="en-US" altLang="ko-KR" sz="1800">
              <a:latin typeface="Times New Roman" pitchFamily="18" charset="0"/>
              <a:ea typeface="굴림" charset="-127"/>
            </a:endParaRPr>
          </a:p>
          <a:p>
            <a:pPr algn="just" eaLnBrk="0" hangingPunct="0"/>
            <a:r>
              <a:rPr lang="en-US" altLang="ko-KR" sz="1800">
                <a:latin typeface="Times New Roman" pitchFamily="18" charset="0"/>
                <a:ea typeface="굴림" charset="-127"/>
                <a:cs typeface="Times New Roman" pitchFamily="18" charset="0"/>
              </a:rPr>
              <a:t>Find the temperature at</a:t>
            </a: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57028" name="Object 4"/>
          <p:cNvGraphicFramePr>
            <a:graphicFrameLocks noChangeAspect="1"/>
          </p:cNvGraphicFramePr>
          <p:nvPr/>
        </p:nvGraphicFramePr>
        <p:xfrm>
          <a:off x="2819400" y="4038600"/>
          <a:ext cx="762000" cy="284163"/>
        </p:xfrm>
        <a:graphic>
          <a:graphicData uri="http://schemas.openxmlformats.org/presentationml/2006/ole">
            <mc:AlternateContent xmlns:mc="http://schemas.openxmlformats.org/markup-compatibility/2006">
              <mc:Choice xmlns:v="urn:schemas-microsoft-com:vml" Requires="v">
                <p:oleObj spid="_x0000_s257041" name="Equation" r:id="rId6" imgW="482181" imgH="177646" progId="Equation.3">
                  <p:embed/>
                </p:oleObj>
              </mc:Choice>
              <mc:Fallback>
                <p:oleObj name="Equation" r:id="rId6" imgW="482181" imgH="177646"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4038600"/>
                        <a:ext cx="762000" cy="28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7032" name="Rectangle 8"/>
          <p:cNvSpPr>
            <a:spLocks noChangeArrowheads="1"/>
          </p:cNvSpPr>
          <p:nvPr/>
        </p:nvSpPr>
        <p:spPr bwMode="auto">
          <a:xfrm>
            <a:off x="3581400" y="3962400"/>
            <a:ext cx="5149850" cy="366713"/>
          </a:xfrm>
          <a:prstGeom prst="rect">
            <a:avLst/>
          </a:prstGeom>
          <a:noFill/>
          <a:ln w="9525">
            <a:noFill/>
            <a:miter lim="800000"/>
            <a:headEnd/>
            <a:tailEnd/>
          </a:ln>
          <a:effectLst/>
        </p:spPr>
        <p:txBody>
          <a:bodyPr wrap="none" anchor="ctr">
            <a:spAutoFit/>
          </a:bodyPr>
          <a:lstStyle/>
          <a:p>
            <a:pPr algn="just" eaLnBrk="0" hangingPunct="0"/>
            <a:r>
              <a:rPr lang="en-US" altLang="ko-KR" sz="1800">
                <a:latin typeface="Times New Roman" pitchFamily="18" charset="0"/>
                <a:ea typeface="굴림" charset="-127"/>
                <a:cs typeface="Times New Roman" pitchFamily="18" charset="0"/>
              </a:rPr>
              <a:t>seconds using Euler’s method.  Assume a step size of</a:t>
            </a: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57027" name="Object 3"/>
          <p:cNvGraphicFramePr>
            <a:graphicFrameLocks noChangeAspect="1"/>
          </p:cNvGraphicFramePr>
          <p:nvPr/>
        </p:nvGraphicFramePr>
        <p:xfrm>
          <a:off x="457200" y="4495800"/>
          <a:ext cx="838200" cy="300038"/>
        </p:xfrm>
        <a:graphic>
          <a:graphicData uri="http://schemas.openxmlformats.org/presentationml/2006/ole">
            <mc:AlternateContent xmlns:mc="http://schemas.openxmlformats.org/markup-compatibility/2006">
              <mc:Choice xmlns:v="urn:schemas-microsoft-com:vml" Requires="v">
                <p:oleObj spid="_x0000_s257042" name="Equation" r:id="rId8" imgW="507780" imgH="177723" progId="Equation.3">
                  <p:embed/>
                </p:oleObj>
              </mc:Choice>
              <mc:Fallback>
                <p:oleObj name="Equation" r:id="rId8" imgW="507780" imgH="177723" progId="Equation.3">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4495800"/>
                        <a:ext cx="838200"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7033" name="Rectangle 9"/>
          <p:cNvSpPr>
            <a:spLocks noChangeArrowheads="1"/>
          </p:cNvSpPr>
          <p:nvPr/>
        </p:nvSpPr>
        <p:spPr bwMode="auto">
          <a:xfrm>
            <a:off x="1295400" y="4495800"/>
            <a:ext cx="1003300" cy="366713"/>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r>
              <a:rPr lang="en-US" altLang="ko-KR" sz="1800">
                <a:latin typeface="Times New Roman" pitchFamily="18" charset="0"/>
                <a:ea typeface="굴림" charset="-127"/>
                <a:cs typeface="Times New Roman" pitchFamily="18" charset="0"/>
              </a:rPr>
              <a:t>seconds.</a:t>
            </a:r>
            <a:endParaRPr lang="en-US" altLang="ko-KR" sz="1800">
              <a:latin typeface="Times New Roman" pitchFamily="18" charset="0"/>
              <a:ea typeface="굴림" charset="-127"/>
            </a:endParaRPr>
          </a:p>
        </p:txBody>
      </p:sp>
      <p:sp>
        <p:nvSpPr>
          <p:cNvPr id="257036" name="Rectangle 12"/>
          <p:cNvSpPr>
            <a:spLocks noChangeArrowheads="1"/>
          </p:cNvSpPr>
          <p:nvPr/>
        </p:nvSpPr>
        <p:spPr bwMode="auto">
          <a:xfrm>
            <a:off x="0" y="28527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57035" name="Object 11"/>
          <p:cNvGraphicFramePr>
            <a:graphicFrameLocks noChangeAspect="1"/>
          </p:cNvGraphicFramePr>
          <p:nvPr/>
        </p:nvGraphicFramePr>
        <p:xfrm>
          <a:off x="2514600" y="4495800"/>
          <a:ext cx="2971800" cy="544513"/>
        </p:xfrm>
        <a:graphic>
          <a:graphicData uri="http://schemas.openxmlformats.org/presentationml/2006/ole">
            <mc:AlternateContent xmlns:mc="http://schemas.openxmlformats.org/markup-compatibility/2006">
              <mc:Choice xmlns:v="urn:schemas-microsoft-com:vml" Requires="v">
                <p:oleObj spid="_x0000_s257043" name="Equation" r:id="rId10" imgW="2133600" imgH="393700" progId="Equation.3">
                  <p:embed/>
                </p:oleObj>
              </mc:Choice>
              <mc:Fallback>
                <p:oleObj name="Equation" r:id="rId10" imgW="2133600" imgH="393700" progId="Equation.3">
                  <p:embed/>
                  <p:pic>
                    <p:nvPicPr>
                      <p:cNvPr id="0"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4600" y="4495800"/>
                        <a:ext cx="2971800"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7037" name="Rectangle 13"/>
          <p:cNvSpPr>
            <a:spLocks noChangeArrowheads="1"/>
          </p:cNvSpPr>
          <p:nvPr/>
        </p:nvSpPr>
        <p:spPr bwMode="auto">
          <a:xfrm>
            <a:off x="0" y="32432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57034" name="Object 10"/>
          <p:cNvGraphicFramePr>
            <a:graphicFrameLocks noChangeAspect="1"/>
          </p:cNvGraphicFramePr>
          <p:nvPr/>
        </p:nvGraphicFramePr>
        <p:xfrm>
          <a:off x="2514600" y="5181600"/>
          <a:ext cx="3048000" cy="300038"/>
        </p:xfrm>
        <a:graphic>
          <a:graphicData uri="http://schemas.openxmlformats.org/presentationml/2006/ole">
            <mc:AlternateContent xmlns:mc="http://schemas.openxmlformats.org/markup-compatibility/2006">
              <mc:Choice xmlns:v="urn:schemas-microsoft-com:vml" Requires="v">
                <p:oleObj spid="_x0000_s257044" name="Equation" r:id="rId12" imgW="2324100" imgH="228600" progId="Equation.3">
                  <p:embed/>
                </p:oleObj>
              </mc:Choice>
              <mc:Fallback>
                <p:oleObj name="Equation" r:id="rId12" imgW="2324100" imgH="228600" progId="Equation.3">
                  <p:embed/>
                  <p:pic>
                    <p:nvPicPr>
                      <p:cNvPr id="0"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14600" y="5181600"/>
                        <a:ext cx="3048000"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7038" name="Rectangle 14"/>
          <p:cNvSpPr>
            <a:spLocks noChangeArrowheads="1"/>
          </p:cNvSpPr>
          <p:nvPr/>
        </p:nvSpPr>
        <p:spPr bwMode="auto">
          <a:xfrm>
            <a:off x="0" y="3746500"/>
            <a:ext cx="219075" cy="260350"/>
          </a:xfrm>
          <a:prstGeom prst="rect">
            <a:avLst/>
          </a:prstGeom>
          <a:noFill/>
          <a:ln w="9525">
            <a:noFill/>
            <a:miter lim="800000"/>
            <a:headEnd/>
            <a:tailEnd/>
          </a:ln>
          <a:effectLst/>
        </p:spPr>
        <p:txBody>
          <a:bodyPr wrap="none" anchor="ctr">
            <a:spAutoFit/>
          </a:bodyPr>
          <a:lstStyle/>
          <a:p>
            <a:pPr algn="l" eaLnBrk="0" hangingPunct="0"/>
            <a:r>
              <a:rPr lang="en-US" altLang="ko-KR" sz="1100">
                <a:latin typeface="Times New Roman" pitchFamily="18" charset="0"/>
                <a:ea typeface="굴림" charset="-127"/>
              </a:rPr>
              <a:t> </a:t>
            </a:r>
            <a:endParaRPr lang="en-US" altLang="ko-KR">
              <a:latin typeface="Times New Roman" pitchFamily="18" charset="0"/>
              <a:ea typeface="굴림" charset="-127"/>
            </a:endParaRPr>
          </a:p>
        </p:txBody>
      </p:sp>
      <p:sp>
        <p:nvSpPr>
          <p:cNvPr id="257040" name="Rectangle 16"/>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57039" name="Object 15"/>
          <p:cNvGraphicFramePr>
            <a:graphicFrameLocks noChangeAspect="1"/>
          </p:cNvGraphicFramePr>
          <p:nvPr/>
        </p:nvGraphicFramePr>
        <p:xfrm>
          <a:off x="2514600" y="5638800"/>
          <a:ext cx="2057400" cy="360362"/>
        </p:xfrm>
        <a:graphic>
          <a:graphicData uri="http://schemas.openxmlformats.org/presentationml/2006/ole">
            <mc:AlternateContent xmlns:mc="http://schemas.openxmlformats.org/markup-compatibility/2006">
              <mc:Choice xmlns:v="urn:schemas-microsoft-com:vml" Requires="v">
                <p:oleObj spid="_x0000_s257045" name="Equation" r:id="rId14" imgW="1308100" imgH="228600" progId="Equation.3">
                  <p:embed/>
                </p:oleObj>
              </mc:Choice>
              <mc:Fallback>
                <p:oleObj name="Equation" r:id="rId14" imgW="1308100" imgH="228600" progId="Equation.3">
                  <p:embed/>
                  <p:pic>
                    <p:nvPicPr>
                      <p:cNvPr id="0" name="Picture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14600" y="5638800"/>
                        <a:ext cx="2057400"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ko-KR">
                <a:ea typeface="굴림" charset="-127"/>
              </a:rPr>
              <a:t>Finite Difference Method</a:t>
            </a:r>
          </a:p>
        </p:txBody>
      </p:sp>
      <p:sp>
        <p:nvSpPr>
          <p:cNvPr id="376836" name="Rectangle 4"/>
          <p:cNvSpPr>
            <a:spLocks noChangeArrowheads="1"/>
          </p:cNvSpPr>
          <p:nvPr/>
        </p:nvSpPr>
        <p:spPr bwMode="auto">
          <a:xfrm>
            <a:off x="457200" y="2133600"/>
            <a:ext cx="7124700"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An example of a boundary value ordinary differential equation is </a:t>
            </a:r>
          </a:p>
        </p:txBody>
      </p:sp>
      <p:sp>
        <p:nvSpPr>
          <p:cNvPr id="376838" name="Rectangle 6"/>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6837" name="Object 5"/>
          <p:cNvGraphicFramePr>
            <a:graphicFrameLocks noChangeAspect="1"/>
          </p:cNvGraphicFramePr>
          <p:nvPr/>
        </p:nvGraphicFramePr>
        <p:xfrm>
          <a:off x="1143000" y="2743200"/>
          <a:ext cx="5410200" cy="620712"/>
        </p:xfrm>
        <a:graphic>
          <a:graphicData uri="http://schemas.openxmlformats.org/presentationml/2006/ole">
            <mc:AlternateContent xmlns:mc="http://schemas.openxmlformats.org/markup-compatibility/2006">
              <mc:Choice xmlns:v="urn:schemas-microsoft-com:vml" Requires="v">
                <p:oleObj spid="_x0000_s387077" name="Equation" r:id="rId3" imgW="3657600" imgH="419100" progId="Equation.3">
                  <p:embed/>
                </p:oleObj>
              </mc:Choice>
              <mc:Fallback>
                <p:oleObj name="Equation" r:id="rId3" imgW="3657600" imgH="4191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743200"/>
                        <a:ext cx="5410200" cy="620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6839" name="Rectangle 7"/>
          <p:cNvSpPr>
            <a:spLocks noChangeArrowheads="1"/>
          </p:cNvSpPr>
          <p:nvPr/>
        </p:nvSpPr>
        <p:spPr bwMode="auto">
          <a:xfrm>
            <a:off x="304800" y="3436938"/>
            <a:ext cx="8458200" cy="669925"/>
          </a:xfrm>
          <a:prstGeom prst="rect">
            <a:avLst/>
          </a:prstGeom>
          <a:noFill/>
          <a:ln w="9525">
            <a:noFill/>
            <a:miter lim="800000"/>
            <a:headEnd/>
            <a:tailEnd/>
          </a:ln>
          <a:effectLst/>
        </p:spPr>
        <p:txBody>
          <a:bodyPr anchor="ctr">
            <a:spAutoFit/>
          </a:bodyPr>
          <a:lstStyle/>
          <a:p>
            <a:pPr algn="l" eaLnBrk="0" hangingPunct="0"/>
            <a:r>
              <a:rPr lang="en-US" altLang="ko-KR" sz="1900">
                <a:ea typeface="굴림" charset="-127"/>
              </a:rPr>
              <a:t>The derivatives in such ordinary differential equation are substituted by finite divided differences approximations, such as </a:t>
            </a:r>
          </a:p>
        </p:txBody>
      </p:sp>
      <p:sp>
        <p:nvSpPr>
          <p:cNvPr id="376841" name="Rectangle 9"/>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6840" name="Object 8"/>
          <p:cNvGraphicFramePr>
            <a:graphicFrameLocks noChangeAspect="1"/>
          </p:cNvGraphicFramePr>
          <p:nvPr/>
        </p:nvGraphicFramePr>
        <p:xfrm>
          <a:off x="1295400" y="4419600"/>
          <a:ext cx="1371600" cy="604838"/>
        </p:xfrm>
        <a:graphic>
          <a:graphicData uri="http://schemas.openxmlformats.org/presentationml/2006/ole">
            <mc:AlternateContent xmlns:mc="http://schemas.openxmlformats.org/markup-compatibility/2006">
              <mc:Choice xmlns:v="urn:schemas-microsoft-com:vml" Requires="v">
                <p:oleObj spid="_x0000_s387078" name="Equation" r:id="rId5" imgW="888614" imgH="393529" progId="Equation.3">
                  <p:embed/>
                </p:oleObj>
              </mc:Choice>
              <mc:Fallback>
                <p:oleObj name="Equation" r:id="rId5" imgW="888614" imgH="393529"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4419600"/>
                        <a:ext cx="1371600" cy="604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6843" name="Rectangle 11"/>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6842" name="Object 10"/>
          <p:cNvGraphicFramePr>
            <a:graphicFrameLocks noChangeAspect="1"/>
          </p:cNvGraphicFramePr>
          <p:nvPr/>
        </p:nvGraphicFramePr>
        <p:xfrm>
          <a:off x="1219200" y="5257800"/>
          <a:ext cx="1981200" cy="642938"/>
        </p:xfrm>
        <a:graphic>
          <a:graphicData uri="http://schemas.openxmlformats.org/presentationml/2006/ole">
            <mc:AlternateContent xmlns:mc="http://schemas.openxmlformats.org/markup-compatibility/2006">
              <mc:Choice xmlns:v="urn:schemas-microsoft-com:vml" Requires="v">
                <p:oleObj spid="_x0000_s387079" name="Equation" r:id="rId7" imgW="1409700" imgH="457200" progId="Equation.3">
                  <p:embed/>
                </p:oleObj>
              </mc:Choice>
              <mc:Fallback>
                <p:oleObj name="Equation" r:id="rId7" imgW="1409700" imgH="4572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5257800"/>
                        <a:ext cx="1981200"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altLang="ko-KR">
                <a:ea typeface="굴림" charset="-127"/>
              </a:rPr>
              <a:t>Example</a:t>
            </a:r>
          </a:p>
        </p:txBody>
      </p:sp>
      <p:sp>
        <p:nvSpPr>
          <p:cNvPr id="377860" name="Rectangle 4"/>
          <p:cNvSpPr>
            <a:spLocks noChangeArrowheads="1"/>
          </p:cNvSpPr>
          <p:nvPr/>
        </p:nvSpPr>
        <p:spPr bwMode="auto">
          <a:xfrm>
            <a:off x="381000" y="1447800"/>
            <a:ext cx="8458200" cy="1247775"/>
          </a:xfrm>
          <a:prstGeom prst="rect">
            <a:avLst/>
          </a:prstGeom>
          <a:noFill/>
          <a:ln w="9525">
            <a:noFill/>
            <a:miter lim="800000"/>
            <a:headEnd/>
            <a:tailEnd/>
          </a:ln>
          <a:effectLst/>
        </p:spPr>
        <p:txBody>
          <a:bodyPr anchor="ctr">
            <a:spAutoFit/>
          </a:bodyPr>
          <a:lstStyle/>
          <a:p>
            <a:pPr algn="l" eaLnBrk="0" hangingPunct="0"/>
            <a:r>
              <a:rPr lang="en-US" altLang="ko-KR" sz="1900" dirty="0">
                <a:ea typeface="굴림" charset="-127"/>
              </a:rPr>
              <a:t>Take the case of a pressure vessel that is being tested in the laboratory to check its ability to withstand pressure. For a thick pressure vessel of inner radius </a:t>
            </a:r>
            <a:r>
              <a:rPr lang="en-US" altLang="ko-KR" sz="1900" i="1" dirty="0">
                <a:ea typeface="굴림" charset="-127"/>
              </a:rPr>
              <a:t>a</a:t>
            </a:r>
            <a:r>
              <a:rPr lang="en-US" altLang="ko-KR" sz="1900" dirty="0">
                <a:ea typeface="굴림" charset="-127"/>
              </a:rPr>
              <a:t> and outer radius </a:t>
            </a:r>
            <a:r>
              <a:rPr lang="en-US" altLang="ko-KR" sz="1900" i="1" dirty="0">
                <a:ea typeface="굴림" charset="-127"/>
              </a:rPr>
              <a:t>b</a:t>
            </a:r>
            <a:r>
              <a:rPr lang="en-US" altLang="ko-KR" sz="1900" dirty="0">
                <a:ea typeface="굴림" charset="-127"/>
              </a:rPr>
              <a:t>, the differential equation for the radial displacement </a:t>
            </a:r>
            <a:r>
              <a:rPr lang="en-US" altLang="ko-KR" sz="1900" i="1" dirty="0">
                <a:ea typeface="굴림" charset="-127"/>
              </a:rPr>
              <a:t>u</a:t>
            </a:r>
            <a:r>
              <a:rPr lang="en-US" altLang="ko-KR" sz="1900" dirty="0">
                <a:ea typeface="굴림" charset="-127"/>
              </a:rPr>
              <a:t> of a point along the thickness is given by </a:t>
            </a:r>
          </a:p>
        </p:txBody>
      </p:sp>
      <p:sp>
        <p:nvSpPr>
          <p:cNvPr id="377862" name="Rectangle 6"/>
          <p:cNvSpPr>
            <a:spLocks noChangeArrowheads="1"/>
          </p:cNvSpPr>
          <p:nvPr/>
        </p:nvSpPr>
        <p:spPr bwMode="auto">
          <a:xfrm>
            <a:off x="0" y="29146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7861" name="Object 5"/>
          <p:cNvGraphicFramePr>
            <a:graphicFrameLocks noChangeAspect="1"/>
          </p:cNvGraphicFramePr>
          <p:nvPr/>
        </p:nvGraphicFramePr>
        <p:xfrm>
          <a:off x="3048000" y="2743200"/>
          <a:ext cx="1905000" cy="611188"/>
        </p:xfrm>
        <a:graphic>
          <a:graphicData uri="http://schemas.openxmlformats.org/presentationml/2006/ole">
            <mc:AlternateContent xmlns:mc="http://schemas.openxmlformats.org/markup-compatibility/2006">
              <mc:Choice xmlns:v="urn:schemas-microsoft-com:vml" Requires="v">
                <p:oleObj spid="_x0000_s388103" name="Equation" r:id="rId3" imgW="1308100" imgH="419100" progId="Equation.3">
                  <p:embed/>
                </p:oleObj>
              </mc:Choice>
              <mc:Fallback>
                <p:oleObj name="Equation" r:id="rId3" imgW="1308100" imgH="4191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743200"/>
                        <a:ext cx="1905000" cy="61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7866" name="Rectangle 10"/>
          <p:cNvSpPr>
            <a:spLocks noChangeArrowheads="1"/>
          </p:cNvSpPr>
          <p:nvPr/>
        </p:nvSpPr>
        <p:spPr bwMode="auto">
          <a:xfrm>
            <a:off x="304800" y="3505200"/>
            <a:ext cx="4532313"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The pressure vessel can be modeled as, </a:t>
            </a:r>
          </a:p>
        </p:txBody>
      </p:sp>
      <p:sp>
        <p:nvSpPr>
          <p:cNvPr id="377868" name="Rectangle 12"/>
          <p:cNvSpPr>
            <a:spLocks noChangeArrowheads="1"/>
          </p:cNvSpPr>
          <p:nvPr/>
        </p:nvSpPr>
        <p:spPr bwMode="auto">
          <a:xfrm>
            <a:off x="0" y="28956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7867" name="Object 11"/>
          <p:cNvGraphicFramePr>
            <a:graphicFrameLocks noChangeAspect="1"/>
          </p:cNvGraphicFramePr>
          <p:nvPr/>
        </p:nvGraphicFramePr>
        <p:xfrm>
          <a:off x="1295400" y="4038600"/>
          <a:ext cx="2286000" cy="587375"/>
        </p:xfrm>
        <a:graphic>
          <a:graphicData uri="http://schemas.openxmlformats.org/presentationml/2006/ole">
            <mc:AlternateContent xmlns:mc="http://schemas.openxmlformats.org/markup-compatibility/2006">
              <mc:Choice xmlns:v="urn:schemas-microsoft-com:vml" Requires="v">
                <p:oleObj spid="_x0000_s388104" name="Equation" r:id="rId5" imgW="1778000" imgH="457200" progId="Equation.3">
                  <p:embed/>
                </p:oleObj>
              </mc:Choice>
              <mc:Fallback>
                <p:oleObj name="Equation" r:id="rId5" imgW="1778000" imgH="457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4038600"/>
                        <a:ext cx="2286000"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7870" name="Rectangle 14"/>
          <p:cNvSpPr>
            <a:spLocks noChangeArrowheads="1"/>
          </p:cNvSpPr>
          <p:nvPr/>
        </p:nvSpPr>
        <p:spPr bwMode="auto">
          <a:xfrm>
            <a:off x="0" y="29289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7869" name="Object 13"/>
          <p:cNvGraphicFramePr>
            <a:graphicFrameLocks noChangeAspect="1"/>
          </p:cNvGraphicFramePr>
          <p:nvPr/>
        </p:nvGraphicFramePr>
        <p:xfrm>
          <a:off x="4419600" y="4038600"/>
          <a:ext cx="1752600" cy="531813"/>
        </p:xfrm>
        <a:graphic>
          <a:graphicData uri="http://schemas.openxmlformats.org/presentationml/2006/ole">
            <mc:AlternateContent xmlns:mc="http://schemas.openxmlformats.org/markup-compatibility/2006">
              <mc:Choice xmlns:v="urn:schemas-microsoft-com:vml" Requires="v">
                <p:oleObj spid="_x0000_s388105" name="Equation" r:id="rId7" imgW="1282700" imgH="393700" progId="Equation.3">
                  <p:embed/>
                </p:oleObj>
              </mc:Choice>
              <mc:Fallback>
                <p:oleObj name="Equation" r:id="rId7" imgW="1282700" imgH="3937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9600" y="4038600"/>
                        <a:ext cx="1752600"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7871" name="Rectangle 15"/>
          <p:cNvSpPr>
            <a:spLocks noChangeArrowheads="1"/>
          </p:cNvSpPr>
          <p:nvPr/>
        </p:nvSpPr>
        <p:spPr bwMode="auto">
          <a:xfrm>
            <a:off x="381000" y="4648200"/>
            <a:ext cx="5045075" cy="381000"/>
          </a:xfrm>
          <a:prstGeom prst="rect">
            <a:avLst/>
          </a:prstGeom>
          <a:noFill/>
          <a:ln w="9525">
            <a:noFill/>
            <a:miter lim="800000"/>
            <a:headEnd/>
            <a:tailEnd/>
          </a:ln>
          <a:effectLst/>
        </p:spPr>
        <p:txBody>
          <a:bodyPr wrap="none" anchor="ctr">
            <a:spAutoFit/>
          </a:bodyPr>
          <a:lstStyle/>
          <a:p>
            <a:pPr algn="l" eaLnBrk="0" hangingPunct="0"/>
            <a:r>
              <a:rPr lang="en-US" altLang="ko-KR" sz="1900" dirty="0">
                <a:ea typeface="굴림" charset="-127"/>
              </a:rPr>
              <a:t>Substituting these approximations gives you, </a:t>
            </a:r>
          </a:p>
        </p:txBody>
      </p:sp>
      <p:sp>
        <p:nvSpPr>
          <p:cNvPr id="377873" name="Rectangle 17"/>
          <p:cNvSpPr>
            <a:spLocks noChangeArrowheads="1"/>
          </p:cNvSpPr>
          <p:nvPr/>
        </p:nvSpPr>
        <p:spPr bwMode="auto">
          <a:xfrm>
            <a:off x="0" y="29098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7872" name="Object 16"/>
          <p:cNvGraphicFramePr>
            <a:graphicFrameLocks noChangeAspect="1"/>
          </p:cNvGraphicFramePr>
          <p:nvPr/>
        </p:nvGraphicFramePr>
        <p:xfrm>
          <a:off x="1219200" y="5181600"/>
          <a:ext cx="3124200" cy="588963"/>
        </p:xfrm>
        <a:graphic>
          <a:graphicData uri="http://schemas.openxmlformats.org/presentationml/2006/ole">
            <mc:AlternateContent xmlns:mc="http://schemas.openxmlformats.org/markup-compatibility/2006">
              <mc:Choice xmlns:v="urn:schemas-microsoft-com:vml" Requires="v">
                <p:oleObj spid="_x0000_s388106" name="Equation" r:id="rId9" imgW="2273300" imgH="431800" progId="Equation.3">
                  <p:embed/>
                </p:oleObj>
              </mc:Choice>
              <mc:Fallback>
                <p:oleObj name="Equation" r:id="rId9" imgW="2273300" imgH="4318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5181600"/>
                        <a:ext cx="3124200"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7875" name="Rectangle 19"/>
          <p:cNvSpPr>
            <a:spLocks noChangeArrowheads="1"/>
          </p:cNvSpPr>
          <p:nvPr/>
        </p:nvSpPr>
        <p:spPr bwMode="auto">
          <a:xfrm>
            <a:off x="0" y="28813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7874" name="Object 18"/>
          <p:cNvGraphicFramePr>
            <a:graphicFrameLocks noChangeAspect="1"/>
          </p:cNvGraphicFramePr>
          <p:nvPr/>
        </p:nvGraphicFramePr>
        <p:xfrm>
          <a:off x="1219200" y="5867400"/>
          <a:ext cx="4572000" cy="608012"/>
        </p:xfrm>
        <a:graphic>
          <a:graphicData uri="http://schemas.openxmlformats.org/presentationml/2006/ole">
            <mc:AlternateContent xmlns:mc="http://schemas.openxmlformats.org/markup-compatibility/2006">
              <mc:Choice xmlns:v="urn:schemas-microsoft-com:vml" Requires="v">
                <p:oleObj spid="_x0000_s388107" name="Equation" r:id="rId11" imgW="3657600" imgH="482600" progId="Equation.3">
                  <p:embed/>
                </p:oleObj>
              </mc:Choice>
              <mc:Fallback>
                <p:oleObj name="Equation" r:id="rId11" imgW="3657600" imgH="4826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9200" y="5867400"/>
                        <a:ext cx="4572000" cy="60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en-US" altLang="ko-KR">
                <a:ea typeface="굴림" charset="-127"/>
              </a:rPr>
              <a:t>Solution</a:t>
            </a:r>
          </a:p>
        </p:txBody>
      </p:sp>
      <p:sp>
        <p:nvSpPr>
          <p:cNvPr id="378884" name="Text Box 4"/>
          <p:cNvSpPr txBox="1">
            <a:spLocks noChangeArrowheads="1"/>
          </p:cNvSpPr>
          <p:nvPr/>
        </p:nvSpPr>
        <p:spPr bwMode="auto">
          <a:xfrm>
            <a:off x="404812" y="1847850"/>
            <a:ext cx="868363" cy="381000"/>
          </a:xfrm>
          <a:prstGeom prst="rect">
            <a:avLst/>
          </a:prstGeom>
          <a:noFill/>
          <a:ln w="9525">
            <a:noFill/>
            <a:miter lim="800000"/>
            <a:headEnd/>
            <a:tailEnd/>
          </a:ln>
          <a:effectLst/>
        </p:spPr>
        <p:txBody>
          <a:bodyPr wrap="none">
            <a:spAutoFit/>
          </a:bodyPr>
          <a:lstStyle/>
          <a:p>
            <a:pPr algn="l"/>
            <a:r>
              <a:rPr lang="en-US" altLang="ko-KR" sz="1900">
                <a:ea typeface="굴림" charset="-127"/>
              </a:rPr>
              <a:t>Step 1</a:t>
            </a:r>
          </a:p>
        </p:txBody>
      </p:sp>
      <p:sp>
        <p:nvSpPr>
          <p:cNvPr id="378885" name="Rectangle 5"/>
          <p:cNvSpPr>
            <a:spLocks noChangeArrowheads="1"/>
          </p:cNvSpPr>
          <p:nvPr/>
        </p:nvSpPr>
        <p:spPr bwMode="auto">
          <a:xfrm>
            <a:off x="1258887" y="1828800"/>
            <a:ext cx="1089025"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At node </a:t>
            </a:r>
          </a:p>
        </p:txBody>
      </p:sp>
      <p:sp>
        <p:nvSpPr>
          <p:cNvPr id="378887" name="Rectangle 7"/>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8886" name="Object 6"/>
          <p:cNvGraphicFramePr>
            <a:graphicFrameLocks noChangeAspect="1"/>
          </p:cNvGraphicFramePr>
          <p:nvPr/>
        </p:nvGraphicFramePr>
        <p:xfrm>
          <a:off x="2287587" y="1858963"/>
          <a:ext cx="1830388" cy="350837"/>
        </p:xfrm>
        <a:graphic>
          <a:graphicData uri="http://schemas.openxmlformats.org/presentationml/2006/ole">
            <mc:AlternateContent xmlns:mc="http://schemas.openxmlformats.org/markup-compatibility/2006">
              <mc:Choice xmlns:v="urn:schemas-microsoft-com:vml" Requires="v">
                <p:oleObj spid="_x0000_s389131" name="Equation" r:id="rId3" imgW="1193760" imgH="228600" progId="Equation.3">
                  <p:embed/>
                </p:oleObj>
              </mc:Choice>
              <mc:Fallback>
                <p:oleObj name="Equation" r:id="rId3" imgW="119376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7587" y="1858963"/>
                        <a:ext cx="1830388"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888" name="Object 8"/>
          <p:cNvGraphicFramePr>
            <a:graphicFrameLocks noChangeAspect="1"/>
          </p:cNvGraphicFramePr>
          <p:nvPr/>
        </p:nvGraphicFramePr>
        <p:xfrm>
          <a:off x="4267200" y="1828800"/>
          <a:ext cx="1716087" cy="361950"/>
        </p:xfrm>
        <a:graphic>
          <a:graphicData uri="http://schemas.openxmlformats.org/presentationml/2006/ole">
            <mc:AlternateContent xmlns:mc="http://schemas.openxmlformats.org/markup-compatibility/2006">
              <mc:Choice xmlns:v="urn:schemas-microsoft-com:vml" Requires="v">
                <p:oleObj spid="_x0000_s389132" name="Equation" r:id="rId5" imgW="1015920" imgH="228600" progId="Equation.3">
                  <p:embed/>
                </p:oleObj>
              </mc:Choice>
              <mc:Fallback>
                <p:oleObj name="Equation" r:id="rId5" imgW="101592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1828800"/>
                        <a:ext cx="1716087"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890" name="Rectangle 10"/>
          <p:cNvSpPr>
            <a:spLocks noChangeArrowheads="1"/>
          </p:cNvSpPr>
          <p:nvPr/>
        </p:nvSpPr>
        <p:spPr bwMode="auto">
          <a:xfrm>
            <a:off x="420687" y="2438400"/>
            <a:ext cx="2001838"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Step 2   At node </a:t>
            </a:r>
          </a:p>
        </p:txBody>
      </p:sp>
      <p:sp>
        <p:nvSpPr>
          <p:cNvPr id="378892" name="Rectangle 12"/>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8891" name="Object 11"/>
          <p:cNvGraphicFramePr>
            <a:graphicFrameLocks noChangeAspect="1"/>
          </p:cNvGraphicFramePr>
          <p:nvPr/>
        </p:nvGraphicFramePr>
        <p:xfrm>
          <a:off x="2401887" y="2438400"/>
          <a:ext cx="3657600" cy="379413"/>
        </p:xfrm>
        <a:graphic>
          <a:graphicData uri="http://schemas.openxmlformats.org/presentationml/2006/ole">
            <mc:AlternateContent xmlns:mc="http://schemas.openxmlformats.org/markup-compatibility/2006">
              <mc:Choice xmlns:v="urn:schemas-microsoft-com:vml" Requires="v">
                <p:oleObj spid="_x0000_s389133" name="Equation" r:id="rId7" imgW="2209800" imgH="228600" progId="Equation.3">
                  <p:embed/>
                </p:oleObj>
              </mc:Choice>
              <mc:Fallback>
                <p:oleObj name="Equation" r:id="rId7" imgW="220980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1887" y="2438400"/>
                        <a:ext cx="3657600"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894" name="Rectangle 14"/>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8893" name="Object 13"/>
          <p:cNvGraphicFramePr>
            <a:graphicFrameLocks noChangeAspect="1"/>
          </p:cNvGraphicFramePr>
          <p:nvPr/>
        </p:nvGraphicFramePr>
        <p:xfrm>
          <a:off x="1258887" y="2971800"/>
          <a:ext cx="6248400" cy="685800"/>
        </p:xfrm>
        <a:graphic>
          <a:graphicData uri="http://schemas.openxmlformats.org/presentationml/2006/ole">
            <mc:AlternateContent xmlns:mc="http://schemas.openxmlformats.org/markup-compatibility/2006">
              <mc:Choice xmlns:v="urn:schemas-microsoft-com:vml" Requires="v">
                <p:oleObj spid="_x0000_s389134" name="Equation" r:id="rId9" imgW="4432300" imgH="482600" progId="Equation.3">
                  <p:embed/>
                </p:oleObj>
              </mc:Choice>
              <mc:Fallback>
                <p:oleObj name="Equation" r:id="rId9" imgW="4432300" imgH="4826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7" y="2971800"/>
                        <a:ext cx="6248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895" name="Object 15"/>
          <p:cNvGraphicFramePr>
            <a:graphicFrameLocks noChangeAspect="1"/>
          </p:cNvGraphicFramePr>
          <p:nvPr/>
        </p:nvGraphicFramePr>
        <p:xfrm>
          <a:off x="1258887" y="3810000"/>
          <a:ext cx="3276600" cy="342900"/>
        </p:xfrm>
        <a:graphic>
          <a:graphicData uri="http://schemas.openxmlformats.org/presentationml/2006/ole">
            <mc:AlternateContent xmlns:mc="http://schemas.openxmlformats.org/markup-compatibility/2006">
              <mc:Choice xmlns:v="urn:schemas-microsoft-com:vml" Requires="v">
                <p:oleObj spid="_x0000_s389135" name="Equation" r:id="rId11" imgW="2184400" imgH="228600" progId="Equation.3">
                  <p:embed/>
                </p:oleObj>
              </mc:Choice>
              <mc:Fallback>
                <p:oleObj name="Equation" r:id="rId11" imgW="2184400" imgH="2286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8887" y="3810000"/>
                        <a:ext cx="32766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897" name="Rectangle 17"/>
          <p:cNvSpPr>
            <a:spLocks noChangeArrowheads="1"/>
          </p:cNvSpPr>
          <p:nvPr/>
        </p:nvSpPr>
        <p:spPr bwMode="auto">
          <a:xfrm>
            <a:off x="420687" y="4343400"/>
            <a:ext cx="1925638" cy="381000"/>
          </a:xfrm>
          <a:prstGeom prst="rect">
            <a:avLst/>
          </a:prstGeom>
          <a:noFill/>
          <a:ln w="9525">
            <a:noFill/>
            <a:miter lim="800000"/>
            <a:headEnd/>
            <a:tailEnd/>
          </a:ln>
          <a:effectLst/>
        </p:spPr>
        <p:txBody>
          <a:bodyPr wrap="none">
            <a:spAutoFit/>
          </a:bodyPr>
          <a:lstStyle/>
          <a:p>
            <a:pPr algn="l"/>
            <a:r>
              <a:rPr lang="en-US" altLang="ko-KR" sz="1900">
                <a:ea typeface="굴림" charset="-127"/>
              </a:rPr>
              <a:t>Step 3   At node</a:t>
            </a:r>
          </a:p>
        </p:txBody>
      </p:sp>
      <p:sp>
        <p:nvSpPr>
          <p:cNvPr id="378899" name="Rectangle 19"/>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8898" name="Object 18"/>
          <p:cNvGraphicFramePr>
            <a:graphicFrameLocks noChangeAspect="1"/>
          </p:cNvGraphicFramePr>
          <p:nvPr/>
        </p:nvGraphicFramePr>
        <p:xfrm>
          <a:off x="2401887" y="4419600"/>
          <a:ext cx="533400" cy="303213"/>
        </p:xfrm>
        <a:graphic>
          <a:graphicData uri="http://schemas.openxmlformats.org/presentationml/2006/ole">
            <mc:AlternateContent xmlns:mc="http://schemas.openxmlformats.org/markup-compatibility/2006">
              <mc:Choice xmlns:v="urn:schemas-microsoft-com:vml" Requires="v">
                <p:oleObj spid="_x0000_s389136" name="Equation" r:id="rId13" imgW="355292" imgH="203024" progId="Equation.3">
                  <p:embed/>
                </p:oleObj>
              </mc:Choice>
              <mc:Fallback>
                <p:oleObj name="Equation" r:id="rId13" imgW="355292" imgH="203024"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1887" y="4419600"/>
                        <a:ext cx="533400" cy="30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01" name="Rectangle 21"/>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8900" name="Object 20"/>
          <p:cNvGraphicFramePr>
            <a:graphicFrameLocks noChangeAspect="1"/>
          </p:cNvGraphicFramePr>
          <p:nvPr/>
        </p:nvGraphicFramePr>
        <p:xfrm>
          <a:off x="3011487" y="4343400"/>
          <a:ext cx="2628900" cy="328613"/>
        </p:xfrm>
        <a:graphic>
          <a:graphicData uri="http://schemas.openxmlformats.org/presentationml/2006/ole">
            <mc:AlternateContent xmlns:mc="http://schemas.openxmlformats.org/markup-compatibility/2006">
              <mc:Choice xmlns:v="urn:schemas-microsoft-com:vml" Requires="v">
                <p:oleObj spid="_x0000_s389137" name="Equation" r:id="rId15" imgW="1752480" imgH="215640" progId="Equation.3">
                  <p:embed/>
                </p:oleObj>
              </mc:Choice>
              <mc:Fallback>
                <p:oleObj name="Equation" r:id="rId15" imgW="1752480" imgH="21564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11487" y="4343400"/>
                        <a:ext cx="2628900" cy="32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03" name="Rectangle 23"/>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8902" name="Object 22"/>
          <p:cNvGraphicFramePr>
            <a:graphicFrameLocks noChangeAspect="1"/>
          </p:cNvGraphicFramePr>
          <p:nvPr/>
        </p:nvGraphicFramePr>
        <p:xfrm>
          <a:off x="1182687" y="4800600"/>
          <a:ext cx="5867400" cy="641350"/>
        </p:xfrm>
        <a:graphic>
          <a:graphicData uri="http://schemas.openxmlformats.org/presentationml/2006/ole">
            <mc:AlternateContent xmlns:mc="http://schemas.openxmlformats.org/markup-compatibility/2006">
              <mc:Choice xmlns:v="urn:schemas-microsoft-com:vml" Requires="v">
                <p:oleObj spid="_x0000_s389138" name="Equation" r:id="rId17" imgW="4178300" imgH="457200" progId="Equation.3">
                  <p:embed/>
                </p:oleObj>
              </mc:Choice>
              <mc:Fallback>
                <p:oleObj name="Equation" r:id="rId17" imgW="4178300" imgH="45720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82687" y="4800600"/>
                        <a:ext cx="5867400"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05" name="Rectangle 25"/>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8904" name="Object 24"/>
          <p:cNvGraphicFramePr>
            <a:graphicFrameLocks noChangeAspect="1"/>
          </p:cNvGraphicFramePr>
          <p:nvPr/>
        </p:nvGraphicFramePr>
        <p:xfrm>
          <a:off x="1258887" y="5715000"/>
          <a:ext cx="3200400" cy="341313"/>
        </p:xfrm>
        <a:graphic>
          <a:graphicData uri="http://schemas.openxmlformats.org/presentationml/2006/ole">
            <mc:AlternateContent xmlns:mc="http://schemas.openxmlformats.org/markup-compatibility/2006">
              <mc:Choice xmlns:v="urn:schemas-microsoft-com:vml" Requires="v">
                <p:oleObj spid="_x0000_s389139" name="Equation" r:id="rId19" imgW="2146300" imgH="228600" progId="Equation.3">
                  <p:embed/>
                </p:oleObj>
              </mc:Choice>
              <mc:Fallback>
                <p:oleObj name="Equation" r:id="rId19" imgW="2146300" imgH="228600" progId="Equation.3">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58887" y="5715000"/>
                        <a:ext cx="3200400"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ko-KR" dirty="0" smtClean="0">
                <a:ea typeface="굴림" charset="-127"/>
              </a:rPr>
              <a:t>Solution</a:t>
            </a:r>
            <a:endParaRPr lang="en-US" altLang="ko-KR" dirty="0">
              <a:ea typeface="굴림" charset="-127"/>
            </a:endParaRPr>
          </a:p>
        </p:txBody>
      </p:sp>
      <p:sp>
        <p:nvSpPr>
          <p:cNvPr id="379908" name="Rectangle 4"/>
          <p:cNvSpPr>
            <a:spLocks noChangeArrowheads="1"/>
          </p:cNvSpPr>
          <p:nvPr/>
        </p:nvSpPr>
        <p:spPr bwMode="auto">
          <a:xfrm>
            <a:off x="457200" y="1752600"/>
            <a:ext cx="1925638" cy="381000"/>
          </a:xfrm>
          <a:prstGeom prst="rect">
            <a:avLst/>
          </a:prstGeom>
          <a:noFill/>
          <a:ln w="9525">
            <a:noFill/>
            <a:miter lim="800000"/>
            <a:headEnd/>
            <a:tailEnd/>
          </a:ln>
          <a:effectLst/>
        </p:spPr>
        <p:txBody>
          <a:bodyPr wrap="none">
            <a:spAutoFit/>
          </a:bodyPr>
          <a:lstStyle/>
          <a:p>
            <a:pPr algn="l"/>
            <a:r>
              <a:rPr lang="en-US" altLang="ko-KR" sz="1900">
                <a:ea typeface="굴림" charset="-127"/>
              </a:rPr>
              <a:t>Step 4   At node</a:t>
            </a:r>
          </a:p>
        </p:txBody>
      </p:sp>
      <p:sp>
        <p:nvSpPr>
          <p:cNvPr id="379910" name="Rectangle 6"/>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9909" name="Object 5"/>
          <p:cNvGraphicFramePr>
            <a:graphicFrameLocks noChangeAspect="1"/>
          </p:cNvGraphicFramePr>
          <p:nvPr/>
        </p:nvGraphicFramePr>
        <p:xfrm>
          <a:off x="2362200" y="1828800"/>
          <a:ext cx="533400" cy="311150"/>
        </p:xfrm>
        <a:graphic>
          <a:graphicData uri="http://schemas.openxmlformats.org/presentationml/2006/ole">
            <mc:AlternateContent xmlns:mc="http://schemas.openxmlformats.org/markup-compatibility/2006">
              <mc:Choice xmlns:v="urn:schemas-microsoft-com:vml" Requires="v">
                <p:oleObj spid="_x0000_s390157" name="Equation" r:id="rId3" imgW="342751" imgH="203112" progId="Equation.3">
                  <p:embed/>
                </p:oleObj>
              </mc:Choice>
              <mc:Fallback>
                <p:oleObj name="Equation" r:id="rId3" imgW="342751" imgH="203112"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828800"/>
                        <a:ext cx="533400"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912" name="Rectangle 8"/>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9911" name="Object 7"/>
          <p:cNvGraphicFramePr>
            <a:graphicFrameLocks noChangeAspect="1"/>
          </p:cNvGraphicFramePr>
          <p:nvPr/>
        </p:nvGraphicFramePr>
        <p:xfrm>
          <a:off x="2971800" y="1752600"/>
          <a:ext cx="2682875" cy="346075"/>
        </p:xfrm>
        <a:graphic>
          <a:graphicData uri="http://schemas.openxmlformats.org/presentationml/2006/ole">
            <mc:AlternateContent xmlns:mc="http://schemas.openxmlformats.org/markup-compatibility/2006">
              <mc:Choice xmlns:v="urn:schemas-microsoft-com:vml" Requires="v">
                <p:oleObj spid="_x0000_s390158" name="Equation" r:id="rId5" imgW="1765080" imgH="228600" progId="Equation.3">
                  <p:embed/>
                </p:oleObj>
              </mc:Choice>
              <mc:Fallback>
                <p:oleObj name="Equation" r:id="rId5" imgW="176508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1752600"/>
                        <a:ext cx="2682875"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914" name="Rectangle 10"/>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9913" name="Object 9"/>
          <p:cNvGraphicFramePr>
            <a:graphicFrameLocks noChangeAspect="1"/>
          </p:cNvGraphicFramePr>
          <p:nvPr/>
        </p:nvGraphicFramePr>
        <p:xfrm>
          <a:off x="1219200" y="2205038"/>
          <a:ext cx="5486400" cy="614362"/>
        </p:xfrm>
        <a:graphic>
          <a:graphicData uri="http://schemas.openxmlformats.org/presentationml/2006/ole">
            <mc:AlternateContent xmlns:mc="http://schemas.openxmlformats.org/markup-compatibility/2006">
              <mc:Choice xmlns:v="urn:schemas-microsoft-com:vml" Requires="v">
                <p:oleObj spid="_x0000_s390159" name="Equation" r:id="rId7" imgW="4089400" imgH="457200" progId="Equation.3">
                  <p:embed/>
                </p:oleObj>
              </mc:Choice>
              <mc:Fallback>
                <p:oleObj name="Equation" r:id="rId7" imgW="4089400" imgH="4572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2205038"/>
                        <a:ext cx="5486400" cy="614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916" name="Rectangle 12"/>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9915" name="Object 11"/>
          <p:cNvGraphicFramePr>
            <a:graphicFrameLocks noChangeAspect="1"/>
          </p:cNvGraphicFramePr>
          <p:nvPr/>
        </p:nvGraphicFramePr>
        <p:xfrm>
          <a:off x="1600200" y="2895600"/>
          <a:ext cx="3505200" cy="363538"/>
        </p:xfrm>
        <a:graphic>
          <a:graphicData uri="http://schemas.openxmlformats.org/presentationml/2006/ole">
            <mc:AlternateContent xmlns:mc="http://schemas.openxmlformats.org/markup-compatibility/2006">
              <mc:Choice xmlns:v="urn:schemas-microsoft-com:vml" Requires="v">
                <p:oleObj spid="_x0000_s390160" name="Equation" r:id="rId9" imgW="2209800" imgH="228600" progId="Equation.3">
                  <p:embed/>
                </p:oleObj>
              </mc:Choice>
              <mc:Fallback>
                <p:oleObj name="Equation" r:id="rId9" imgW="2209800" imgH="2286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2895600"/>
                        <a:ext cx="3505200"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917" name="Rectangle 13"/>
          <p:cNvSpPr>
            <a:spLocks noChangeArrowheads="1"/>
          </p:cNvSpPr>
          <p:nvPr/>
        </p:nvSpPr>
        <p:spPr bwMode="auto">
          <a:xfrm>
            <a:off x="457200" y="3581400"/>
            <a:ext cx="1925638" cy="381000"/>
          </a:xfrm>
          <a:prstGeom prst="rect">
            <a:avLst/>
          </a:prstGeom>
          <a:noFill/>
          <a:ln w="9525">
            <a:noFill/>
            <a:miter lim="800000"/>
            <a:headEnd/>
            <a:tailEnd/>
          </a:ln>
          <a:effectLst/>
        </p:spPr>
        <p:txBody>
          <a:bodyPr wrap="none">
            <a:spAutoFit/>
          </a:bodyPr>
          <a:lstStyle/>
          <a:p>
            <a:pPr algn="l"/>
            <a:r>
              <a:rPr lang="en-US" altLang="ko-KR" sz="1900">
                <a:ea typeface="굴림" charset="-127"/>
              </a:rPr>
              <a:t>Step 5   At node</a:t>
            </a:r>
          </a:p>
        </p:txBody>
      </p:sp>
      <p:sp>
        <p:nvSpPr>
          <p:cNvPr id="379918" name="Rectangle 14"/>
          <p:cNvSpPr>
            <a:spLocks noChangeArrowheads="1"/>
          </p:cNvSpPr>
          <p:nvPr/>
        </p:nvSpPr>
        <p:spPr bwMode="auto">
          <a:xfrm>
            <a:off x="457200" y="5029200"/>
            <a:ext cx="1925638" cy="381000"/>
          </a:xfrm>
          <a:prstGeom prst="rect">
            <a:avLst/>
          </a:prstGeom>
          <a:noFill/>
          <a:ln w="9525">
            <a:noFill/>
            <a:miter lim="800000"/>
            <a:headEnd/>
            <a:tailEnd/>
          </a:ln>
          <a:effectLst/>
        </p:spPr>
        <p:txBody>
          <a:bodyPr wrap="none">
            <a:spAutoFit/>
          </a:bodyPr>
          <a:lstStyle/>
          <a:p>
            <a:pPr algn="l"/>
            <a:r>
              <a:rPr lang="en-US" altLang="ko-KR" sz="1900">
                <a:ea typeface="굴림" charset="-127"/>
              </a:rPr>
              <a:t>Step 6   At node</a:t>
            </a:r>
          </a:p>
        </p:txBody>
      </p:sp>
      <p:sp>
        <p:nvSpPr>
          <p:cNvPr id="379920" name="Rectangle 16"/>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9919" name="Object 15"/>
          <p:cNvGraphicFramePr>
            <a:graphicFrameLocks noChangeAspect="1"/>
          </p:cNvGraphicFramePr>
          <p:nvPr/>
        </p:nvGraphicFramePr>
        <p:xfrm>
          <a:off x="2438400" y="3630613"/>
          <a:ext cx="533400" cy="303212"/>
        </p:xfrm>
        <a:graphic>
          <a:graphicData uri="http://schemas.openxmlformats.org/presentationml/2006/ole">
            <mc:AlternateContent xmlns:mc="http://schemas.openxmlformats.org/markup-compatibility/2006">
              <mc:Choice xmlns:v="urn:schemas-microsoft-com:vml" Requires="v">
                <p:oleObj spid="_x0000_s390161" name="Equation" r:id="rId11" imgW="355292" imgH="203024" progId="Equation.3">
                  <p:embed/>
                </p:oleObj>
              </mc:Choice>
              <mc:Fallback>
                <p:oleObj name="Equation" r:id="rId11" imgW="355292" imgH="203024"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38400" y="3630613"/>
                        <a:ext cx="533400" cy="303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922" name="Rectangle 18"/>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9921" name="Object 17"/>
          <p:cNvGraphicFramePr>
            <a:graphicFrameLocks noChangeAspect="1"/>
          </p:cNvGraphicFramePr>
          <p:nvPr/>
        </p:nvGraphicFramePr>
        <p:xfrm>
          <a:off x="3048000" y="3581400"/>
          <a:ext cx="2679700" cy="347663"/>
        </p:xfrm>
        <a:graphic>
          <a:graphicData uri="http://schemas.openxmlformats.org/presentationml/2006/ole">
            <mc:AlternateContent xmlns:mc="http://schemas.openxmlformats.org/markup-compatibility/2006">
              <mc:Choice xmlns:v="urn:schemas-microsoft-com:vml" Requires="v">
                <p:oleObj spid="_x0000_s390162" name="Equation" r:id="rId13" imgW="1765080" imgH="228600" progId="Equation.3">
                  <p:embed/>
                </p:oleObj>
              </mc:Choice>
              <mc:Fallback>
                <p:oleObj name="Equation" r:id="rId13" imgW="1765080" imgH="22860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8000" y="3581400"/>
                        <a:ext cx="2679700" cy="34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924" name="Rectangle 20"/>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9923" name="Object 19"/>
          <p:cNvGraphicFramePr>
            <a:graphicFrameLocks noChangeAspect="1"/>
          </p:cNvGraphicFramePr>
          <p:nvPr/>
        </p:nvGraphicFramePr>
        <p:xfrm>
          <a:off x="1752600" y="3963988"/>
          <a:ext cx="5486400" cy="636587"/>
        </p:xfrm>
        <a:graphic>
          <a:graphicData uri="http://schemas.openxmlformats.org/presentationml/2006/ole">
            <mc:AlternateContent xmlns:mc="http://schemas.openxmlformats.org/markup-compatibility/2006">
              <mc:Choice xmlns:v="urn:schemas-microsoft-com:vml" Requires="v">
                <p:oleObj spid="_x0000_s390163" name="Equation" r:id="rId15" imgW="4178300" imgH="482600" progId="Equation.3">
                  <p:embed/>
                </p:oleObj>
              </mc:Choice>
              <mc:Fallback>
                <p:oleObj name="Equation" r:id="rId15" imgW="4178300" imgH="48260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52600" y="3963988"/>
                        <a:ext cx="5486400" cy="636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926" name="Rectangle 22"/>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9925" name="Object 21"/>
          <p:cNvGraphicFramePr>
            <a:graphicFrameLocks noChangeAspect="1"/>
          </p:cNvGraphicFramePr>
          <p:nvPr/>
        </p:nvGraphicFramePr>
        <p:xfrm>
          <a:off x="1752600" y="4673600"/>
          <a:ext cx="3429000" cy="355600"/>
        </p:xfrm>
        <a:graphic>
          <a:graphicData uri="http://schemas.openxmlformats.org/presentationml/2006/ole">
            <mc:AlternateContent xmlns:mc="http://schemas.openxmlformats.org/markup-compatibility/2006">
              <mc:Choice xmlns:v="urn:schemas-microsoft-com:vml" Requires="v">
                <p:oleObj spid="_x0000_s390164" name="Equation" r:id="rId17" imgW="2209800" imgH="228600" progId="Equation.3">
                  <p:embed/>
                </p:oleObj>
              </mc:Choice>
              <mc:Fallback>
                <p:oleObj name="Equation" r:id="rId17" imgW="2209800" imgH="22860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52600" y="4673600"/>
                        <a:ext cx="34290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928" name="Rectangle 24"/>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9927" name="Object 23"/>
          <p:cNvGraphicFramePr>
            <a:graphicFrameLocks noChangeAspect="1"/>
          </p:cNvGraphicFramePr>
          <p:nvPr/>
        </p:nvGraphicFramePr>
        <p:xfrm>
          <a:off x="2438400" y="5181600"/>
          <a:ext cx="533400" cy="303213"/>
        </p:xfrm>
        <a:graphic>
          <a:graphicData uri="http://schemas.openxmlformats.org/presentationml/2006/ole">
            <mc:AlternateContent xmlns:mc="http://schemas.openxmlformats.org/markup-compatibility/2006">
              <mc:Choice xmlns:v="urn:schemas-microsoft-com:vml" Requires="v">
                <p:oleObj spid="_x0000_s390165" name="Equation" r:id="rId19" imgW="355292" imgH="203024" progId="Equation.3">
                  <p:embed/>
                </p:oleObj>
              </mc:Choice>
              <mc:Fallback>
                <p:oleObj name="Equation" r:id="rId19" imgW="355292" imgH="203024" progId="Equation.3">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38400" y="5181600"/>
                        <a:ext cx="533400" cy="30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930" name="Rectangle 26"/>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9929" name="Object 25"/>
          <p:cNvGraphicFramePr>
            <a:graphicFrameLocks noChangeAspect="1"/>
          </p:cNvGraphicFramePr>
          <p:nvPr/>
        </p:nvGraphicFramePr>
        <p:xfrm>
          <a:off x="3048000" y="5105400"/>
          <a:ext cx="2438400" cy="347663"/>
        </p:xfrm>
        <a:graphic>
          <a:graphicData uri="http://schemas.openxmlformats.org/presentationml/2006/ole">
            <mc:AlternateContent xmlns:mc="http://schemas.openxmlformats.org/markup-compatibility/2006">
              <mc:Choice xmlns:v="urn:schemas-microsoft-com:vml" Requires="v">
                <p:oleObj spid="_x0000_s390166" name="Equation" r:id="rId21" imgW="1612900" imgH="228600" progId="Equation.3">
                  <p:embed/>
                </p:oleObj>
              </mc:Choice>
              <mc:Fallback>
                <p:oleObj name="Equation" r:id="rId21" imgW="1612900" imgH="228600" progId="Equation.3">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48000" y="5105400"/>
                        <a:ext cx="2438400" cy="34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932" name="Rectangle 28"/>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79931" name="Object 27"/>
          <p:cNvGraphicFramePr>
            <a:graphicFrameLocks noChangeAspect="1"/>
          </p:cNvGraphicFramePr>
          <p:nvPr/>
        </p:nvGraphicFramePr>
        <p:xfrm>
          <a:off x="1905000" y="5659438"/>
          <a:ext cx="2286000" cy="360362"/>
        </p:xfrm>
        <a:graphic>
          <a:graphicData uri="http://schemas.openxmlformats.org/presentationml/2006/ole">
            <mc:AlternateContent xmlns:mc="http://schemas.openxmlformats.org/markup-compatibility/2006">
              <mc:Choice xmlns:v="urn:schemas-microsoft-com:vml" Requires="v">
                <p:oleObj spid="_x0000_s390167" name="Equation" r:id="rId23" imgW="1447800" imgH="228600" progId="Equation.3">
                  <p:embed/>
                </p:oleObj>
              </mc:Choice>
              <mc:Fallback>
                <p:oleObj name="Equation" r:id="rId23" imgW="1447800" imgH="228600" progId="Equation.3">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05000" y="5659438"/>
                        <a:ext cx="2286000"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ko-KR">
                <a:ea typeface="굴림" charset="-127"/>
              </a:rPr>
              <a:t>Solving system of equations</a:t>
            </a:r>
          </a:p>
        </p:txBody>
      </p:sp>
      <p:sp>
        <p:nvSpPr>
          <p:cNvPr id="380933" name="Rectangle 5"/>
          <p:cNvSpPr>
            <a:spLocks noChangeArrowheads="1"/>
          </p:cNvSpPr>
          <p:nvPr/>
        </p:nvSpPr>
        <p:spPr bwMode="auto">
          <a:xfrm>
            <a:off x="-152400" y="2347912"/>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0932" name="Object 4"/>
          <p:cNvGraphicFramePr>
            <a:graphicFrameLocks noChangeAspect="1"/>
          </p:cNvGraphicFramePr>
          <p:nvPr/>
        </p:nvGraphicFramePr>
        <p:xfrm>
          <a:off x="1252538" y="2209800"/>
          <a:ext cx="4114800" cy="1476375"/>
        </p:xfrm>
        <a:graphic>
          <a:graphicData uri="http://schemas.openxmlformats.org/presentationml/2006/ole">
            <mc:AlternateContent xmlns:mc="http://schemas.openxmlformats.org/markup-compatibility/2006">
              <mc:Choice xmlns:v="urn:schemas-microsoft-com:vml" Requires="v">
                <p:oleObj spid="_x0000_s391179" name="Equation" r:id="rId3" imgW="3822700" imgH="1371600" progId="Equation.3">
                  <p:embed/>
                </p:oleObj>
              </mc:Choice>
              <mc:Fallback>
                <p:oleObj name="Equation" r:id="rId3" imgW="3822700" imgH="1371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2538" y="2209800"/>
                        <a:ext cx="4114800" cy="1476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0934" name="Object 6"/>
          <p:cNvGraphicFramePr>
            <a:graphicFrameLocks noChangeAspect="1"/>
          </p:cNvGraphicFramePr>
          <p:nvPr/>
        </p:nvGraphicFramePr>
        <p:xfrm>
          <a:off x="5748338" y="2209800"/>
          <a:ext cx="349250" cy="1552575"/>
        </p:xfrm>
        <a:graphic>
          <a:graphicData uri="http://schemas.openxmlformats.org/presentationml/2006/ole">
            <mc:AlternateContent xmlns:mc="http://schemas.openxmlformats.org/markup-compatibility/2006">
              <mc:Choice xmlns:v="urn:schemas-microsoft-com:vml" Requires="v">
                <p:oleObj spid="_x0000_s391180" name="Equation" r:id="rId5" imgW="317362" imgH="1396394" progId="Equation.3">
                  <p:embed/>
                </p:oleObj>
              </mc:Choice>
              <mc:Fallback>
                <p:oleObj name="Equation" r:id="rId5" imgW="317362" imgH="1396394"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8338" y="2209800"/>
                        <a:ext cx="349250" cy="155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0936" name="Object 8"/>
          <p:cNvGraphicFramePr>
            <a:graphicFrameLocks noChangeAspect="1"/>
          </p:cNvGraphicFramePr>
          <p:nvPr/>
        </p:nvGraphicFramePr>
        <p:xfrm>
          <a:off x="6662738" y="2209800"/>
          <a:ext cx="920750" cy="1524000"/>
        </p:xfrm>
        <a:graphic>
          <a:graphicData uri="http://schemas.openxmlformats.org/presentationml/2006/ole">
            <mc:AlternateContent xmlns:mc="http://schemas.openxmlformats.org/markup-compatibility/2006">
              <mc:Choice xmlns:v="urn:schemas-microsoft-com:vml" Requires="v">
                <p:oleObj spid="_x0000_s391181" name="Equation" r:id="rId7" imgW="825500" imgH="1371600" progId="Equation.3">
                  <p:embed/>
                </p:oleObj>
              </mc:Choice>
              <mc:Fallback>
                <p:oleObj name="Equation" r:id="rId7" imgW="825500" imgH="1371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62738" y="2209800"/>
                        <a:ext cx="920750"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0938" name="Text Box 10"/>
          <p:cNvSpPr txBox="1">
            <a:spLocks noChangeArrowheads="1"/>
          </p:cNvSpPr>
          <p:nvPr/>
        </p:nvSpPr>
        <p:spPr bwMode="auto">
          <a:xfrm>
            <a:off x="6105525" y="2781300"/>
            <a:ext cx="360363" cy="381000"/>
          </a:xfrm>
          <a:prstGeom prst="rect">
            <a:avLst/>
          </a:prstGeom>
          <a:noFill/>
          <a:ln w="9525">
            <a:noFill/>
            <a:miter lim="800000"/>
            <a:headEnd/>
            <a:tailEnd/>
          </a:ln>
          <a:effectLst/>
        </p:spPr>
        <p:txBody>
          <a:bodyPr wrap="none">
            <a:spAutoFit/>
          </a:bodyPr>
          <a:lstStyle/>
          <a:p>
            <a:pPr algn="l"/>
            <a:r>
              <a:rPr lang="en-US" altLang="ko-KR" sz="1900">
                <a:ea typeface="굴림" charset="-127"/>
              </a:rPr>
              <a:t>=</a:t>
            </a:r>
          </a:p>
        </p:txBody>
      </p:sp>
      <p:sp>
        <p:nvSpPr>
          <p:cNvPr id="380940" name="Rectangle 12"/>
          <p:cNvSpPr>
            <a:spLocks noChangeArrowheads="1"/>
          </p:cNvSpPr>
          <p:nvPr/>
        </p:nvSpPr>
        <p:spPr bwMode="auto">
          <a:xfrm>
            <a:off x="-152400" y="2919412"/>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0939" name="Object 11"/>
          <p:cNvGraphicFramePr>
            <a:graphicFrameLocks noChangeAspect="1"/>
          </p:cNvGraphicFramePr>
          <p:nvPr/>
        </p:nvGraphicFramePr>
        <p:xfrm>
          <a:off x="1328738" y="4038600"/>
          <a:ext cx="1371600" cy="325437"/>
        </p:xfrm>
        <a:graphic>
          <a:graphicData uri="http://schemas.openxmlformats.org/presentationml/2006/ole">
            <mc:AlternateContent xmlns:mc="http://schemas.openxmlformats.org/markup-compatibility/2006">
              <mc:Choice xmlns:v="urn:schemas-microsoft-com:vml" Requires="v">
                <p:oleObj spid="_x0000_s391182" name="Equation" r:id="rId9" imgW="965200" imgH="228600" progId="Equation.3">
                  <p:embed/>
                </p:oleObj>
              </mc:Choice>
              <mc:Fallback>
                <p:oleObj name="Equation" r:id="rId9" imgW="965200" imgH="2286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28738" y="4038600"/>
                        <a:ext cx="1371600" cy="325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0941" name="Object 13"/>
          <p:cNvGraphicFramePr>
            <a:graphicFrameLocks noChangeAspect="1"/>
          </p:cNvGraphicFramePr>
          <p:nvPr/>
        </p:nvGraphicFramePr>
        <p:xfrm>
          <a:off x="1328738" y="4495800"/>
          <a:ext cx="1295400" cy="295275"/>
        </p:xfrm>
        <a:graphic>
          <a:graphicData uri="http://schemas.openxmlformats.org/presentationml/2006/ole">
            <mc:AlternateContent xmlns:mc="http://schemas.openxmlformats.org/markup-compatibility/2006">
              <mc:Choice xmlns:v="urn:schemas-microsoft-com:vml" Requires="v">
                <p:oleObj spid="_x0000_s391183" name="Equation" r:id="rId11" imgW="964781" imgH="215806" progId="Equation.3">
                  <p:embed/>
                </p:oleObj>
              </mc:Choice>
              <mc:Fallback>
                <p:oleObj name="Equation" r:id="rId11" imgW="964781" imgH="215806"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28738" y="4495800"/>
                        <a:ext cx="1295400"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0944" name="Rectangle 16"/>
          <p:cNvSpPr>
            <a:spLocks noChangeArrowheads="1"/>
          </p:cNvSpPr>
          <p:nvPr/>
        </p:nvSpPr>
        <p:spPr bwMode="auto">
          <a:xfrm>
            <a:off x="-152400" y="292417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0943" name="Object 15"/>
          <p:cNvGraphicFramePr>
            <a:graphicFrameLocks noChangeAspect="1"/>
          </p:cNvGraphicFramePr>
          <p:nvPr/>
        </p:nvGraphicFramePr>
        <p:xfrm>
          <a:off x="1328738" y="4959350"/>
          <a:ext cx="1295400" cy="288925"/>
        </p:xfrm>
        <a:graphic>
          <a:graphicData uri="http://schemas.openxmlformats.org/presentationml/2006/ole">
            <mc:AlternateContent xmlns:mc="http://schemas.openxmlformats.org/markup-compatibility/2006">
              <mc:Choice xmlns:v="urn:schemas-microsoft-com:vml" Requires="v">
                <p:oleObj spid="_x0000_s391184" name="Equation" r:id="rId13" imgW="977476" imgH="215806" progId="Equation.3">
                  <p:embed/>
                </p:oleObj>
              </mc:Choice>
              <mc:Fallback>
                <p:oleObj name="Equation" r:id="rId13" imgW="977476" imgH="215806"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28738" y="4959350"/>
                        <a:ext cx="1295400"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0946" name="Rectangle 18"/>
          <p:cNvSpPr>
            <a:spLocks noChangeArrowheads="1"/>
          </p:cNvSpPr>
          <p:nvPr/>
        </p:nvSpPr>
        <p:spPr bwMode="auto">
          <a:xfrm>
            <a:off x="-152400" y="2919412"/>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0945" name="Object 17"/>
          <p:cNvGraphicFramePr>
            <a:graphicFrameLocks noChangeAspect="1"/>
          </p:cNvGraphicFramePr>
          <p:nvPr/>
        </p:nvGraphicFramePr>
        <p:xfrm>
          <a:off x="3233738" y="4038600"/>
          <a:ext cx="1295400" cy="301625"/>
        </p:xfrm>
        <a:graphic>
          <a:graphicData uri="http://schemas.openxmlformats.org/presentationml/2006/ole">
            <mc:AlternateContent xmlns:mc="http://schemas.openxmlformats.org/markup-compatibility/2006">
              <mc:Choice xmlns:v="urn:schemas-microsoft-com:vml" Requires="v">
                <p:oleObj spid="_x0000_s391185" name="Equation" r:id="rId15" imgW="977900" imgH="228600" progId="Equation.3">
                  <p:embed/>
                </p:oleObj>
              </mc:Choice>
              <mc:Fallback>
                <p:oleObj name="Equation" r:id="rId15" imgW="977900" imgH="22860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33738" y="4038600"/>
                        <a:ext cx="1295400"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0948" name="Rectangle 20"/>
          <p:cNvSpPr>
            <a:spLocks noChangeArrowheads="1"/>
          </p:cNvSpPr>
          <p:nvPr/>
        </p:nvSpPr>
        <p:spPr bwMode="auto">
          <a:xfrm>
            <a:off x="-152400" y="2924175"/>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0947" name="Object 19"/>
          <p:cNvGraphicFramePr>
            <a:graphicFrameLocks noChangeAspect="1"/>
          </p:cNvGraphicFramePr>
          <p:nvPr/>
        </p:nvGraphicFramePr>
        <p:xfrm>
          <a:off x="3233738" y="4572000"/>
          <a:ext cx="1295400" cy="288925"/>
        </p:xfrm>
        <a:graphic>
          <a:graphicData uri="http://schemas.openxmlformats.org/presentationml/2006/ole">
            <mc:AlternateContent xmlns:mc="http://schemas.openxmlformats.org/markup-compatibility/2006">
              <mc:Choice xmlns:v="urn:schemas-microsoft-com:vml" Requires="v">
                <p:oleObj spid="_x0000_s391186" name="Equation" r:id="rId17" imgW="977476" imgH="215806" progId="Equation.3">
                  <p:embed/>
                </p:oleObj>
              </mc:Choice>
              <mc:Fallback>
                <p:oleObj name="Equation" r:id="rId17" imgW="977476" imgH="215806"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33738" y="4572000"/>
                        <a:ext cx="1295400"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0950" name="Rectangle 22"/>
          <p:cNvSpPr>
            <a:spLocks noChangeArrowheads="1"/>
          </p:cNvSpPr>
          <p:nvPr/>
        </p:nvSpPr>
        <p:spPr bwMode="auto">
          <a:xfrm>
            <a:off x="-152400" y="2919412"/>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0949" name="Object 21"/>
          <p:cNvGraphicFramePr>
            <a:graphicFrameLocks noChangeAspect="1"/>
          </p:cNvGraphicFramePr>
          <p:nvPr/>
        </p:nvGraphicFramePr>
        <p:xfrm>
          <a:off x="3309938" y="4956175"/>
          <a:ext cx="1295400" cy="301625"/>
        </p:xfrm>
        <a:graphic>
          <a:graphicData uri="http://schemas.openxmlformats.org/presentationml/2006/ole">
            <mc:AlternateContent xmlns:mc="http://schemas.openxmlformats.org/markup-compatibility/2006">
              <mc:Choice xmlns:v="urn:schemas-microsoft-com:vml" Requires="v">
                <p:oleObj spid="_x0000_s391187" name="Equation" r:id="rId19" imgW="977900" imgH="228600" progId="Equation.3">
                  <p:embed/>
                </p:oleObj>
              </mc:Choice>
              <mc:Fallback>
                <p:oleObj name="Equation" r:id="rId19" imgW="977900" imgH="228600" progId="Equation.3">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09938" y="4956175"/>
                        <a:ext cx="1295400"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ko-KR" dirty="0" smtClean="0">
                <a:ea typeface="굴림" charset="-127"/>
              </a:rPr>
              <a:t>Solution</a:t>
            </a:r>
            <a:endParaRPr lang="en-US" altLang="ko-KR" dirty="0">
              <a:ea typeface="굴림" charset="-127"/>
            </a:endParaRPr>
          </a:p>
        </p:txBody>
      </p:sp>
      <p:sp>
        <p:nvSpPr>
          <p:cNvPr id="381957" name="Rectangle 5"/>
          <p:cNvSpPr>
            <a:spLocks noChangeArrowheads="1"/>
          </p:cNvSpPr>
          <p:nvPr/>
        </p:nvSpPr>
        <p:spPr bwMode="auto">
          <a:xfrm>
            <a:off x="0" y="27003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1956" name="Object 4"/>
          <p:cNvGraphicFramePr>
            <a:graphicFrameLocks noChangeAspect="1"/>
          </p:cNvGraphicFramePr>
          <p:nvPr/>
        </p:nvGraphicFramePr>
        <p:xfrm>
          <a:off x="609600" y="1905000"/>
          <a:ext cx="1524000" cy="584200"/>
        </p:xfrm>
        <a:graphic>
          <a:graphicData uri="http://schemas.openxmlformats.org/presentationml/2006/ole">
            <mc:AlternateContent xmlns:mc="http://schemas.openxmlformats.org/markup-compatibility/2006">
              <mc:Choice xmlns:v="urn:schemas-microsoft-com:vml" Requires="v">
                <p:oleObj spid="_x0000_s392204" name="Equation" r:id="rId3" imgW="1016000" imgH="393700" progId="Equation.3">
                  <p:embed/>
                </p:oleObj>
              </mc:Choice>
              <mc:Fallback>
                <p:oleObj name="Equation" r:id="rId3" imgW="1016000" imgH="3937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905000"/>
                        <a:ext cx="15240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1959" name="Rectangle 7"/>
          <p:cNvSpPr>
            <a:spLocks noChangeArrowheads="1"/>
          </p:cNvSpPr>
          <p:nvPr/>
        </p:nvSpPr>
        <p:spPr bwMode="auto">
          <a:xfrm>
            <a:off x="0" y="27003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1958" name="Object 6"/>
          <p:cNvGraphicFramePr>
            <a:graphicFrameLocks noChangeAspect="1"/>
          </p:cNvGraphicFramePr>
          <p:nvPr/>
        </p:nvGraphicFramePr>
        <p:xfrm>
          <a:off x="2133600" y="1905000"/>
          <a:ext cx="2438400" cy="592138"/>
        </p:xfrm>
        <a:graphic>
          <a:graphicData uri="http://schemas.openxmlformats.org/presentationml/2006/ole">
            <mc:AlternateContent xmlns:mc="http://schemas.openxmlformats.org/markup-compatibility/2006">
              <mc:Choice xmlns:v="urn:schemas-microsoft-com:vml" Requires="v">
                <p:oleObj spid="_x0000_s392205" name="Equation" r:id="rId5" imgW="1612900" imgH="393700" progId="Equation.3">
                  <p:embed/>
                </p:oleObj>
              </mc:Choice>
              <mc:Fallback>
                <p:oleObj name="Equation" r:id="rId5" imgW="1612900" imgH="3937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1905000"/>
                        <a:ext cx="2438400" cy="59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1961" name="Rectangle 9"/>
          <p:cNvSpPr>
            <a:spLocks noChangeArrowheads="1"/>
          </p:cNvSpPr>
          <p:nvPr/>
        </p:nvSpPr>
        <p:spPr bwMode="auto">
          <a:xfrm>
            <a:off x="0" y="28051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1960" name="Object 8"/>
          <p:cNvGraphicFramePr>
            <a:graphicFrameLocks noChangeAspect="1"/>
          </p:cNvGraphicFramePr>
          <p:nvPr/>
        </p:nvGraphicFramePr>
        <p:xfrm>
          <a:off x="4724400" y="2076450"/>
          <a:ext cx="1600200" cy="296863"/>
        </p:xfrm>
        <a:graphic>
          <a:graphicData uri="http://schemas.openxmlformats.org/presentationml/2006/ole">
            <mc:AlternateContent xmlns:mc="http://schemas.openxmlformats.org/markup-compatibility/2006">
              <mc:Choice xmlns:v="urn:schemas-microsoft-com:vml" Requires="v">
                <p:oleObj spid="_x0000_s392206" name="Equation" r:id="rId7" imgW="977476" imgH="177723" progId="Equation.3">
                  <p:embed/>
                </p:oleObj>
              </mc:Choice>
              <mc:Fallback>
                <p:oleObj name="Equation" r:id="rId7" imgW="977476" imgH="177723"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4400" y="2076450"/>
                        <a:ext cx="1600200" cy="296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1962" name="Object 10"/>
          <p:cNvGraphicFramePr>
            <a:graphicFrameLocks noChangeAspect="1"/>
          </p:cNvGraphicFramePr>
          <p:nvPr/>
        </p:nvGraphicFramePr>
        <p:xfrm>
          <a:off x="609600" y="2819400"/>
          <a:ext cx="4419600" cy="647700"/>
        </p:xfrm>
        <a:graphic>
          <a:graphicData uri="http://schemas.openxmlformats.org/presentationml/2006/ole">
            <mc:AlternateContent xmlns:mc="http://schemas.openxmlformats.org/markup-compatibility/2006">
              <mc:Choice xmlns:v="urn:schemas-microsoft-com:vml" Requires="v">
                <p:oleObj spid="_x0000_s392207" name="Equation" r:id="rId9" imgW="3048000" imgH="444500" progId="Equation.3">
                  <p:embed/>
                </p:oleObj>
              </mc:Choice>
              <mc:Fallback>
                <p:oleObj name="Equation" r:id="rId9" imgW="3048000" imgH="4445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2819400"/>
                        <a:ext cx="44196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1965" name="Rectangle 13"/>
          <p:cNvSpPr>
            <a:spLocks noChangeArrowheads="1"/>
          </p:cNvSpPr>
          <p:nvPr/>
        </p:nvSpPr>
        <p:spPr bwMode="auto">
          <a:xfrm>
            <a:off x="0" y="27955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1964" name="Object 12"/>
          <p:cNvGraphicFramePr>
            <a:graphicFrameLocks noChangeAspect="1"/>
          </p:cNvGraphicFramePr>
          <p:nvPr/>
        </p:nvGraphicFramePr>
        <p:xfrm>
          <a:off x="5334000" y="3024188"/>
          <a:ext cx="1143000" cy="300037"/>
        </p:xfrm>
        <a:graphic>
          <a:graphicData uri="http://schemas.openxmlformats.org/presentationml/2006/ole">
            <mc:AlternateContent xmlns:mc="http://schemas.openxmlformats.org/markup-compatibility/2006">
              <mc:Choice xmlns:v="urn:schemas-microsoft-com:vml" Requires="v">
                <p:oleObj spid="_x0000_s392208" name="Equation" r:id="rId11" imgW="761669" imgH="203112" progId="Equation.3">
                  <p:embed/>
                </p:oleObj>
              </mc:Choice>
              <mc:Fallback>
                <p:oleObj name="Equation" r:id="rId11" imgW="761669" imgH="203112"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0" y="3024188"/>
                        <a:ext cx="1143000" cy="300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1966" name="Object 14"/>
          <p:cNvGraphicFramePr>
            <a:graphicFrameLocks noChangeAspect="1"/>
          </p:cNvGraphicFramePr>
          <p:nvPr/>
        </p:nvGraphicFramePr>
        <p:xfrm>
          <a:off x="609600" y="3657600"/>
          <a:ext cx="2209800" cy="639763"/>
        </p:xfrm>
        <a:graphic>
          <a:graphicData uri="http://schemas.openxmlformats.org/presentationml/2006/ole">
            <mc:AlternateContent xmlns:mc="http://schemas.openxmlformats.org/markup-compatibility/2006">
              <mc:Choice xmlns:v="urn:schemas-microsoft-com:vml" Requires="v">
                <p:oleObj spid="_x0000_s392209" name="Equation" r:id="rId13" imgW="1447800" imgH="419100" progId="Equation.3">
                  <p:embed/>
                </p:oleObj>
              </mc:Choice>
              <mc:Fallback>
                <p:oleObj name="Equation" r:id="rId13" imgW="1447800" imgH="41910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9600" y="3657600"/>
                        <a:ext cx="2209800"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1969" name="Rectangle 17"/>
          <p:cNvSpPr>
            <a:spLocks noChangeArrowheads="1"/>
          </p:cNvSpPr>
          <p:nvPr/>
        </p:nvSpPr>
        <p:spPr bwMode="auto">
          <a:xfrm>
            <a:off x="0" y="27813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1968" name="Object 16"/>
          <p:cNvGraphicFramePr>
            <a:graphicFrameLocks noChangeAspect="1"/>
          </p:cNvGraphicFramePr>
          <p:nvPr/>
        </p:nvGraphicFramePr>
        <p:xfrm>
          <a:off x="609600" y="4648200"/>
          <a:ext cx="1905000" cy="344488"/>
        </p:xfrm>
        <a:graphic>
          <a:graphicData uri="http://schemas.openxmlformats.org/presentationml/2006/ole">
            <mc:AlternateContent xmlns:mc="http://schemas.openxmlformats.org/markup-compatibility/2006">
              <mc:Choice xmlns:v="urn:schemas-microsoft-com:vml" Requires="v">
                <p:oleObj spid="_x0000_s392210" name="Equation" r:id="rId15" imgW="1270000" imgH="228600" progId="Equation.3">
                  <p:embed/>
                </p:oleObj>
              </mc:Choice>
              <mc:Fallback>
                <p:oleObj name="Equation" r:id="rId15" imgW="1270000" imgH="22860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9600" y="4648200"/>
                        <a:ext cx="1905000"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1971" name="Rectangle 19"/>
          <p:cNvSpPr>
            <a:spLocks noChangeArrowheads="1"/>
          </p:cNvSpPr>
          <p:nvPr/>
        </p:nvSpPr>
        <p:spPr bwMode="auto">
          <a:xfrm>
            <a:off x="0" y="28051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1970" name="Object 18"/>
          <p:cNvGraphicFramePr>
            <a:graphicFrameLocks noChangeAspect="1"/>
          </p:cNvGraphicFramePr>
          <p:nvPr/>
        </p:nvGraphicFramePr>
        <p:xfrm>
          <a:off x="2516188" y="4648200"/>
          <a:ext cx="1063625" cy="284163"/>
        </p:xfrm>
        <a:graphic>
          <a:graphicData uri="http://schemas.openxmlformats.org/presentationml/2006/ole">
            <mc:AlternateContent xmlns:mc="http://schemas.openxmlformats.org/markup-compatibility/2006">
              <mc:Choice xmlns:v="urn:schemas-microsoft-com:vml" Requires="v">
                <p:oleObj spid="_x0000_s392211" name="Equation" r:id="rId17" imgW="672840" imgH="177480" progId="Equation.3">
                  <p:embed/>
                </p:oleObj>
              </mc:Choice>
              <mc:Fallback>
                <p:oleObj name="Equation" r:id="rId17" imgW="672840" imgH="17748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16188" y="4648200"/>
                        <a:ext cx="1063625" cy="28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1972" name="Object 20"/>
          <p:cNvGraphicFramePr>
            <a:graphicFrameLocks noChangeAspect="1"/>
          </p:cNvGraphicFramePr>
          <p:nvPr/>
        </p:nvGraphicFramePr>
        <p:xfrm>
          <a:off x="609600" y="5334000"/>
          <a:ext cx="2590800" cy="650875"/>
        </p:xfrm>
        <a:graphic>
          <a:graphicData uri="http://schemas.openxmlformats.org/presentationml/2006/ole">
            <mc:AlternateContent xmlns:mc="http://schemas.openxmlformats.org/markup-compatibility/2006">
              <mc:Choice xmlns:v="urn:schemas-microsoft-com:vml" Requires="v">
                <p:oleObj spid="_x0000_s392212" name="Equation" r:id="rId19" imgW="1701800" imgH="431800" progId="Equation.3">
                  <p:embed/>
                </p:oleObj>
              </mc:Choice>
              <mc:Fallback>
                <p:oleObj name="Equation" r:id="rId19" imgW="1701800" imgH="431800" progId="Equation.3">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9600" y="5334000"/>
                        <a:ext cx="259080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1975" name="Rectangle 23"/>
          <p:cNvSpPr>
            <a:spLocks noChangeArrowheads="1"/>
          </p:cNvSpPr>
          <p:nvPr/>
        </p:nvSpPr>
        <p:spPr bwMode="auto">
          <a:xfrm>
            <a:off x="0" y="27955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1974" name="Object 22"/>
          <p:cNvGraphicFramePr>
            <a:graphicFrameLocks noChangeAspect="1"/>
          </p:cNvGraphicFramePr>
          <p:nvPr/>
        </p:nvGraphicFramePr>
        <p:xfrm>
          <a:off x="3225800" y="5486400"/>
          <a:ext cx="1169988" cy="323850"/>
        </p:xfrm>
        <a:graphic>
          <a:graphicData uri="http://schemas.openxmlformats.org/presentationml/2006/ole">
            <mc:AlternateContent xmlns:mc="http://schemas.openxmlformats.org/markup-compatibility/2006">
              <mc:Choice xmlns:v="urn:schemas-microsoft-com:vml" Requires="v">
                <p:oleObj spid="_x0000_s392213" name="Equation" r:id="rId21" imgW="723600" imgH="203040" progId="Equation.3">
                  <p:embed/>
                </p:oleObj>
              </mc:Choice>
              <mc:Fallback>
                <p:oleObj name="Equation" r:id="rId21" imgW="723600" imgH="203040" progId="Equation.3">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25800" y="5486400"/>
                        <a:ext cx="1169988"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r>
              <a:rPr lang="en-US" altLang="ko-KR" smtClean="0">
                <a:ea typeface="굴림" charset="-127"/>
              </a:rPr>
              <a:t>Solution</a:t>
            </a:r>
            <a:endParaRPr lang="en-US" altLang="ko-KR" dirty="0">
              <a:ea typeface="굴림" charset="-127"/>
            </a:endParaRPr>
          </a:p>
        </p:txBody>
      </p:sp>
      <p:sp>
        <p:nvSpPr>
          <p:cNvPr id="382981" name="Rectangle 5"/>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2980" name="Object 4"/>
          <p:cNvGraphicFramePr>
            <a:graphicFrameLocks noChangeAspect="1"/>
          </p:cNvGraphicFramePr>
          <p:nvPr/>
        </p:nvGraphicFramePr>
        <p:xfrm>
          <a:off x="1524000" y="2362200"/>
          <a:ext cx="2057400" cy="666750"/>
        </p:xfrm>
        <a:graphic>
          <a:graphicData uri="http://schemas.openxmlformats.org/presentationml/2006/ole">
            <mc:AlternateContent xmlns:mc="http://schemas.openxmlformats.org/markup-compatibility/2006">
              <mc:Choice xmlns:v="urn:schemas-microsoft-com:vml" Requires="v">
                <p:oleObj spid="_x0000_s393222" name="Equation" r:id="rId3" imgW="1409700" imgH="457200" progId="Equation.3">
                  <p:embed/>
                </p:oleObj>
              </mc:Choice>
              <mc:Fallback>
                <p:oleObj name="Equation" r:id="rId3" imgW="1409700" imgH="457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362200"/>
                        <a:ext cx="2057400"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2982" name="Rectangle 6"/>
          <p:cNvSpPr>
            <a:spLocks noChangeArrowheads="1"/>
          </p:cNvSpPr>
          <p:nvPr/>
        </p:nvSpPr>
        <p:spPr bwMode="auto">
          <a:xfrm>
            <a:off x="609600" y="1905000"/>
            <a:ext cx="3074988"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Using the approximation of</a:t>
            </a:r>
          </a:p>
        </p:txBody>
      </p:sp>
      <p:sp>
        <p:nvSpPr>
          <p:cNvPr id="382984" name="Rectangle 8"/>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2983" name="Object 7"/>
          <p:cNvGraphicFramePr>
            <a:graphicFrameLocks noChangeAspect="1"/>
          </p:cNvGraphicFramePr>
          <p:nvPr/>
        </p:nvGraphicFramePr>
        <p:xfrm>
          <a:off x="4572000" y="2362200"/>
          <a:ext cx="1524000" cy="650875"/>
        </p:xfrm>
        <a:graphic>
          <a:graphicData uri="http://schemas.openxmlformats.org/presentationml/2006/ole">
            <mc:AlternateContent xmlns:mc="http://schemas.openxmlformats.org/markup-compatibility/2006">
              <mc:Choice xmlns:v="urn:schemas-microsoft-com:vml" Requires="v">
                <p:oleObj spid="_x0000_s393223" name="Equation" r:id="rId5" imgW="977900" imgH="419100" progId="Equation.3">
                  <p:embed/>
                </p:oleObj>
              </mc:Choice>
              <mc:Fallback>
                <p:oleObj name="Equation" r:id="rId5" imgW="977900" imgH="4191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362200"/>
                        <a:ext cx="152400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2985" name="Text Box 9"/>
          <p:cNvSpPr txBox="1">
            <a:spLocks noChangeArrowheads="1"/>
          </p:cNvSpPr>
          <p:nvPr/>
        </p:nvSpPr>
        <p:spPr bwMode="auto">
          <a:xfrm>
            <a:off x="3870325" y="2457450"/>
            <a:ext cx="579438" cy="381000"/>
          </a:xfrm>
          <a:prstGeom prst="rect">
            <a:avLst/>
          </a:prstGeom>
          <a:noFill/>
          <a:ln w="9525">
            <a:noFill/>
            <a:miter lim="800000"/>
            <a:headEnd/>
            <a:tailEnd/>
          </a:ln>
          <a:effectLst/>
        </p:spPr>
        <p:txBody>
          <a:bodyPr wrap="none">
            <a:spAutoFit/>
          </a:bodyPr>
          <a:lstStyle/>
          <a:p>
            <a:pPr algn="l"/>
            <a:r>
              <a:rPr lang="en-US" altLang="ko-KR" sz="1900">
                <a:ea typeface="굴림" charset="-127"/>
              </a:rPr>
              <a:t>and</a:t>
            </a:r>
          </a:p>
        </p:txBody>
      </p:sp>
      <p:sp>
        <p:nvSpPr>
          <p:cNvPr id="382987" name="Rectangle 11"/>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2986" name="Object 10"/>
          <p:cNvGraphicFramePr>
            <a:graphicFrameLocks noChangeAspect="1"/>
          </p:cNvGraphicFramePr>
          <p:nvPr/>
        </p:nvGraphicFramePr>
        <p:xfrm>
          <a:off x="1219200" y="3905250"/>
          <a:ext cx="3962400" cy="742950"/>
        </p:xfrm>
        <a:graphic>
          <a:graphicData uri="http://schemas.openxmlformats.org/presentationml/2006/ole">
            <mc:AlternateContent xmlns:mc="http://schemas.openxmlformats.org/markup-compatibility/2006">
              <mc:Choice xmlns:v="urn:schemas-microsoft-com:vml" Requires="v">
                <p:oleObj spid="_x0000_s393224" name="Equation" r:id="rId7" imgW="2438400" imgH="457200" progId="Equation.3">
                  <p:embed/>
                </p:oleObj>
              </mc:Choice>
              <mc:Fallback>
                <p:oleObj name="Equation" r:id="rId7" imgW="2438400" imgH="4572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3905250"/>
                        <a:ext cx="3962400"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2989" name="Rectangle 13"/>
          <p:cNvSpPr>
            <a:spLocks noChangeArrowheads="1"/>
          </p:cNvSpPr>
          <p:nvPr/>
        </p:nvSpPr>
        <p:spPr bwMode="auto">
          <a:xfrm>
            <a:off x="0" y="31765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2988" name="Object 12"/>
          <p:cNvGraphicFramePr>
            <a:graphicFrameLocks noChangeAspect="1"/>
          </p:cNvGraphicFramePr>
          <p:nvPr/>
        </p:nvGraphicFramePr>
        <p:xfrm>
          <a:off x="1066800" y="4724400"/>
          <a:ext cx="6553200" cy="773113"/>
        </p:xfrm>
        <a:graphic>
          <a:graphicData uri="http://schemas.openxmlformats.org/presentationml/2006/ole">
            <mc:AlternateContent xmlns:mc="http://schemas.openxmlformats.org/markup-compatibility/2006">
              <mc:Choice xmlns:v="urn:schemas-microsoft-com:vml" Requires="v">
                <p:oleObj spid="_x0000_s393225" name="Equation" r:id="rId9" imgW="4279900" imgH="508000" progId="Equation.3">
                  <p:embed/>
                </p:oleObj>
              </mc:Choice>
              <mc:Fallback>
                <p:oleObj name="Equation" r:id="rId9" imgW="4279900" imgH="5080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800" y="4724400"/>
                        <a:ext cx="6553200"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2990" name="Text Box 14"/>
          <p:cNvSpPr txBox="1">
            <a:spLocks noChangeArrowheads="1"/>
          </p:cNvSpPr>
          <p:nvPr/>
        </p:nvSpPr>
        <p:spPr bwMode="auto">
          <a:xfrm>
            <a:off x="609600" y="3429000"/>
            <a:ext cx="1219200" cy="381000"/>
          </a:xfrm>
          <a:prstGeom prst="rect">
            <a:avLst/>
          </a:prstGeom>
          <a:noFill/>
          <a:ln w="9525">
            <a:noFill/>
            <a:miter lim="800000"/>
            <a:headEnd/>
            <a:tailEnd/>
          </a:ln>
          <a:effectLst/>
        </p:spPr>
        <p:txBody>
          <a:bodyPr wrap="none">
            <a:spAutoFit/>
          </a:bodyPr>
          <a:lstStyle/>
          <a:p>
            <a:pPr algn="l"/>
            <a:r>
              <a:rPr lang="en-US" altLang="ko-KR" sz="1900">
                <a:ea typeface="굴림" charset="-127"/>
              </a:rPr>
              <a:t>Gives you</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en-US" altLang="ko-KR" dirty="0" smtClean="0">
                <a:ea typeface="굴림" charset="-127"/>
              </a:rPr>
              <a:t>Solution</a:t>
            </a:r>
            <a:endParaRPr lang="en-US" altLang="ko-KR" dirty="0">
              <a:ea typeface="굴림" charset="-127"/>
            </a:endParaRPr>
          </a:p>
        </p:txBody>
      </p:sp>
      <p:sp>
        <p:nvSpPr>
          <p:cNvPr id="384005" name="Rectangle 5"/>
          <p:cNvSpPr>
            <a:spLocks noChangeArrowheads="1"/>
          </p:cNvSpPr>
          <p:nvPr/>
        </p:nvSpPr>
        <p:spPr bwMode="auto">
          <a:xfrm>
            <a:off x="76200" y="29337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4004" name="Object 4"/>
          <p:cNvGraphicFramePr>
            <a:graphicFrameLocks noChangeAspect="1"/>
          </p:cNvGraphicFramePr>
          <p:nvPr/>
        </p:nvGraphicFramePr>
        <p:xfrm>
          <a:off x="2362200" y="1828800"/>
          <a:ext cx="1600200" cy="381000"/>
        </p:xfrm>
        <a:graphic>
          <a:graphicData uri="http://schemas.openxmlformats.org/presentationml/2006/ole">
            <mc:AlternateContent xmlns:mc="http://schemas.openxmlformats.org/markup-compatibility/2006">
              <mc:Choice xmlns:v="urn:schemas-microsoft-com:vml" Requires="v">
                <p:oleObj spid="_x0000_s394251" name="Equation" r:id="rId3" imgW="965200" imgH="228600" progId="Equation.3">
                  <p:embed/>
                </p:oleObj>
              </mc:Choice>
              <mc:Fallback>
                <p:oleObj name="Equation" r:id="rId3" imgW="96520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828800"/>
                        <a:ext cx="16002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4006" name="Rectangle 6"/>
          <p:cNvSpPr>
            <a:spLocks noChangeArrowheads="1"/>
          </p:cNvSpPr>
          <p:nvPr/>
        </p:nvSpPr>
        <p:spPr bwMode="auto">
          <a:xfrm>
            <a:off x="381000" y="1752600"/>
            <a:ext cx="2001838"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Step 1   At node </a:t>
            </a:r>
          </a:p>
        </p:txBody>
      </p:sp>
      <p:sp>
        <p:nvSpPr>
          <p:cNvPr id="384008" name="Rectangle 8"/>
          <p:cNvSpPr>
            <a:spLocks noChangeArrowheads="1"/>
          </p:cNvSpPr>
          <p:nvPr/>
        </p:nvSpPr>
        <p:spPr bwMode="auto">
          <a:xfrm>
            <a:off x="76200" y="29337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4007" name="Object 7"/>
          <p:cNvGraphicFramePr>
            <a:graphicFrameLocks noChangeAspect="1"/>
          </p:cNvGraphicFramePr>
          <p:nvPr/>
        </p:nvGraphicFramePr>
        <p:xfrm>
          <a:off x="2362200" y="2209800"/>
          <a:ext cx="1600200" cy="381000"/>
        </p:xfrm>
        <a:graphic>
          <a:graphicData uri="http://schemas.openxmlformats.org/presentationml/2006/ole">
            <mc:AlternateContent xmlns:mc="http://schemas.openxmlformats.org/markup-compatibility/2006">
              <mc:Choice xmlns:v="urn:schemas-microsoft-com:vml" Requires="v">
                <p:oleObj spid="_x0000_s394252" name="Equation" r:id="rId5" imgW="965200" imgH="228600" progId="Equation.3">
                  <p:embed/>
                </p:oleObj>
              </mc:Choice>
              <mc:Fallback>
                <p:oleObj name="Equation" r:id="rId5" imgW="9652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2209800"/>
                        <a:ext cx="16002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4009" name="Rectangle 9"/>
          <p:cNvSpPr>
            <a:spLocks noChangeArrowheads="1"/>
          </p:cNvSpPr>
          <p:nvPr/>
        </p:nvSpPr>
        <p:spPr bwMode="auto">
          <a:xfrm>
            <a:off x="381000" y="2667000"/>
            <a:ext cx="2001838"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Step 2   At node </a:t>
            </a:r>
          </a:p>
        </p:txBody>
      </p:sp>
      <p:sp>
        <p:nvSpPr>
          <p:cNvPr id="384010" name="Rectangle 10"/>
          <p:cNvSpPr>
            <a:spLocks noChangeArrowheads="1"/>
          </p:cNvSpPr>
          <p:nvPr/>
        </p:nvSpPr>
        <p:spPr bwMode="auto">
          <a:xfrm>
            <a:off x="381000" y="4343400"/>
            <a:ext cx="2001838"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Step 3   At node </a:t>
            </a:r>
          </a:p>
        </p:txBody>
      </p:sp>
      <p:sp>
        <p:nvSpPr>
          <p:cNvPr id="384012" name="Rectangle 12"/>
          <p:cNvSpPr>
            <a:spLocks noChangeArrowheads="1"/>
          </p:cNvSpPr>
          <p:nvPr/>
        </p:nvSpPr>
        <p:spPr bwMode="auto">
          <a:xfrm>
            <a:off x="76200" y="29337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4011" name="Object 11"/>
          <p:cNvGraphicFramePr>
            <a:graphicFrameLocks noChangeAspect="1"/>
          </p:cNvGraphicFramePr>
          <p:nvPr/>
        </p:nvGraphicFramePr>
        <p:xfrm>
          <a:off x="2362200" y="2667000"/>
          <a:ext cx="3200400" cy="360363"/>
        </p:xfrm>
        <a:graphic>
          <a:graphicData uri="http://schemas.openxmlformats.org/presentationml/2006/ole">
            <mc:AlternateContent xmlns:mc="http://schemas.openxmlformats.org/markup-compatibility/2006">
              <mc:Choice xmlns:v="urn:schemas-microsoft-com:vml" Requires="v">
                <p:oleObj spid="_x0000_s394253" name="Equation" r:id="rId7" imgW="2032000" imgH="228600" progId="Equation.3">
                  <p:embed/>
                </p:oleObj>
              </mc:Choice>
              <mc:Fallback>
                <p:oleObj name="Equation" r:id="rId7" imgW="203200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2667000"/>
                        <a:ext cx="320040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4014" name="Rectangle 14"/>
          <p:cNvSpPr>
            <a:spLocks noChangeArrowheads="1"/>
          </p:cNvSpPr>
          <p:nvPr/>
        </p:nvSpPr>
        <p:spPr bwMode="auto">
          <a:xfrm>
            <a:off x="76200" y="23622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4013" name="Object 13"/>
          <p:cNvGraphicFramePr>
            <a:graphicFrameLocks noChangeAspect="1"/>
          </p:cNvGraphicFramePr>
          <p:nvPr/>
        </p:nvGraphicFramePr>
        <p:xfrm>
          <a:off x="1600200" y="3124200"/>
          <a:ext cx="6629400" cy="665163"/>
        </p:xfrm>
        <a:graphic>
          <a:graphicData uri="http://schemas.openxmlformats.org/presentationml/2006/ole">
            <mc:AlternateContent xmlns:mc="http://schemas.openxmlformats.org/markup-compatibility/2006">
              <mc:Choice xmlns:v="urn:schemas-microsoft-com:vml" Requires="v">
                <p:oleObj spid="_x0000_s394254" name="Equation" r:id="rId9" imgW="4838700" imgH="482600" progId="Equation.3">
                  <p:embed/>
                </p:oleObj>
              </mc:Choice>
              <mc:Fallback>
                <p:oleObj name="Equation" r:id="rId9" imgW="4838700" imgH="4826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3124200"/>
                        <a:ext cx="6629400" cy="665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4016" name="Rectangle 16"/>
          <p:cNvSpPr>
            <a:spLocks noChangeArrowheads="1"/>
          </p:cNvSpPr>
          <p:nvPr/>
        </p:nvSpPr>
        <p:spPr bwMode="auto">
          <a:xfrm>
            <a:off x="76200" y="29337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4015" name="Object 15"/>
          <p:cNvGraphicFramePr>
            <a:graphicFrameLocks noChangeAspect="1"/>
          </p:cNvGraphicFramePr>
          <p:nvPr/>
        </p:nvGraphicFramePr>
        <p:xfrm>
          <a:off x="2057400" y="3886200"/>
          <a:ext cx="3429000" cy="354013"/>
        </p:xfrm>
        <a:graphic>
          <a:graphicData uri="http://schemas.openxmlformats.org/presentationml/2006/ole">
            <mc:AlternateContent xmlns:mc="http://schemas.openxmlformats.org/markup-compatibility/2006">
              <mc:Choice xmlns:v="urn:schemas-microsoft-com:vml" Requires="v">
                <p:oleObj spid="_x0000_s394255" name="Equation" r:id="rId11" imgW="2209800" imgH="228600" progId="Equation.3">
                  <p:embed/>
                </p:oleObj>
              </mc:Choice>
              <mc:Fallback>
                <p:oleObj name="Equation" r:id="rId11" imgW="2209800" imgH="2286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7400" y="3886200"/>
                        <a:ext cx="3429000"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4018" name="Rectangle 18"/>
          <p:cNvSpPr>
            <a:spLocks noChangeArrowheads="1"/>
          </p:cNvSpPr>
          <p:nvPr/>
        </p:nvSpPr>
        <p:spPr bwMode="auto">
          <a:xfrm>
            <a:off x="76200" y="29479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4017" name="Object 17"/>
          <p:cNvGraphicFramePr>
            <a:graphicFrameLocks noChangeAspect="1"/>
          </p:cNvGraphicFramePr>
          <p:nvPr/>
        </p:nvGraphicFramePr>
        <p:xfrm>
          <a:off x="2362200" y="4419600"/>
          <a:ext cx="533400" cy="303213"/>
        </p:xfrm>
        <a:graphic>
          <a:graphicData uri="http://schemas.openxmlformats.org/presentationml/2006/ole">
            <mc:AlternateContent xmlns:mc="http://schemas.openxmlformats.org/markup-compatibility/2006">
              <mc:Choice xmlns:v="urn:schemas-microsoft-com:vml" Requires="v">
                <p:oleObj spid="_x0000_s394256" name="Equation" r:id="rId13" imgW="355292" imgH="203024" progId="Equation.3">
                  <p:embed/>
                </p:oleObj>
              </mc:Choice>
              <mc:Fallback>
                <p:oleObj name="Equation" r:id="rId13" imgW="355292" imgH="203024"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62200" y="4419600"/>
                        <a:ext cx="533400" cy="30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4020" name="Rectangle 20"/>
          <p:cNvSpPr>
            <a:spLocks noChangeArrowheads="1"/>
          </p:cNvSpPr>
          <p:nvPr/>
        </p:nvSpPr>
        <p:spPr bwMode="auto">
          <a:xfrm>
            <a:off x="76200" y="29384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4019" name="Object 19"/>
          <p:cNvGraphicFramePr>
            <a:graphicFrameLocks noChangeAspect="1"/>
          </p:cNvGraphicFramePr>
          <p:nvPr/>
        </p:nvGraphicFramePr>
        <p:xfrm>
          <a:off x="3048000" y="4343400"/>
          <a:ext cx="2667000" cy="338138"/>
        </p:xfrm>
        <a:graphic>
          <a:graphicData uri="http://schemas.openxmlformats.org/presentationml/2006/ole">
            <mc:AlternateContent xmlns:mc="http://schemas.openxmlformats.org/markup-compatibility/2006">
              <mc:Choice xmlns:v="urn:schemas-microsoft-com:vml" Requires="v">
                <p:oleObj spid="_x0000_s394257" name="Equation" r:id="rId15" imgW="1726451" imgH="215806" progId="Equation.3">
                  <p:embed/>
                </p:oleObj>
              </mc:Choice>
              <mc:Fallback>
                <p:oleObj name="Equation" r:id="rId15" imgW="1726451" imgH="215806"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8000" y="4343400"/>
                        <a:ext cx="2667000"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4022" name="Rectangle 22"/>
          <p:cNvSpPr>
            <a:spLocks noChangeArrowheads="1"/>
          </p:cNvSpPr>
          <p:nvPr/>
        </p:nvSpPr>
        <p:spPr bwMode="auto">
          <a:xfrm>
            <a:off x="76200" y="28194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4021" name="Object 21"/>
          <p:cNvGraphicFramePr>
            <a:graphicFrameLocks noChangeAspect="1"/>
          </p:cNvGraphicFramePr>
          <p:nvPr/>
        </p:nvGraphicFramePr>
        <p:xfrm>
          <a:off x="1447800" y="4800600"/>
          <a:ext cx="6629400" cy="663575"/>
        </p:xfrm>
        <a:graphic>
          <a:graphicData uri="http://schemas.openxmlformats.org/presentationml/2006/ole">
            <mc:AlternateContent xmlns:mc="http://schemas.openxmlformats.org/markup-compatibility/2006">
              <mc:Choice xmlns:v="urn:schemas-microsoft-com:vml" Requires="v">
                <p:oleObj spid="_x0000_s394258" name="Equation" r:id="rId17" imgW="4572000" imgH="457200" progId="Equation.3">
                  <p:embed/>
                </p:oleObj>
              </mc:Choice>
              <mc:Fallback>
                <p:oleObj name="Equation" r:id="rId17" imgW="4572000" imgH="45720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47800" y="4800600"/>
                        <a:ext cx="6629400"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4024" name="Rectangle 24"/>
          <p:cNvSpPr>
            <a:spLocks noChangeArrowheads="1"/>
          </p:cNvSpPr>
          <p:nvPr/>
        </p:nvSpPr>
        <p:spPr bwMode="auto">
          <a:xfrm>
            <a:off x="76200" y="29337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4023" name="Object 23"/>
          <p:cNvGraphicFramePr>
            <a:graphicFrameLocks noChangeAspect="1"/>
          </p:cNvGraphicFramePr>
          <p:nvPr/>
        </p:nvGraphicFramePr>
        <p:xfrm>
          <a:off x="1905000" y="5562600"/>
          <a:ext cx="3581400" cy="382588"/>
        </p:xfrm>
        <a:graphic>
          <a:graphicData uri="http://schemas.openxmlformats.org/presentationml/2006/ole">
            <mc:AlternateContent xmlns:mc="http://schemas.openxmlformats.org/markup-compatibility/2006">
              <mc:Choice xmlns:v="urn:schemas-microsoft-com:vml" Requires="v">
                <p:oleObj spid="_x0000_s394259" name="Equation" r:id="rId19" imgW="2146300" imgH="228600" progId="Equation.3">
                  <p:embed/>
                </p:oleObj>
              </mc:Choice>
              <mc:Fallback>
                <p:oleObj name="Equation" r:id="rId19" imgW="2146300" imgH="228600" progId="Equation.3">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05000" y="5562600"/>
                        <a:ext cx="3581400"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en-US" altLang="ko-KR" dirty="0" smtClean="0">
                <a:ea typeface="굴림" charset="-127"/>
              </a:rPr>
              <a:t>Solution</a:t>
            </a:r>
            <a:endParaRPr lang="en-US" altLang="ko-KR" dirty="0">
              <a:ea typeface="굴림" charset="-127"/>
            </a:endParaRPr>
          </a:p>
        </p:txBody>
      </p:sp>
      <p:sp>
        <p:nvSpPr>
          <p:cNvPr id="385028" name="Rectangle 4"/>
          <p:cNvSpPr>
            <a:spLocks noChangeArrowheads="1"/>
          </p:cNvSpPr>
          <p:nvPr/>
        </p:nvSpPr>
        <p:spPr bwMode="auto">
          <a:xfrm>
            <a:off x="381000" y="1752600"/>
            <a:ext cx="2001838"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Step 4   At node </a:t>
            </a:r>
          </a:p>
        </p:txBody>
      </p:sp>
      <p:sp>
        <p:nvSpPr>
          <p:cNvPr id="385030" name="Rectangle 6"/>
          <p:cNvSpPr>
            <a:spLocks noChangeArrowheads="1"/>
          </p:cNvSpPr>
          <p:nvPr/>
        </p:nvSpPr>
        <p:spPr bwMode="auto">
          <a:xfrm>
            <a:off x="76200" y="30241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5029" name="Object 5"/>
          <p:cNvGraphicFramePr>
            <a:graphicFrameLocks noChangeAspect="1"/>
          </p:cNvGraphicFramePr>
          <p:nvPr/>
        </p:nvGraphicFramePr>
        <p:xfrm>
          <a:off x="2362200" y="1828800"/>
          <a:ext cx="533400" cy="311150"/>
        </p:xfrm>
        <a:graphic>
          <a:graphicData uri="http://schemas.openxmlformats.org/presentationml/2006/ole">
            <mc:AlternateContent xmlns:mc="http://schemas.openxmlformats.org/markup-compatibility/2006">
              <mc:Choice xmlns:v="urn:schemas-microsoft-com:vml" Requires="v">
                <p:oleObj spid="_x0000_s395277" name="Equation" r:id="rId3" imgW="342751" imgH="203112" progId="Equation.3">
                  <p:embed/>
                </p:oleObj>
              </mc:Choice>
              <mc:Fallback>
                <p:oleObj name="Equation" r:id="rId3" imgW="342751" imgH="203112"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828800"/>
                        <a:ext cx="533400"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5032" name="Rectangle 8"/>
          <p:cNvSpPr>
            <a:spLocks noChangeArrowheads="1"/>
          </p:cNvSpPr>
          <p:nvPr/>
        </p:nvSpPr>
        <p:spPr bwMode="auto">
          <a:xfrm>
            <a:off x="76200" y="30099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5031" name="Object 7"/>
          <p:cNvGraphicFramePr>
            <a:graphicFrameLocks noChangeAspect="1"/>
          </p:cNvGraphicFramePr>
          <p:nvPr/>
        </p:nvGraphicFramePr>
        <p:xfrm>
          <a:off x="2971800" y="1809750"/>
          <a:ext cx="2590800" cy="341313"/>
        </p:xfrm>
        <a:graphic>
          <a:graphicData uri="http://schemas.openxmlformats.org/presentationml/2006/ole">
            <mc:AlternateContent xmlns:mc="http://schemas.openxmlformats.org/markup-compatibility/2006">
              <mc:Choice xmlns:v="urn:schemas-microsoft-com:vml" Requires="v">
                <p:oleObj spid="_x0000_s395278" name="Equation" r:id="rId5" imgW="1739900" imgH="228600" progId="Equation.3">
                  <p:embed/>
                </p:oleObj>
              </mc:Choice>
              <mc:Fallback>
                <p:oleObj name="Equation" r:id="rId5" imgW="17399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1809750"/>
                        <a:ext cx="2590800"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5034" name="Rectangle 10"/>
          <p:cNvSpPr>
            <a:spLocks noChangeArrowheads="1"/>
          </p:cNvSpPr>
          <p:nvPr/>
        </p:nvSpPr>
        <p:spPr bwMode="auto">
          <a:xfrm>
            <a:off x="76200" y="28956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5033" name="Object 9"/>
          <p:cNvGraphicFramePr>
            <a:graphicFrameLocks noChangeAspect="1"/>
          </p:cNvGraphicFramePr>
          <p:nvPr/>
        </p:nvGraphicFramePr>
        <p:xfrm>
          <a:off x="1524000" y="2133600"/>
          <a:ext cx="6400800" cy="638175"/>
        </p:xfrm>
        <a:graphic>
          <a:graphicData uri="http://schemas.openxmlformats.org/presentationml/2006/ole">
            <mc:AlternateContent xmlns:mc="http://schemas.openxmlformats.org/markup-compatibility/2006">
              <mc:Choice xmlns:v="urn:schemas-microsoft-com:vml" Requires="v">
                <p:oleObj spid="_x0000_s395279" name="Equation" r:id="rId7" imgW="4584700" imgH="457200" progId="Equation.3">
                  <p:embed/>
                </p:oleObj>
              </mc:Choice>
              <mc:Fallback>
                <p:oleObj name="Equation" r:id="rId7" imgW="4584700" imgH="4572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2133600"/>
                        <a:ext cx="640080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5036" name="Rectangle 12"/>
          <p:cNvSpPr>
            <a:spLocks noChangeArrowheads="1"/>
          </p:cNvSpPr>
          <p:nvPr/>
        </p:nvSpPr>
        <p:spPr bwMode="auto">
          <a:xfrm>
            <a:off x="76200" y="30099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5035" name="Object 11"/>
          <p:cNvGraphicFramePr>
            <a:graphicFrameLocks noChangeAspect="1"/>
          </p:cNvGraphicFramePr>
          <p:nvPr/>
        </p:nvGraphicFramePr>
        <p:xfrm>
          <a:off x="2133600" y="2819400"/>
          <a:ext cx="3352800" cy="346075"/>
        </p:xfrm>
        <a:graphic>
          <a:graphicData uri="http://schemas.openxmlformats.org/presentationml/2006/ole">
            <mc:AlternateContent xmlns:mc="http://schemas.openxmlformats.org/markup-compatibility/2006">
              <mc:Choice xmlns:v="urn:schemas-microsoft-com:vml" Requires="v">
                <p:oleObj spid="_x0000_s395280" name="Equation" r:id="rId9" imgW="2209800" imgH="228600" progId="Equation.3">
                  <p:embed/>
                </p:oleObj>
              </mc:Choice>
              <mc:Fallback>
                <p:oleObj name="Equation" r:id="rId9" imgW="2209800" imgH="2286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2819400"/>
                        <a:ext cx="3352800"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5037" name="Rectangle 13"/>
          <p:cNvSpPr>
            <a:spLocks noChangeArrowheads="1"/>
          </p:cNvSpPr>
          <p:nvPr/>
        </p:nvSpPr>
        <p:spPr bwMode="auto">
          <a:xfrm>
            <a:off x="381000" y="3276600"/>
            <a:ext cx="2001838"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Step 5   At node </a:t>
            </a:r>
          </a:p>
        </p:txBody>
      </p:sp>
      <p:sp>
        <p:nvSpPr>
          <p:cNvPr id="385038" name="Rectangle 14"/>
          <p:cNvSpPr>
            <a:spLocks noChangeArrowheads="1"/>
          </p:cNvSpPr>
          <p:nvPr/>
        </p:nvSpPr>
        <p:spPr bwMode="auto">
          <a:xfrm>
            <a:off x="381000" y="5029200"/>
            <a:ext cx="2001838" cy="381000"/>
          </a:xfrm>
          <a:prstGeom prst="rect">
            <a:avLst/>
          </a:prstGeom>
          <a:noFill/>
          <a:ln w="9525">
            <a:noFill/>
            <a:miter lim="800000"/>
            <a:headEnd/>
            <a:tailEnd/>
          </a:ln>
          <a:effectLst/>
        </p:spPr>
        <p:txBody>
          <a:bodyPr wrap="none" anchor="ctr">
            <a:spAutoFit/>
          </a:bodyPr>
          <a:lstStyle/>
          <a:p>
            <a:pPr algn="l" eaLnBrk="0" hangingPunct="0"/>
            <a:r>
              <a:rPr lang="en-US" altLang="ko-KR" sz="1900">
                <a:ea typeface="굴림" charset="-127"/>
              </a:rPr>
              <a:t>Step 6   At node </a:t>
            </a:r>
          </a:p>
        </p:txBody>
      </p:sp>
      <p:sp>
        <p:nvSpPr>
          <p:cNvPr id="385040" name="Rectangle 16"/>
          <p:cNvSpPr>
            <a:spLocks noChangeArrowheads="1"/>
          </p:cNvSpPr>
          <p:nvPr/>
        </p:nvSpPr>
        <p:spPr bwMode="auto">
          <a:xfrm>
            <a:off x="76200" y="30241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5039" name="Object 15"/>
          <p:cNvGraphicFramePr>
            <a:graphicFrameLocks noChangeAspect="1"/>
          </p:cNvGraphicFramePr>
          <p:nvPr/>
        </p:nvGraphicFramePr>
        <p:xfrm>
          <a:off x="2286000" y="3352800"/>
          <a:ext cx="533400" cy="303213"/>
        </p:xfrm>
        <a:graphic>
          <a:graphicData uri="http://schemas.openxmlformats.org/presentationml/2006/ole">
            <mc:AlternateContent xmlns:mc="http://schemas.openxmlformats.org/markup-compatibility/2006">
              <mc:Choice xmlns:v="urn:schemas-microsoft-com:vml" Requires="v">
                <p:oleObj spid="_x0000_s395281" name="Equation" r:id="rId11" imgW="355292" imgH="203024" progId="Equation.3">
                  <p:embed/>
                </p:oleObj>
              </mc:Choice>
              <mc:Fallback>
                <p:oleObj name="Equation" r:id="rId11" imgW="355292" imgH="203024"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0" y="3352800"/>
                        <a:ext cx="533400" cy="30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5042" name="Rectangle 18"/>
          <p:cNvSpPr>
            <a:spLocks noChangeArrowheads="1"/>
          </p:cNvSpPr>
          <p:nvPr/>
        </p:nvSpPr>
        <p:spPr bwMode="auto">
          <a:xfrm>
            <a:off x="76200" y="30099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5041" name="Object 17"/>
          <p:cNvGraphicFramePr>
            <a:graphicFrameLocks noChangeAspect="1"/>
          </p:cNvGraphicFramePr>
          <p:nvPr/>
        </p:nvGraphicFramePr>
        <p:xfrm>
          <a:off x="2895600" y="3276600"/>
          <a:ext cx="2743200" cy="360363"/>
        </p:xfrm>
        <a:graphic>
          <a:graphicData uri="http://schemas.openxmlformats.org/presentationml/2006/ole">
            <mc:AlternateContent xmlns:mc="http://schemas.openxmlformats.org/markup-compatibility/2006">
              <mc:Choice xmlns:v="urn:schemas-microsoft-com:vml" Requires="v">
                <p:oleObj spid="_x0000_s395282" name="Equation" r:id="rId13" imgW="1739900" imgH="228600" progId="Equation.3">
                  <p:embed/>
                </p:oleObj>
              </mc:Choice>
              <mc:Fallback>
                <p:oleObj name="Equation" r:id="rId13" imgW="1739900" imgH="22860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95600" y="3276600"/>
                        <a:ext cx="274320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5044" name="Rectangle 20"/>
          <p:cNvSpPr>
            <a:spLocks noChangeArrowheads="1"/>
          </p:cNvSpPr>
          <p:nvPr/>
        </p:nvSpPr>
        <p:spPr bwMode="auto">
          <a:xfrm>
            <a:off x="76200" y="28813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5043" name="Object 19"/>
          <p:cNvGraphicFramePr>
            <a:graphicFrameLocks noChangeAspect="1"/>
          </p:cNvGraphicFramePr>
          <p:nvPr/>
        </p:nvGraphicFramePr>
        <p:xfrm>
          <a:off x="1676400" y="3657600"/>
          <a:ext cx="6400800" cy="665163"/>
        </p:xfrm>
        <a:graphic>
          <a:graphicData uri="http://schemas.openxmlformats.org/presentationml/2006/ole">
            <mc:AlternateContent xmlns:mc="http://schemas.openxmlformats.org/markup-compatibility/2006">
              <mc:Choice xmlns:v="urn:schemas-microsoft-com:vml" Requires="v">
                <p:oleObj spid="_x0000_s395283" name="Equation" r:id="rId15" imgW="4673600" imgH="482600" progId="Equation.3">
                  <p:embed/>
                </p:oleObj>
              </mc:Choice>
              <mc:Fallback>
                <p:oleObj name="Equation" r:id="rId15" imgW="4673600" imgH="48260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76400" y="3657600"/>
                        <a:ext cx="6400800" cy="665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5046" name="Rectangle 22"/>
          <p:cNvSpPr>
            <a:spLocks noChangeArrowheads="1"/>
          </p:cNvSpPr>
          <p:nvPr/>
        </p:nvSpPr>
        <p:spPr bwMode="auto">
          <a:xfrm>
            <a:off x="76200" y="30099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5045" name="Object 21"/>
          <p:cNvGraphicFramePr>
            <a:graphicFrameLocks noChangeAspect="1"/>
          </p:cNvGraphicFramePr>
          <p:nvPr/>
        </p:nvGraphicFramePr>
        <p:xfrm>
          <a:off x="2514600" y="4419600"/>
          <a:ext cx="3429000" cy="355600"/>
        </p:xfrm>
        <a:graphic>
          <a:graphicData uri="http://schemas.openxmlformats.org/presentationml/2006/ole">
            <mc:AlternateContent xmlns:mc="http://schemas.openxmlformats.org/markup-compatibility/2006">
              <mc:Choice xmlns:v="urn:schemas-microsoft-com:vml" Requires="v">
                <p:oleObj spid="_x0000_s395284" name="Equation" r:id="rId17" imgW="2197100" imgH="228600" progId="Equation.3">
                  <p:embed/>
                </p:oleObj>
              </mc:Choice>
              <mc:Fallback>
                <p:oleObj name="Equation" r:id="rId17" imgW="2197100" imgH="22860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14600" y="4419600"/>
                        <a:ext cx="34290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5048" name="Rectangle 24"/>
          <p:cNvSpPr>
            <a:spLocks noChangeArrowheads="1"/>
          </p:cNvSpPr>
          <p:nvPr/>
        </p:nvSpPr>
        <p:spPr bwMode="auto">
          <a:xfrm>
            <a:off x="76200" y="30241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5047" name="Object 23"/>
          <p:cNvGraphicFramePr>
            <a:graphicFrameLocks noChangeAspect="1"/>
          </p:cNvGraphicFramePr>
          <p:nvPr/>
        </p:nvGraphicFramePr>
        <p:xfrm>
          <a:off x="2362200" y="5105400"/>
          <a:ext cx="533400" cy="303213"/>
        </p:xfrm>
        <a:graphic>
          <a:graphicData uri="http://schemas.openxmlformats.org/presentationml/2006/ole">
            <mc:AlternateContent xmlns:mc="http://schemas.openxmlformats.org/markup-compatibility/2006">
              <mc:Choice xmlns:v="urn:schemas-microsoft-com:vml" Requires="v">
                <p:oleObj spid="_x0000_s395285" name="Equation" r:id="rId19" imgW="355292" imgH="203024" progId="Equation.3">
                  <p:embed/>
                </p:oleObj>
              </mc:Choice>
              <mc:Fallback>
                <p:oleObj name="Equation" r:id="rId19" imgW="355292" imgH="203024" progId="Equation.3">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62200" y="5105400"/>
                        <a:ext cx="533400" cy="30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5050" name="Rectangle 26"/>
          <p:cNvSpPr>
            <a:spLocks noChangeArrowheads="1"/>
          </p:cNvSpPr>
          <p:nvPr/>
        </p:nvSpPr>
        <p:spPr bwMode="auto">
          <a:xfrm>
            <a:off x="76200" y="30099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5049" name="Object 25"/>
          <p:cNvGraphicFramePr>
            <a:graphicFrameLocks noChangeAspect="1"/>
          </p:cNvGraphicFramePr>
          <p:nvPr/>
        </p:nvGraphicFramePr>
        <p:xfrm>
          <a:off x="2971800" y="5029200"/>
          <a:ext cx="2590800" cy="368300"/>
        </p:xfrm>
        <a:graphic>
          <a:graphicData uri="http://schemas.openxmlformats.org/presentationml/2006/ole">
            <mc:AlternateContent xmlns:mc="http://schemas.openxmlformats.org/markup-compatibility/2006">
              <mc:Choice xmlns:v="urn:schemas-microsoft-com:vml" Requires="v">
                <p:oleObj spid="_x0000_s395286" name="Equation" r:id="rId21" imgW="1612900" imgH="228600" progId="Equation.3">
                  <p:embed/>
                </p:oleObj>
              </mc:Choice>
              <mc:Fallback>
                <p:oleObj name="Equation" r:id="rId21" imgW="1612900" imgH="228600" progId="Equation.3">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71800" y="5029200"/>
                        <a:ext cx="25908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5052" name="Rectangle 28"/>
          <p:cNvSpPr>
            <a:spLocks noChangeArrowheads="1"/>
          </p:cNvSpPr>
          <p:nvPr/>
        </p:nvSpPr>
        <p:spPr bwMode="auto">
          <a:xfrm>
            <a:off x="76200" y="30099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5051" name="Object 27"/>
          <p:cNvGraphicFramePr>
            <a:graphicFrameLocks noChangeAspect="1"/>
          </p:cNvGraphicFramePr>
          <p:nvPr/>
        </p:nvGraphicFramePr>
        <p:xfrm>
          <a:off x="2133600" y="5562600"/>
          <a:ext cx="2438400" cy="384175"/>
        </p:xfrm>
        <a:graphic>
          <a:graphicData uri="http://schemas.openxmlformats.org/presentationml/2006/ole">
            <mc:AlternateContent xmlns:mc="http://schemas.openxmlformats.org/markup-compatibility/2006">
              <mc:Choice xmlns:v="urn:schemas-microsoft-com:vml" Requires="v">
                <p:oleObj spid="_x0000_s395287" name="Equation" r:id="rId23" imgW="1447800" imgH="228600" progId="Equation.3">
                  <p:embed/>
                </p:oleObj>
              </mc:Choice>
              <mc:Fallback>
                <p:oleObj name="Equation" r:id="rId23" imgW="1447800" imgH="228600" progId="Equation.3">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133600" y="5562600"/>
                        <a:ext cx="2438400"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ko-KR">
                <a:ea typeface="굴림" charset="-127"/>
              </a:rPr>
              <a:t>Solving system of equations</a:t>
            </a:r>
          </a:p>
        </p:txBody>
      </p:sp>
      <p:sp>
        <p:nvSpPr>
          <p:cNvPr id="386053" name="Rectangle 5"/>
          <p:cNvSpPr>
            <a:spLocks noChangeArrowheads="1"/>
          </p:cNvSpPr>
          <p:nvPr/>
        </p:nvSpPr>
        <p:spPr bwMode="auto">
          <a:xfrm>
            <a:off x="0" y="27432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6052" name="Object 4"/>
          <p:cNvGraphicFramePr>
            <a:graphicFrameLocks noChangeAspect="1"/>
          </p:cNvGraphicFramePr>
          <p:nvPr/>
        </p:nvGraphicFramePr>
        <p:xfrm>
          <a:off x="862013" y="2209800"/>
          <a:ext cx="4495800" cy="1606550"/>
        </p:xfrm>
        <a:graphic>
          <a:graphicData uri="http://schemas.openxmlformats.org/presentationml/2006/ole">
            <mc:AlternateContent xmlns:mc="http://schemas.openxmlformats.org/markup-compatibility/2006">
              <mc:Choice xmlns:v="urn:schemas-microsoft-com:vml" Requires="v">
                <p:oleObj spid="_x0000_s396299" name="Equation" r:id="rId3" imgW="3835400" imgH="1371600" progId="Equation.3">
                  <p:embed/>
                </p:oleObj>
              </mc:Choice>
              <mc:Fallback>
                <p:oleObj name="Equation" r:id="rId3" imgW="3835400" imgH="1371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013" y="2209800"/>
                        <a:ext cx="4495800" cy="160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6055" name="Rectangle 7"/>
          <p:cNvSpPr>
            <a:spLocks noChangeArrowheads="1"/>
          </p:cNvSpPr>
          <p:nvPr/>
        </p:nvSpPr>
        <p:spPr bwMode="auto">
          <a:xfrm>
            <a:off x="0" y="27289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6054" name="Object 6"/>
          <p:cNvGraphicFramePr>
            <a:graphicFrameLocks noChangeAspect="1"/>
          </p:cNvGraphicFramePr>
          <p:nvPr/>
        </p:nvGraphicFramePr>
        <p:xfrm>
          <a:off x="5510213" y="2216150"/>
          <a:ext cx="366712" cy="1628775"/>
        </p:xfrm>
        <a:graphic>
          <a:graphicData uri="http://schemas.openxmlformats.org/presentationml/2006/ole">
            <mc:AlternateContent xmlns:mc="http://schemas.openxmlformats.org/markup-compatibility/2006">
              <mc:Choice xmlns:v="urn:schemas-microsoft-com:vml" Requires="v">
                <p:oleObj spid="_x0000_s396300" name="Equation" r:id="rId5" imgW="317362" imgH="1396394" progId="Equation.3">
                  <p:embed/>
                </p:oleObj>
              </mc:Choice>
              <mc:Fallback>
                <p:oleObj name="Equation" r:id="rId5" imgW="317362" imgH="1396394"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0213" y="2216150"/>
                        <a:ext cx="366712" cy="162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6057" name="Rectangle 9"/>
          <p:cNvSpPr>
            <a:spLocks noChangeArrowheads="1"/>
          </p:cNvSpPr>
          <p:nvPr/>
        </p:nvSpPr>
        <p:spPr bwMode="auto">
          <a:xfrm>
            <a:off x="0" y="27432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6056" name="Object 8"/>
          <p:cNvGraphicFramePr>
            <a:graphicFrameLocks noChangeAspect="1"/>
          </p:cNvGraphicFramePr>
          <p:nvPr/>
        </p:nvGraphicFramePr>
        <p:xfrm>
          <a:off x="6577013" y="2216150"/>
          <a:ext cx="920750" cy="1524000"/>
        </p:xfrm>
        <a:graphic>
          <a:graphicData uri="http://schemas.openxmlformats.org/presentationml/2006/ole">
            <mc:AlternateContent xmlns:mc="http://schemas.openxmlformats.org/markup-compatibility/2006">
              <mc:Choice xmlns:v="urn:schemas-microsoft-com:vml" Requires="v">
                <p:oleObj spid="_x0000_s396301" name="Equation" r:id="rId7" imgW="825500" imgH="1371600" progId="Equation.3">
                  <p:embed/>
                </p:oleObj>
              </mc:Choice>
              <mc:Fallback>
                <p:oleObj name="Equation" r:id="rId7" imgW="825500" imgH="1371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7013" y="2216150"/>
                        <a:ext cx="920750"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6058" name="Text Box 10"/>
          <p:cNvSpPr txBox="1">
            <a:spLocks noChangeArrowheads="1"/>
          </p:cNvSpPr>
          <p:nvPr/>
        </p:nvSpPr>
        <p:spPr bwMode="auto">
          <a:xfrm>
            <a:off x="6043613" y="2825750"/>
            <a:ext cx="360362" cy="381000"/>
          </a:xfrm>
          <a:prstGeom prst="rect">
            <a:avLst/>
          </a:prstGeom>
          <a:noFill/>
          <a:ln w="9525">
            <a:noFill/>
            <a:miter lim="800000"/>
            <a:headEnd/>
            <a:tailEnd/>
          </a:ln>
          <a:effectLst/>
        </p:spPr>
        <p:txBody>
          <a:bodyPr wrap="none">
            <a:spAutoFit/>
          </a:bodyPr>
          <a:lstStyle/>
          <a:p>
            <a:pPr algn="l"/>
            <a:r>
              <a:rPr lang="en-US" altLang="ko-KR" sz="1900">
                <a:ea typeface="굴림" charset="-127"/>
              </a:rPr>
              <a:t>=</a:t>
            </a:r>
          </a:p>
        </p:txBody>
      </p:sp>
      <p:sp>
        <p:nvSpPr>
          <p:cNvPr id="386060" name="Rectangle 12"/>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6059" name="Object 11"/>
          <p:cNvGraphicFramePr>
            <a:graphicFrameLocks noChangeAspect="1"/>
          </p:cNvGraphicFramePr>
          <p:nvPr/>
        </p:nvGraphicFramePr>
        <p:xfrm>
          <a:off x="1776413" y="4121150"/>
          <a:ext cx="1447800" cy="342900"/>
        </p:xfrm>
        <a:graphic>
          <a:graphicData uri="http://schemas.openxmlformats.org/presentationml/2006/ole">
            <mc:AlternateContent xmlns:mc="http://schemas.openxmlformats.org/markup-compatibility/2006">
              <mc:Choice xmlns:v="urn:schemas-microsoft-com:vml" Requires="v">
                <p:oleObj spid="_x0000_s396302" name="Equation" r:id="rId9" imgW="965200" imgH="228600" progId="Equation.3">
                  <p:embed/>
                </p:oleObj>
              </mc:Choice>
              <mc:Fallback>
                <p:oleObj name="Equation" r:id="rId9" imgW="965200" imgH="2286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6413" y="4121150"/>
                        <a:ext cx="14478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6062" name="Rectangle 14"/>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6061" name="Object 13"/>
          <p:cNvGraphicFramePr>
            <a:graphicFrameLocks noChangeAspect="1"/>
          </p:cNvGraphicFramePr>
          <p:nvPr/>
        </p:nvGraphicFramePr>
        <p:xfrm>
          <a:off x="1776413" y="4502150"/>
          <a:ext cx="1447800" cy="330200"/>
        </p:xfrm>
        <a:graphic>
          <a:graphicData uri="http://schemas.openxmlformats.org/presentationml/2006/ole">
            <mc:AlternateContent xmlns:mc="http://schemas.openxmlformats.org/markup-compatibility/2006">
              <mc:Choice xmlns:v="urn:schemas-microsoft-com:vml" Requires="v">
                <p:oleObj spid="_x0000_s396303" name="Equation" r:id="rId11" imgW="964781" imgH="215806" progId="Equation.3">
                  <p:embed/>
                </p:oleObj>
              </mc:Choice>
              <mc:Fallback>
                <p:oleObj name="Equation" r:id="rId11" imgW="964781" imgH="215806"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76413" y="4502150"/>
                        <a:ext cx="14478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6064" name="Rectangle 16"/>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6063" name="Object 15"/>
          <p:cNvGraphicFramePr>
            <a:graphicFrameLocks noChangeAspect="1"/>
          </p:cNvGraphicFramePr>
          <p:nvPr/>
        </p:nvGraphicFramePr>
        <p:xfrm>
          <a:off x="1776413" y="4883150"/>
          <a:ext cx="1524000" cy="339725"/>
        </p:xfrm>
        <a:graphic>
          <a:graphicData uri="http://schemas.openxmlformats.org/presentationml/2006/ole">
            <mc:AlternateContent xmlns:mc="http://schemas.openxmlformats.org/markup-compatibility/2006">
              <mc:Choice xmlns:v="urn:schemas-microsoft-com:vml" Requires="v">
                <p:oleObj spid="_x0000_s396304" name="Equation" r:id="rId13" imgW="977476" imgH="215806" progId="Equation.3">
                  <p:embed/>
                </p:oleObj>
              </mc:Choice>
              <mc:Fallback>
                <p:oleObj name="Equation" r:id="rId13" imgW="977476" imgH="215806"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76413" y="4883150"/>
                        <a:ext cx="1524000"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6066" name="Rectangle 18"/>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6065" name="Object 17"/>
          <p:cNvGraphicFramePr>
            <a:graphicFrameLocks noChangeAspect="1"/>
          </p:cNvGraphicFramePr>
          <p:nvPr/>
        </p:nvGraphicFramePr>
        <p:xfrm>
          <a:off x="3681413" y="4148137"/>
          <a:ext cx="1524000" cy="354013"/>
        </p:xfrm>
        <a:graphic>
          <a:graphicData uri="http://schemas.openxmlformats.org/presentationml/2006/ole">
            <mc:AlternateContent xmlns:mc="http://schemas.openxmlformats.org/markup-compatibility/2006">
              <mc:Choice xmlns:v="urn:schemas-microsoft-com:vml" Requires="v">
                <p:oleObj spid="_x0000_s396305" name="Equation" r:id="rId15" imgW="977900" imgH="228600" progId="Equation.3">
                  <p:embed/>
                </p:oleObj>
              </mc:Choice>
              <mc:Fallback>
                <p:oleObj name="Equation" r:id="rId15" imgW="977900" imgH="22860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81413" y="4148137"/>
                        <a:ext cx="1524000"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6068" name="Rectangle 20"/>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6067" name="Object 19"/>
          <p:cNvGraphicFramePr>
            <a:graphicFrameLocks noChangeAspect="1"/>
          </p:cNvGraphicFramePr>
          <p:nvPr/>
        </p:nvGraphicFramePr>
        <p:xfrm>
          <a:off x="3681413" y="4549775"/>
          <a:ext cx="1447800" cy="323850"/>
        </p:xfrm>
        <a:graphic>
          <a:graphicData uri="http://schemas.openxmlformats.org/presentationml/2006/ole">
            <mc:AlternateContent xmlns:mc="http://schemas.openxmlformats.org/markup-compatibility/2006">
              <mc:Choice xmlns:v="urn:schemas-microsoft-com:vml" Requires="v">
                <p:oleObj spid="_x0000_s396306" name="Equation" r:id="rId17" imgW="977476" imgH="215806" progId="Equation.3">
                  <p:embed/>
                </p:oleObj>
              </mc:Choice>
              <mc:Fallback>
                <p:oleObj name="Equation" r:id="rId17" imgW="977476" imgH="215806"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81413" y="4549775"/>
                        <a:ext cx="14478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6070" name="Rectangle 22"/>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6069" name="Object 21"/>
          <p:cNvGraphicFramePr>
            <a:graphicFrameLocks noChangeAspect="1"/>
          </p:cNvGraphicFramePr>
          <p:nvPr/>
        </p:nvGraphicFramePr>
        <p:xfrm>
          <a:off x="3757613" y="4910137"/>
          <a:ext cx="1524000" cy="354013"/>
        </p:xfrm>
        <a:graphic>
          <a:graphicData uri="http://schemas.openxmlformats.org/presentationml/2006/ole">
            <mc:AlternateContent xmlns:mc="http://schemas.openxmlformats.org/markup-compatibility/2006">
              <mc:Choice xmlns:v="urn:schemas-microsoft-com:vml" Requires="v">
                <p:oleObj spid="_x0000_s396307" name="Equation" r:id="rId19" imgW="977900" imgH="228600" progId="Equation.3">
                  <p:embed/>
                </p:oleObj>
              </mc:Choice>
              <mc:Fallback>
                <p:oleObj name="Equation" r:id="rId19" imgW="977900" imgH="228600" progId="Equation.3">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57613" y="4910137"/>
                        <a:ext cx="1524000"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457200" y="228600"/>
            <a:ext cx="8229600" cy="1143000"/>
          </a:xfrm>
        </p:spPr>
        <p:txBody>
          <a:bodyPr/>
          <a:lstStyle/>
          <a:p>
            <a:r>
              <a:rPr lang="en-US" altLang="ko-KR" dirty="0">
                <a:ea typeface="굴림" charset="-127"/>
                <a:cs typeface="Times New Roman" pitchFamily="18" charset="0"/>
              </a:rPr>
              <a:t>Solution</a:t>
            </a:r>
          </a:p>
        </p:txBody>
      </p:sp>
      <p:sp>
        <p:nvSpPr>
          <p:cNvPr id="338947" name="Text Box 3"/>
          <p:cNvSpPr txBox="1">
            <a:spLocks noChangeArrowheads="1"/>
          </p:cNvSpPr>
          <p:nvPr/>
        </p:nvSpPr>
        <p:spPr bwMode="auto">
          <a:xfrm>
            <a:off x="2422525" y="3843338"/>
            <a:ext cx="184150" cy="457200"/>
          </a:xfrm>
          <a:prstGeom prst="rect">
            <a:avLst/>
          </a:prstGeom>
          <a:noFill/>
          <a:ln w="9525">
            <a:noFill/>
            <a:miter lim="800000"/>
            <a:headEnd/>
            <a:tailEnd/>
          </a:ln>
          <a:effectLst/>
        </p:spPr>
        <p:txBody>
          <a:bodyPr wrap="none">
            <a:spAutoFit/>
          </a:bodyPr>
          <a:lstStyle/>
          <a:p>
            <a:endParaRPr lang="ko-KR" altLang="ko-KR"/>
          </a:p>
        </p:txBody>
      </p:sp>
      <p:sp>
        <p:nvSpPr>
          <p:cNvPr id="338948" name="Text Box 4"/>
          <p:cNvSpPr txBox="1">
            <a:spLocks noChangeArrowheads="1"/>
          </p:cNvSpPr>
          <p:nvPr/>
        </p:nvSpPr>
        <p:spPr bwMode="auto">
          <a:xfrm>
            <a:off x="4953000" y="3810000"/>
            <a:ext cx="184150" cy="457200"/>
          </a:xfrm>
          <a:prstGeom prst="rect">
            <a:avLst/>
          </a:prstGeom>
          <a:noFill/>
          <a:ln w="9525">
            <a:noFill/>
            <a:miter lim="800000"/>
            <a:headEnd/>
            <a:tailEnd/>
          </a:ln>
          <a:effectLst/>
        </p:spPr>
        <p:txBody>
          <a:bodyPr wrap="none">
            <a:spAutoFit/>
          </a:bodyPr>
          <a:lstStyle/>
          <a:p>
            <a:endParaRPr lang="ko-KR" altLang="ko-KR"/>
          </a:p>
        </p:txBody>
      </p:sp>
      <p:sp>
        <p:nvSpPr>
          <p:cNvPr id="338973" name="Rectangle 29"/>
          <p:cNvSpPr>
            <a:spLocks noChangeArrowheads="1"/>
          </p:cNvSpPr>
          <p:nvPr/>
        </p:nvSpPr>
        <p:spPr bwMode="auto">
          <a:xfrm>
            <a:off x="0" y="2857500"/>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38975" name="Rectangle 31"/>
          <p:cNvSpPr>
            <a:spLocks noChangeArrowheads="1"/>
          </p:cNvSpPr>
          <p:nvPr/>
        </p:nvSpPr>
        <p:spPr bwMode="auto">
          <a:xfrm>
            <a:off x="0" y="3695700"/>
            <a:ext cx="1143000" cy="304800"/>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38977" name="Rectangle 33"/>
          <p:cNvSpPr>
            <a:spLocks noChangeArrowheads="1"/>
          </p:cNvSpPr>
          <p:nvPr/>
        </p:nvSpPr>
        <p:spPr bwMode="auto">
          <a:xfrm>
            <a:off x="0" y="2759075"/>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8978" name="Rectangle 34"/>
          <p:cNvSpPr>
            <a:spLocks noChangeArrowheads="1"/>
          </p:cNvSpPr>
          <p:nvPr/>
        </p:nvSpPr>
        <p:spPr bwMode="auto">
          <a:xfrm>
            <a:off x="0" y="3757613"/>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8979" name="Rectangle 35"/>
          <p:cNvSpPr>
            <a:spLocks noChangeArrowheads="1"/>
          </p:cNvSpPr>
          <p:nvPr/>
        </p:nvSpPr>
        <p:spPr bwMode="auto">
          <a:xfrm>
            <a:off x="2271713" y="1722438"/>
            <a:ext cx="2984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8980" name="Rectangle 36"/>
          <p:cNvSpPr>
            <a:spLocks noChangeArrowheads="1"/>
          </p:cNvSpPr>
          <p:nvPr/>
        </p:nvSpPr>
        <p:spPr bwMode="auto">
          <a:xfrm>
            <a:off x="2271713" y="2644775"/>
            <a:ext cx="12128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8981" name="Rectangle 37"/>
          <p:cNvSpPr>
            <a:spLocks noChangeArrowheads="1"/>
          </p:cNvSpPr>
          <p:nvPr/>
        </p:nvSpPr>
        <p:spPr bwMode="auto">
          <a:xfrm>
            <a:off x="2271713" y="3567113"/>
            <a:ext cx="12128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38997" name="Rectangle 53"/>
          <p:cNvSpPr>
            <a:spLocks noChangeArrowheads="1"/>
          </p:cNvSpPr>
          <p:nvPr/>
        </p:nvSpPr>
        <p:spPr bwMode="auto">
          <a:xfrm>
            <a:off x="0" y="14620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8996" name="Object 52"/>
          <p:cNvGraphicFramePr>
            <a:graphicFrameLocks noChangeAspect="1"/>
          </p:cNvGraphicFramePr>
          <p:nvPr/>
        </p:nvGraphicFramePr>
        <p:xfrm>
          <a:off x="2514600" y="1749425"/>
          <a:ext cx="2133600" cy="384175"/>
        </p:xfrm>
        <a:graphic>
          <a:graphicData uri="http://schemas.openxmlformats.org/presentationml/2006/ole">
            <mc:AlternateContent xmlns:mc="http://schemas.openxmlformats.org/markup-compatibility/2006">
              <mc:Choice xmlns:v="urn:schemas-microsoft-com:vml" Requires="v">
                <p:oleObj spid="_x0000_s338997" name="Equation" r:id="rId4" imgW="1270000" imgH="228600" progId="Equation.3">
                  <p:embed/>
                </p:oleObj>
              </mc:Choice>
              <mc:Fallback>
                <p:oleObj name="Equation" r:id="rId4" imgW="1270000" imgH="228600" progId="Equation.3">
                  <p:embed/>
                  <p:pic>
                    <p:nvPicPr>
                      <p:cNvPr id="0" name="Picture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749425"/>
                        <a:ext cx="2133600"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998" name="Rectangle 54"/>
          <p:cNvSpPr>
            <a:spLocks noChangeArrowheads="1"/>
          </p:cNvSpPr>
          <p:nvPr/>
        </p:nvSpPr>
        <p:spPr bwMode="auto">
          <a:xfrm>
            <a:off x="0" y="1690688"/>
            <a:ext cx="12890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8995" name="Object 51"/>
          <p:cNvGraphicFramePr>
            <a:graphicFrameLocks noChangeAspect="1"/>
          </p:cNvGraphicFramePr>
          <p:nvPr/>
        </p:nvGraphicFramePr>
        <p:xfrm>
          <a:off x="2819400" y="2286000"/>
          <a:ext cx="2438400" cy="376238"/>
        </p:xfrm>
        <a:graphic>
          <a:graphicData uri="http://schemas.openxmlformats.org/presentationml/2006/ole">
            <mc:AlternateContent xmlns:mc="http://schemas.openxmlformats.org/markup-compatibility/2006">
              <mc:Choice xmlns:v="urn:schemas-microsoft-com:vml" Requires="v">
                <p:oleObj spid="_x0000_s338998" name="Equation" r:id="rId6" imgW="1422400" imgH="215900" progId="Equation.3">
                  <p:embed/>
                </p:oleObj>
              </mc:Choice>
              <mc:Fallback>
                <p:oleObj name="Equation" r:id="rId6" imgW="1422400" imgH="215900" progId="Equation.3">
                  <p:embed/>
                  <p:pic>
                    <p:nvPicPr>
                      <p:cNvPr id="0" name="Picture 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2286000"/>
                        <a:ext cx="2438400"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999" name="Rectangle 55"/>
          <p:cNvSpPr>
            <a:spLocks noChangeArrowheads="1"/>
          </p:cNvSpPr>
          <p:nvPr/>
        </p:nvSpPr>
        <p:spPr bwMode="auto">
          <a:xfrm>
            <a:off x="1143000" y="1676400"/>
            <a:ext cx="1289050" cy="396875"/>
          </a:xfrm>
          <a:prstGeom prst="rect">
            <a:avLst/>
          </a:prstGeom>
          <a:noFill/>
          <a:ln w="9525">
            <a:noFill/>
            <a:miter lim="800000"/>
            <a:headEnd/>
            <a:tailEnd/>
          </a:ln>
          <a:effectLst/>
        </p:spPr>
        <p:txBody>
          <a:bodyPr wrap="none" anchor="ctr">
            <a:spAutoFit/>
          </a:bodyPr>
          <a:lstStyle/>
          <a:p>
            <a:pPr algn="just" eaLnBrk="0" hangingPunct="0"/>
            <a:r>
              <a:rPr lang="en-US" altLang="ko-KR" sz="2000" dirty="0">
                <a:latin typeface="Times New Roman" pitchFamily="18" charset="0"/>
                <a:ea typeface="굴림" charset="-127"/>
                <a:cs typeface="Times New Roman" pitchFamily="18" charset="0"/>
              </a:rPr>
              <a:t>Step 1:</a:t>
            </a:r>
            <a:r>
              <a:rPr lang="en-US" altLang="ko-KR" sz="1200" dirty="0">
                <a:latin typeface="Times New Roman" pitchFamily="18" charset="0"/>
                <a:ea typeface="굴림" charset="-127"/>
                <a:cs typeface="Times New Roman" pitchFamily="18" charset="0"/>
              </a:rPr>
              <a:t>	     </a:t>
            </a:r>
            <a:endParaRPr lang="en-US" altLang="ko-KR" dirty="0">
              <a:latin typeface="Times New Roman" pitchFamily="18" charset="0"/>
              <a:ea typeface="굴림" charset="-127"/>
            </a:endParaRPr>
          </a:p>
        </p:txBody>
      </p:sp>
      <p:graphicFrame>
        <p:nvGraphicFramePr>
          <p:cNvPr id="338994" name="Object 50"/>
          <p:cNvGraphicFramePr>
            <a:graphicFrameLocks noChangeAspect="1"/>
          </p:cNvGraphicFramePr>
          <p:nvPr/>
        </p:nvGraphicFramePr>
        <p:xfrm>
          <a:off x="2743200" y="2819400"/>
          <a:ext cx="4953000" cy="392113"/>
        </p:xfrm>
        <a:graphic>
          <a:graphicData uri="http://schemas.openxmlformats.org/presentationml/2006/ole">
            <mc:AlternateContent xmlns:mc="http://schemas.openxmlformats.org/markup-compatibility/2006">
              <mc:Choice xmlns:v="urn:schemas-microsoft-com:vml" Requires="v">
                <p:oleObj spid="_x0000_s338999" name="Equation" r:id="rId8" imgW="2895600" imgH="228600" progId="Equation.3">
                  <p:embed/>
                </p:oleObj>
              </mc:Choice>
              <mc:Fallback>
                <p:oleObj name="Equation" r:id="rId8" imgW="2895600" imgH="228600" progId="Equation.3">
                  <p:embed/>
                  <p:pic>
                    <p:nvPicPr>
                      <p:cNvPr id="0" name="Picture 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0" y="2819400"/>
                        <a:ext cx="4953000"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00" name="Rectangle 56"/>
          <p:cNvSpPr>
            <a:spLocks noChangeArrowheads="1"/>
          </p:cNvSpPr>
          <p:nvPr/>
        </p:nvSpPr>
        <p:spPr bwMode="auto">
          <a:xfrm>
            <a:off x="0" y="2687638"/>
            <a:ext cx="12890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8993" name="Object 49"/>
          <p:cNvGraphicFramePr>
            <a:graphicFrameLocks noChangeAspect="1"/>
          </p:cNvGraphicFramePr>
          <p:nvPr/>
        </p:nvGraphicFramePr>
        <p:xfrm>
          <a:off x="2743200" y="3276600"/>
          <a:ext cx="2362200" cy="360363"/>
        </p:xfrm>
        <a:graphic>
          <a:graphicData uri="http://schemas.openxmlformats.org/presentationml/2006/ole">
            <mc:AlternateContent xmlns:mc="http://schemas.openxmlformats.org/markup-compatibility/2006">
              <mc:Choice xmlns:v="urn:schemas-microsoft-com:vml" Requires="v">
                <p:oleObj spid="_x0000_s339000" name="Equation" r:id="rId10" imgW="1434477" imgH="215806" progId="Equation.3">
                  <p:embed/>
                </p:oleObj>
              </mc:Choice>
              <mc:Fallback>
                <p:oleObj name="Equation" r:id="rId10" imgW="1434477" imgH="215806" progId="Equation.3">
                  <p:embed/>
                  <p:pic>
                    <p:nvPicPr>
                      <p:cNvPr id="0" name="Picture 4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3200" y="3276600"/>
                        <a:ext cx="236220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01" name="Rectangle 57"/>
          <p:cNvSpPr>
            <a:spLocks noChangeArrowheads="1"/>
          </p:cNvSpPr>
          <p:nvPr/>
        </p:nvSpPr>
        <p:spPr bwMode="auto">
          <a:xfrm>
            <a:off x="0" y="3181350"/>
            <a:ext cx="12890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8992" name="Object 48"/>
          <p:cNvGraphicFramePr>
            <a:graphicFrameLocks noChangeAspect="1"/>
          </p:cNvGraphicFramePr>
          <p:nvPr/>
        </p:nvGraphicFramePr>
        <p:xfrm>
          <a:off x="2743200" y="3810000"/>
          <a:ext cx="1295400" cy="336550"/>
        </p:xfrm>
        <a:graphic>
          <a:graphicData uri="http://schemas.openxmlformats.org/presentationml/2006/ole">
            <mc:AlternateContent xmlns:mc="http://schemas.openxmlformats.org/markup-compatibility/2006">
              <mc:Choice xmlns:v="urn:schemas-microsoft-com:vml" Requires="v">
                <p:oleObj spid="_x0000_s339001" name="Equation" r:id="rId12" imgW="698197" imgH="177723" progId="Equation.3">
                  <p:embed/>
                </p:oleObj>
              </mc:Choice>
              <mc:Fallback>
                <p:oleObj name="Equation" r:id="rId12" imgW="698197" imgH="177723" progId="Equation.3">
                  <p:embed/>
                  <p:pic>
                    <p:nvPicPr>
                      <p:cNvPr id="0" name="Picture 4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43200" y="3810000"/>
                        <a:ext cx="1295400"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02" name="Rectangle 58"/>
          <p:cNvSpPr>
            <a:spLocks noChangeArrowheads="1"/>
          </p:cNvSpPr>
          <p:nvPr/>
        </p:nvSpPr>
        <p:spPr bwMode="auto">
          <a:xfrm>
            <a:off x="0" y="36369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8991" name="Object 47"/>
          <p:cNvGraphicFramePr>
            <a:graphicFrameLocks noChangeAspect="1"/>
          </p:cNvGraphicFramePr>
          <p:nvPr/>
        </p:nvGraphicFramePr>
        <p:xfrm>
          <a:off x="2362200" y="4419600"/>
          <a:ext cx="211847" cy="304800"/>
        </p:xfrm>
        <a:graphic>
          <a:graphicData uri="http://schemas.openxmlformats.org/presentationml/2006/ole">
            <mc:AlternateContent xmlns:mc="http://schemas.openxmlformats.org/markup-compatibility/2006">
              <mc:Choice xmlns:v="urn:schemas-microsoft-com:vml" Requires="v">
                <p:oleObj spid="_x0000_s339002" name="Equation" r:id="rId14" imgW="152268" imgH="215713" progId="Equation.3">
                  <p:embed/>
                </p:oleObj>
              </mc:Choice>
              <mc:Fallback>
                <p:oleObj name="Equation" r:id="rId14" imgW="152268" imgH="215713" progId="Equation.3">
                  <p:embed/>
                  <p:pic>
                    <p:nvPicPr>
                      <p:cNvPr id="0" name="Picture 4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62200" y="4419600"/>
                        <a:ext cx="211847"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03" name="Rectangle 59"/>
          <p:cNvSpPr>
            <a:spLocks noChangeArrowheads="1"/>
          </p:cNvSpPr>
          <p:nvPr/>
        </p:nvSpPr>
        <p:spPr bwMode="auto">
          <a:xfrm>
            <a:off x="2590800" y="4343400"/>
            <a:ext cx="3282950" cy="549275"/>
          </a:xfrm>
          <a:prstGeom prst="rect">
            <a:avLst/>
          </a:prstGeom>
          <a:noFill/>
          <a:ln w="9525">
            <a:noFill/>
            <a:miter lim="800000"/>
            <a:headEnd/>
            <a:tailEnd/>
          </a:ln>
          <a:effectLst/>
        </p:spPr>
        <p:txBody>
          <a:bodyPr wrap="none" anchor="ctr">
            <a:spAutoFit/>
          </a:bodyPr>
          <a:lstStyle/>
          <a:p>
            <a:pPr algn="just" eaLnBrk="0" hangingPunct="0"/>
            <a:r>
              <a:rPr lang="en-US" altLang="ko-KR" sz="1200" dirty="0">
                <a:latin typeface="Times New Roman" pitchFamily="18" charset="0"/>
                <a:ea typeface="굴림" charset="-127"/>
                <a:cs typeface="Times New Roman" pitchFamily="18" charset="0"/>
              </a:rPr>
              <a:t> </a:t>
            </a:r>
            <a:r>
              <a:rPr lang="en-US" altLang="ko-KR" sz="1800" dirty="0">
                <a:latin typeface="Times New Roman" pitchFamily="18" charset="0"/>
                <a:ea typeface="굴림" charset="-127"/>
                <a:cs typeface="Times New Roman" pitchFamily="18" charset="0"/>
              </a:rPr>
              <a:t>is the approximate temperature at</a:t>
            </a:r>
            <a:endParaRPr lang="en-US" altLang="ko-KR" sz="1800" dirty="0">
              <a:latin typeface="Times New Roman" pitchFamily="18" charset="0"/>
              <a:ea typeface="굴림" charset="-127"/>
            </a:endParaRPr>
          </a:p>
          <a:p>
            <a:pPr algn="just" eaLnBrk="0" hangingPunct="0"/>
            <a:r>
              <a:rPr lang="en-US" altLang="ko-KR" sz="1200" dirty="0">
                <a:latin typeface="Times New Roman" pitchFamily="18" charset="0"/>
                <a:ea typeface="굴림" charset="-127"/>
                <a:cs typeface="Times New Roman" pitchFamily="18" charset="0"/>
              </a:rPr>
              <a:t>	</a:t>
            </a:r>
            <a:endParaRPr lang="en-US" altLang="ko-KR" dirty="0">
              <a:latin typeface="Times New Roman" pitchFamily="18" charset="0"/>
              <a:ea typeface="굴림" charset="-127"/>
            </a:endParaRPr>
          </a:p>
        </p:txBody>
      </p:sp>
      <p:graphicFrame>
        <p:nvGraphicFramePr>
          <p:cNvPr id="338990" name="Object 46"/>
          <p:cNvGraphicFramePr>
            <a:graphicFrameLocks noChangeAspect="1"/>
          </p:cNvGraphicFramePr>
          <p:nvPr/>
        </p:nvGraphicFramePr>
        <p:xfrm>
          <a:off x="2438400" y="4953000"/>
          <a:ext cx="1371600" cy="360363"/>
        </p:xfrm>
        <a:graphic>
          <a:graphicData uri="http://schemas.openxmlformats.org/presentationml/2006/ole">
            <mc:AlternateContent xmlns:mc="http://schemas.openxmlformats.org/markup-compatibility/2006">
              <mc:Choice xmlns:v="urn:schemas-microsoft-com:vml" Requires="v">
                <p:oleObj spid="_x0000_s339003" name="Equation" r:id="rId16" imgW="863225" imgH="228501" progId="Equation.3">
                  <p:embed/>
                </p:oleObj>
              </mc:Choice>
              <mc:Fallback>
                <p:oleObj name="Equation" r:id="rId16" imgW="863225" imgH="228501" progId="Equation.3">
                  <p:embed/>
                  <p:pic>
                    <p:nvPicPr>
                      <p:cNvPr id="0" name="Picture 4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38400" y="4953000"/>
                        <a:ext cx="137160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04" name="Rectangle 60"/>
          <p:cNvSpPr>
            <a:spLocks noChangeArrowheads="1"/>
          </p:cNvSpPr>
          <p:nvPr/>
        </p:nvSpPr>
        <p:spPr bwMode="auto">
          <a:xfrm>
            <a:off x="0" y="45418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8989" name="Object 45"/>
          <p:cNvGraphicFramePr>
            <a:graphicFrameLocks noChangeAspect="1"/>
          </p:cNvGraphicFramePr>
          <p:nvPr/>
        </p:nvGraphicFramePr>
        <p:xfrm>
          <a:off x="3962400" y="4953000"/>
          <a:ext cx="914400" cy="271463"/>
        </p:xfrm>
        <a:graphic>
          <a:graphicData uri="http://schemas.openxmlformats.org/presentationml/2006/ole">
            <mc:AlternateContent xmlns:mc="http://schemas.openxmlformats.org/markup-compatibility/2006">
              <mc:Choice xmlns:v="urn:schemas-microsoft-com:vml" Requires="v">
                <p:oleObj spid="_x0000_s339004" name="Equation" r:id="rId18" imgW="609336" imgH="177723" progId="Equation.3">
                  <p:embed/>
                </p:oleObj>
              </mc:Choice>
              <mc:Fallback>
                <p:oleObj name="Equation" r:id="rId18" imgW="609336" imgH="177723" progId="Equation.3">
                  <p:embed/>
                  <p:pic>
                    <p:nvPicPr>
                      <p:cNvPr id="0" name="Picture 4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62400" y="4953000"/>
                        <a:ext cx="914400" cy="271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05" name="Rectangle 61"/>
          <p:cNvSpPr>
            <a:spLocks noChangeArrowheads="1"/>
          </p:cNvSpPr>
          <p:nvPr/>
        </p:nvSpPr>
        <p:spPr bwMode="auto">
          <a:xfrm>
            <a:off x="0" y="47228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38988" name="Object 44"/>
          <p:cNvGraphicFramePr>
            <a:graphicFrameLocks noChangeAspect="1"/>
          </p:cNvGraphicFramePr>
          <p:nvPr/>
        </p:nvGraphicFramePr>
        <p:xfrm>
          <a:off x="4953000" y="4953000"/>
          <a:ext cx="609600" cy="282575"/>
        </p:xfrm>
        <a:graphic>
          <a:graphicData uri="http://schemas.openxmlformats.org/presentationml/2006/ole">
            <mc:AlternateContent xmlns:mc="http://schemas.openxmlformats.org/markup-compatibility/2006">
              <mc:Choice xmlns:v="urn:schemas-microsoft-com:vml" Requires="v">
                <p:oleObj spid="_x0000_s339005" name="Equation" r:id="rId20" imgW="393359" imgH="177646" progId="Equation.3">
                  <p:embed/>
                </p:oleObj>
              </mc:Choice>
              <mc:Fallback>
                <p:oleObj name="Equation" r:id="rId20" imgW="393359" imgH="177646" progId="Equation.3">
                  <p:embed/>
                  <p:pic>
                    <p:nvPicPr>
                      <p:cNvPr id="0" name="Picture 4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53000" y="4953000"/>
                        <a:ext cx="609600"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006" name="Rectangle 62"/>
          <p:cNvSpPr>
            <a:spLocks noChangeArrowheads="1"/>
          </p:cNvSpPr>
          <p:nvPr/>
        </p:nvSpPr>
        <p:spPr bwMode="auto">
          <a:xfrm>
            <a:off x="0" y="4903788"/>
            <a:ext cx="10985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338987" name="Object 43"/>
          <p:cNvGraphicFramePr>
            <a:graphicFrameLocks noChangeAspect="1"/>
          </p:cNvGraphicFramePr>
          <p:nvPr/>
        </p:nvGraphicFramePr>
        <p:xfrm>
          <a:off x="2743200" y="5562600"/>
          <a:ext cx="2438400" cy="379413"/>
        </p:xfrm>
        <a:graphic>
          <a:graphicData uri="http://schemas.openxmlformats.org/presentationml/2006/ole">
            <mc:AlternateContent xmlns:mc="http://schemas.openxmlformats.org/markup-compatibility/2006">
              <mc:Choice xmlns:v="urn:schemas-microsoft-com:vml" Requires="v">
                <p:oleObj spid="_x0000_s339006" name="Equation" r:id="rId22" imgW="1409088" imgH="215806" progId="Equation.3">
                  <p:embed/>
                </p:oleObj>
              </mc:Choice>
              <mc:Fallback>
                <p:oleObj name="Equation" r:id="rId22" imgW="1409088" imgH="215806" progId="Equation.3">
                  <p:embed/>
                  <p:pic>
                    <p:nvPicPr>
                      <p:cNvPr id="0" name="Picture 4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43200" y="5562600"/>
                        <a:ext cx="2438400"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en-US" altLang="ko-KR" dirty="0" smtClean="0">
                <a:ea typeface="굴림" charset="-127"/>
              </a:rPr>
              <a:t>Solution</a:t>
            </a:r>
            <a:endParaRPr lang="en-US" altLang="ko-KR" dirty="0">
              <a:ea typeface="굴림" charset="-127"/>
            </a:endParaRPr>
          </a:p>
        </p:txBody>
      </p:sp>
      <p:sp>
        <p:nvSpPr>
          <p:cNvPr id="387077" name="Rectangle 5"/>
          <p:cNvSpPr>
            <a:spLocks noChangeArrowheads="1"/>
          </p:cNvSpPr>
          <p:nvPr/>
        </p:nvSpPr>
        <p:spPr bwMode="auto">
          <a:xfrm>
            <a:off x="0" y="27622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7076" name="Object 4"/>
          <p:cNvGraphicFramePr>
            <a:graphicFrameLocks noChangeAspect="1"/>
          </p:cNvGraphicFramePr>
          <p:nvPr/>
        </p:nvGraphicFramePr>
        <p:xfrm>
          <a:off x="381000" y="1828800"/>
          <a:ext cx="2154238" cy="584200"/>
        </p:xfrm>
        <a:graphic>
          <a:graphicData uri="http://schemas.openxmlformats.org/presentationml/2006/ole">
            <mc:AlternateContent xmlns:mc="http://schemas.openxmlformats.org/markup-compatibility/2006">
              <mc:Choice xmlns:v="urn:schemas-microsoft-com:vml" Requires="v">
                <p:oleObj spid="_x0000_s397323" name="Equation" r:id="rId3" imgW="1549080" imgH="419040" progId="Equation.3">
                  <p:embed/>
                </p:oleObj>
              </mc:Choice>
              <mc:Fallback>
                <p:oleObj name="Equation" r:id="rId3" imgW="1549080" imgH="419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828800"/>
                        <a:ext cx="2154238"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7079" name="Rectangle 7"/>
          <p:cNvSpPr>
            <a:spLocks noChangeArrowheads="1"/>
          </p:cNvSpPr>
          <p:nvPr/>
        </p:nvSpPr>
        <p:spPr bwMode="auto">
          <a:xfrm>
            <a:off x="0" y="27622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7078" name="Object 6"/>
          <p:cNvGraphicFramePr>
            <a:graphicFrameLocks noChangeAspect="1"/>
          </p:cNvGraphicFramePr>
          <p:nvPr/>
        </p:nvGraphicFramePr>
        <p:xfrm>
          <a:off x="2590800" y="1828800"/>
          <a:ext cx="4395788" cy="635000"/>
        </p:xfrm>
        <a:graphic>
          <a:graphicData uri="http://schemas.openxmlformats.org/presentationml/2006/ole">
            <mc:AlternateContent xmlns:mc="http://schemas.openxmlformats.org/markup-compatibility/2006">
              <mc:Choice xmlns:v="urn:schemas-microsoft-com:vml" Requires="v">
                <p:oleObj spid="_x0000_s397324" name="Equation" r:id="rId5" imgW="2908080" imgH="419040" progId="Equation.3">
                  <p:embed/>
                </p:oleObj>
              </mc:Choice>
              <mc:Fallback>
                <p:oleObj name="Equation" r:id="rId5" imgW="2908080" imgH="419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1828800"/>
                        <a:ext cx="4395788"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7081" name="Rectangle 9"/>
          <p:cNvSpPr>
            <a:spLocks noChangeArrowheads="1"/>
          </p:cNvSpPr>
          <p:nvPr/>
        </p:nvSpPr>
        <p:spPr bwMode="auto">
          <a:xfrm>
            <a:off x="0" y="28813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87083" name="Rectangle 11"/>
          <p:cNvSpPr>
            <a:spLocks noChangeArrowheads="1"/>
          </p:cNvSpPr>
          <p:nvPr/>
        </p:nvSpPr>
        <p:spPr bwMode="auto">
          <a:xfrm>
            <a:off x="0" y="28813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7082" name="Object 10"/>
          <p:cNvGraphicFramePr>
            <a:graphicFrameLocks noChangeAspect="1"/>
          </p:cNvGraphicFramePr>
          <p:nvPr/>
        </p:nvGraphicFramePr>
        <p:xfrm>
          <a:off x="7010400" y="1981200"/>
          <a:ext cx="1524000" cy="307975"/>
        </p:xfrm>
        <a:graphic>
          <a:graphicData uri="http://schemas.openxmlformats.org/presentationml/2006/ole">
            <mc:AlternateContent xmlns:mc="http://schemas.openxmlformats.org/markup-compatibility/2006">
              <mc:Choice xmlns:v="urn:schemas-microsoft-com:vml" Requires="v">
                <p:oleObj spid="_x0000_s397325" name="Equation" r:id="rId7" imgW="901440" imgH="177480" progId="Equation.3">
                  <p:embed/>
                </p:oleObj>
              </mc:Choice>
              <mc:Fallback>
                <p:oleObj name="Equation" r:id="rId7" imgW="901440" imgH="177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0400" y="1981200"/>
                        <a:ext cx="1524000"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7085" name="Rectangle 13"/>
          <p:cNvSpPr>
            <a:spLocks noChangeArrowheads="1"/>
          </p:cNvSpPr>
          <p:nvPr/>
        </p:nvSpPr>
        <p:spPr bwMode="auto">
          <a:xfrm>
            <a:off x="0" y="274796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7084" name="Object 12"/>
          <p:cNvGraphicFramePr>
            <a:graphicFrameLocks noChangeAspect="1"/>
          </p:cNvGraphicFramePr>
          <p:nvPr/>
        </p:nvGraphicFramePr>
        <p:xfrm>
          <a:off x="658813" y="2754313"/>
          <a:ext cx="4398962" cy="665162"/>
        </p:xfrm>
        <a:graphic>
          <a:graphicData uri="http://schemas.openxmlformats.org/presentationml/2006/ole">
            <mc:AlternateContent xmlns:mc="http://schemas.openxmlformats.org/markup-compatibility/2006">
              <mc:Choice xmlns:v="urn:schemas-microsoft-com:vml" Requires="v">
                <p:oleObj spid="_x0000_s397326" name="Equation" r:id="rId9" imgW="2958840" imgH="444240" progId="Equation.3">
                  <p:embed/>
                </p:oleObj>
              </mc:Choice>
              <mc:Fallback>
                <p:oleObj name="Equation" r:id="rId9" imgW="2958840" imgH="4442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8813" y="2754313"/>
                        <a:ext cx="439896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7087" name="Rectangle 15"/>
          <p:cNvSpPr>
            <a:spLocks noChangeArrowheads="1"/>
          </p:cNvSpPr>
          <p:nvPr/>
        </p:nvSpPr>
        <p:spPr bwMode="auto">
          <a:xfrm>
            <a:off x="0" y="28717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7086" name="Object 14"/>
          <p:cNvGraphicFramePr>
            <a:graphicFrameLocks noChangeAspect="1"/>
          </p:cNvGraphicFramePr>
          <p:nvPr/>
        </p:nvGraphicFramePr>
        <p:xfrm>
          <a:off x="5105400" y="2971800"/>
          <a:ext cx="1219200" cy="325438"/>
        </p:xfrm>
        <a:graphic>
          <a:graphicData uri="http://schemas.openxmlformats.org/presentationml/2006/ole">
            <mc:AlternateContent xmlns:mc="http://schemas.openxmlformats.org/markup-compatibility/2006">
              <mc:Choice xmlns:v="urn:schemas-microsoft-com:vml" Requires="v">
                <p:oleObj spid="_x0000_s397327" name="Equation" r:id="rId11" imgW="749160" imgH="203040" progId="Equation.3">
                  <p:embed/>
                </p:oleObj>
              </mc:Choice>
              <mc:Fallback>
                <p:oleObj name="Equation" r:id="rId11" imgW="749160" imgH="20304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0" y="2971800"/>
                        <a:ext cx="1219200" cy="325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7089" name="Rectangle 17"/>
          <p:cNvSpPr>
            <a:spLocks noChangeArrowheads="1"/>
          </p:cNvSpPr>
          <p:nvPr/>
        </p:nvSpPr>
        <p:spPr bwMode="auto">
          <a:xfrm>
            <a:off x="0" y="276225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7088" name="Object 16"/>
          <p:cNvGraphicFramePr>
            <a:graphicFrameLocks noChangeAspect="1"/>
          </p:cNvGraphicFramePr>
          <p:nvPr/>
        </p:nvGraphicFramePr>
        <p:xfrm>
          <a:off x="609600" y="3581400"/>
          <a:ext cx="2133600" cy="617538"/>
        </p:xfrm>
        <a:graphic>
          <a:graphicData uri="http://schemas.openxmlformats.org/presentationml/2006/ole">
            <mc:AlternateContent xmlns:mc="http://schemas.openxmlformats.org/markup-compatibility/2006">
              <mc:Choice xmlns:v="urn:schemas-microsoft-com:vml" Requires="v">
                <p:oleObj spid="_x0000_s397328" name="Equation" r:id="rId13" imgW="1447560" imgH="419040" progId="Equation.3">
                  <p:embed/>
                </p:oleObj>
              </mc:Choice>
              <mc:Fallback>
                <p:oleObj name="Equation" r:id="rId13" imgW="1447560" imgH="41904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9600" y="3581400"/>
                        <a:ext cx="2133600"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7091" name="Rectangle 19"/>
          <p:cNvSpPr>
            <a:spLocks noChangeArrowheads="1"/>
          </p:cNvSpPr>
          <p:nvPr/>
        </p:nvSpPr>
        <p:spPr bwMode="auto">
          <a:xfrm>
            <a:off x="0" y="2857500"/>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7090" name="Object 18"/>
          <p:cNvGraphicFramePr>
            <a:graphicFrameLocks noChangeAspect="1"/>
          </p:cNvGraphicFramePr>
          <p:nvPr/>
        </p:nvGraphicFramePr>
        <p:xfrm>
          <a:off x="623888" y="4437063"/>
          <a:ext cx="2728912" cy="363537"/>
        </p:xfrm>
        <a:graphic>
          <a:graphicData uri="http://schemas.openxmlformats.org/presentationml/2006/ole">
            <mc:AlternateContent xmlns:mc="http://schemas.openxmlformats.org/markup-compatibility/2006">
              <mc:Choice xmlns:v="urn:schemas-microsoft-com:vml" Requires="v">
                <p:oleObj spid="_x0000_s397329" name="Equation" r:id="rId15" imgW="1714320" imgH="228600" progId="Equation.3">
                  <p:embed/>
                </p:oleObj>
              </mc:Choice>
              <mc:Fallback>
                <p:oleObj name="Equation" r:id="rId15" imgW="1714320" imgH="22860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3888" y="4437063"/>
                        <a:ext cx="2728912" cy="363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7093" name="Rectangle 21"/>
          <p:cNvSpPr>
            <a:spLocks noChangeArrowheads="1"/>
          </p:cNvSpPr>
          <p:nvPr/>
        </p:nvSpPr>
        <p:spPr bwMode="auto">
          <a:xfrm>
            <a:off x="0" y="28813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387095" name="Rectangle 23"/>
          <p:cNvSpPr>
            <a:spLocks noChangeArrowheads="1"/>
          </p:cNvSpPr>
          <p:nvPr/>
        </p:nvSpPr>
        <p:spPr bwMode="auto">
          <a:xfrm>
            <a:off x="0" y="27574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7094" name="Object 22"/>
          <p:cNvGraphicFramePr>
            <a:graphicFrameLocks noChangeAspect="1"/>
          </p:cNvGraphicFramePr>
          <p:nvPr/>
        </p:nvGraphicFramePr>
        <p:xfrm>
          <a:off x="533400" y="5029200"/>
          <a:ext cx="2743200" cy="700088"/>
        </p:xfrm>
        <a:graphic>
          <a:graphicData uri="http://schemas.openxmlformats.org/presentationml/2006/ole">
            <mc:AlternateContent xmlns:mc="http://schemas.openxmlformats.org/markup-compatibility/2006">
              <mc:Choice xmlns:v="urn:schemas-microsoft-com:vml" Requires="v">
                <p:oleObj spid="_x0000_s397330" name="Equation" r:id="rId17" imgW="1676160" imgH="431640" progId="Equation.3">
                  <p:embed/>
                </p:oleObj>
              </mc:Choice>
              <mc:Fallback>
                <p:oleObj name="Equation" r:id="rId17" imgW="1676160" imgH="43164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3400" y="5029200"/>
                        <a:ext cx="2743200" cy="700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7097" name="Rectangle 25"/>
          <p:cNvSpPr>
            <a:spLocks noChangeArrowheads="1"/>
          </p:cNvSpPr>
          <p:nvPr/>
        </p:nvSpPr>
        <p:spPr bwMode="auto">
          <a:xfrm>
            <a:off x="0" y="287178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87096" name="Object 24"/>
          <p:cNvGraphicFramePr>
            <a:graphicFrameLocks noChangeAspect="1"/>
          </p:cNvGraphicFramePr>
          <p:nvPr/>
        </p:nvGraphicFramePr>
        <p:xfrm>
          <a:off x="3190875" y="5257800"/>
          <a:ext cx="1238250" cy="300038"/>
        </p:xfrm>
        <a:graphic>
          <a:graphicData uri="http://schemas.openxmlformats.org/presentationml/2006/ole">
            <mc:AlternateContent xmlns:mc="http://schemas.openxmlformats.org/markup-compatibility/2006">
              <mc:Choice xmlns:v="urn:schemas-microsoft-com:vml" Requires="v">
                <p:oleObj spid="_x0000_s397331" name="Equation" r:id="rId19" imgW="825480" imgH="203040" progId="Equation.3">
                  <p:embed/>
                </p:oleObj>
              </mc:Choice>
              <mc:Fallback>
                <p:oleObj name="Equation" r:id="rId19" imgW="825480" imgH="203040" progId="Equation.3">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90875" y="5257800"/>
                        <a:ext cx="1238250"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374" name="Rectangle 278"/>
          <p:cNvSpPr>
            <a:spLocks noGrp="1" noChangeArrowheads="1"/>
          </p:cNvSpPr>
          <p:nvPr>
            <p:ph type="title"/>
          </p:nvPr>
        </p:nvSpPr>
        <p:spPr/>
        <p:txBody>
          <a:bodyPr>
            <a:normAutofit fontScale="90000"/>
          </a:bodyPr>
          <a:lstStyle/>
          <a:p>
            <a:r>
              <a:rPr lang="en-US" altLang="ko-KR" sz="4000">
                <a:ea typeface="굴림" charset="-127"/>
              </a:rPr>
              <a:t>Comparison of radial displacements</a:t>
            </a:r>
          </a:p>
        </p:txBody>
      </p:sp>
      <p:graphicFrame>
        <p:nvGraphicFramePr>
          <p:cNvPr id="388673" name="Object 577"/>
          <p:cNvGraphicFramePr>
            <a:graphicFrameLocks noGrp="1" noChangeAspect="1"/>
          </p:cNvGraphicFramePr>
          <p:nvPr>
            <p:ph idx="1"/>
          </p:nvPr>
        </p:nvGraphicFramePr>
        <p:xfrm>
          <a:off x="169863" y="2395538"/>
          <a:ext cx="8585200" cy="3830637"/>
        </p:xfrm>
        <a:graphic>
          <a:graphicData uri="http://schemas.openxmlformats.org/presentationml/2006/ole">
            <mc:AlternateContent xmlns:mc="http://schemas.openxmlformats.org/markup-compatibility/2006">
              <mc:Choice xmlns:v="urn:schemas-microsoft-com:vml" Requires="v">
                <p:oleObj spid="_x0000_s398339" name="Document" r:id="rId4" imgW="6137515" imgH="2738841" progId="Word.Document.8">
                  <p:embed/>
                </p:oleObj>
              </mc:Choice>
              <mc:Fallback>
                <p:oleObj name="Document" r:id="rId4" imgW="6137515" imgH="2738841"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863" y="2395538"/>
                        <a:ext cx="8585200" cy="3830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8382" name="Rectangle 286"/>
          <p:cNvSpPr>
            <a:spLocks noChangeArrowheads="1"/>
          </p:cNvSpPr>
          <p:nvPr/>
        </p:nvSpPr>
        <p:spPr bwMode="auto">
          <a:xfrm>
            <a:off x="1066800" y="1905000"/>
            <a:ext cx="7132638" cy="381000"/>
          </a:xfrm>
          <a:prstGeom prst="rect">
            <a:avLst/>
          </a:prstGeom>
          <a:noFill/>
          <a:ln w="9525">
            <a:noFill/>
            <a:miter lim="800000"/>
            <a:headEnd/>
            <a:tailEnd/>
          </a:ln>
          <a:effectLst/>
        </p:spPr>
        <p:txBody>
          <a:bodyPr wrap="none" anchor="ctr">
            <a:spAutoFit/>
          </a:bodyPr>
          <a:lstStyle/>
          <a:p>
            <a:pPr algn="l" eaLnBrk="0" hangingPunct="0"/>
            <a:r>
              <a:rPr lang="en-US" altLang="ko-KR" sz="1900" u="sng">
                <a:ea typeface="굴림" charset="-127"/>
              </a:rPr>
              <a:t>Table 1</a:t>
            </a:r>
            <a:r>
              <a:rPr lang="en-US" altLang="ko-KR" sz="1900">
                <a:ea typeface="굴림" charset="-127"/>
              </a:rPr>
              <a:t>. Comparisons of radial displacements from two methods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533400" y="381000"/>
            <a:ext cx="7793037" cy="1143000"/>
          </a:xfrm>
        </p:spPr>
        <p:txBody>
          <a:bodyPr/>
          <a:lstStyle/>
          <a:p>
            <a:r>
              <a:rPr lang="en-US" altLang="ko-KR" dirty="0" smtClean="0">
                <a:ea typeface="굴림" charset="-127"/>
              </a:rPr>
              <a:t>Solution</a:t>
            </a:r>
            <a:endParaRPr lang="en-US" altLang="ko-KR" dirty="0">
              <a:ea typeface="굴림" charset="-127"/>
            </a:endParaRPr>
          </a:p>
        </p:txBody>
      </p:sp>
      <p:sp>
        <p:nvSpPr>
          <p:cNvPr id="282629" name="Rectangle 5"/>
          <p:cNvSpPr>
            <a:spLocks noChangeArrowheads="1"/>
          </p:cNvSpPr>
          <p:nvPr/>
        </p:nvSpPr>
        <p:spPr bwMode="auto">
          <a:xfrm>
            <a:off x="3333750" y="2443163"/>
            <a:ext cx="9144000" cy="0"/>
          </a:xfrm>
          <a:prstGeom prst="rect">
            <a:avLst/>
          </a:prstGeom>
          <a:noFill/>
          <a:ln w="9525">
            <a:noFill/>
            <a:miter lim="800000"/>
            <a:headEnd/>
            <a:tailEnd/>
          </a:ln>
          <a:effectLst/>
        </p:spPr>
        <p:txBody>
          <a:bodyPr>
            <a:spAutoFit/>
          </a:bodyPr>
          <a:lstStyle/>
          <a:p>
            <a:endParaRPr lang="ko-KR" altLang="en-US"/>
          </a:p>
        </p:txBody>
      </p:sp>
      <p:sp>
        <p:nvSpPr>
          <p:cNvPr id="282640" name="Rectangle 16"/>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82656" name="Rectangle 32"/>
          <p:cNvSpPr>
            <a:spLocks noChangeArrowheads="1"/>
          </p:cNvSpPr>
          <p:nvPr/>
        </p:nvSpPr>
        <p:spPr bwMode="auto">
          <a:xfrm>
            <a:off x="1752600" y="1905000"/>
            <a:ext cx="558800" cy="366713"/>
          </a:xfrm>
          <a:prstGeom prst="rect">
            <a:avLst/>
          </a:prstGeom>
          <a:noFill/>
          <a:ln w="9525">
            <a:noFill/>
            <a:miter lim="800000"/>
            <a:headEnd/>
            <a:tailEnd/>
          </a:ln>
          <a:effectLst/>
        </p:spPr>
        <p:txBody>
          <a:bodyPr wrap="none" anchor="ctr">
            <a:spAutoFit/>
          </a:bodyPr>
          <a:lstStyle/>
          <a:p>
            <a:pPr algn="just" eaLnBrk="0" hangingPunct="0"/>
            <a:r>
              <a:rPr lang="en-US" altLang="ko-KR" sz="1800">
                <a:latin typeface="Times New Roman" pitchFamily="18" charset="0"/>
                <a:ea typeface="굴림" charset="-127"/>
                <a:cs typeface="Times New Roman" pitchFamily="18" charset="0"/>
              </a:rPr>
              <a:t>For </a:t>
            </a:r>
            <a:endParaRPr lang="en-US" altLang="ko-KR" sz="1800">
              <a:latin typeface="Times New Roman" pitchFamily="18" charset="0"/>
              <a:ea typeface="굴림" charset="-127"/>
            </a:endParaRPr>
          </a:p>
        </p:txBody>
      </p:sp>
      <p:graphicFrame>
        <p:nvGraphicFramePr>
          <p:cNvPr id="282655" name="Object 31"/>
          <p:cNvGraphicFramePr>
            <a:graphicFrameLocks noChangeAspect="1"/>
          </p:cNvGraphicFramePr>
          <p:nvPr/>
        </p:nvGraphicFramePr>
        <p:xfrm>
          <a:off x="2286000" y="1981200"/>
          <a:ext cx="457200" cy="271463"/>
        </p:xfrm>
        <a:graphic>
          <a:graphicData uri="http://schemas.openxmlformats.org/presentationml/2006/ole">
            <mc:AlternateContent xmlns:mc="http://schemas.openxmlformats.org/markup-compatibility/2006">
              <mc:Choice xmlns:v="urn:schemas-microsoft-com:vml" Requires="v">
                <p:oleObj spid="_x0000_s282656" name="Equation" r:id="rId4" imgW="304404" imgH="177569" progId="Equation.3">
                  <p:embed/>
                </p:oleObj>
              </mc:Choice>
              <mc:Fallback>
                <p:oleObj name="Equation" r:id="rId4" imgW="304404" imgH="177569" progId="Equation.3">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981200"/>
                        <a:ext cx="457200" cy="271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57" name="Rectangle 33"/>
          <p:cNvSpPr>
            <a:spLocks noChangeArrowheads="1"/>
          </p:cNvSpPr>
          <p:nvPr/>
        </p:nvSpPr>
        <p:spPr bwMode="auto">
          <a:xfrm>
            <a:off x="2743200" y="1905000"/>
            <a:ext cx="279400" cy="366713"/>
          </a:xfrm>
          <a:prstGeom prst="rect">
            <a:avLst/>
          </a:prstGeom>
          <a:noFill/>
          <a:ln w="9525">
            <a:noFill/>
            <a:miter lim="800000"/>
            <a:headEnd/>
            <a:tailEnd/>
          </a:ln>
          <a:effectLst/>
        </p:spPr>
        <p:txBody>
          <a:bodyPr wrap="none" anchor="ctr">
            <a:spAutoFit/>
          </a:bodyPr>
          <a:lstStyle/>
          <a:p>
            <a:pPr algn="just" eaLnBrk="0" hangingPunct="0"/>
            <a:r>
              <a:rPr lang="en-US" altLang="ko-KR" sz="1800">
                <a:latin typeface="Times New Roman" pitchFamily="18" charset="0"/>
                <a:ea typeface="굴림" charset="-127"/>
                <a:cs typeface="Times New Roman" pitchFamily="18" charset="0"/>
              </a:rPr>
              <a:t>,</a:t>
            </a: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654" name="Object 30"/>
          <p:cNvGraphicFramePr>
            <a:graphicFrameLocks noChangeAspect="1"/>
          </p:cNvGraphicFramePr>
          <p:nvPr/>
        </p:nvGraphicFramePr>
        <p:xfrm>
          <a:off x="2971800" y="1981200"/>
          <a:ext cx="685800" cy="287338"/>
        </p:xfrm>
        <a:graphic>
          <a:graphicData uri="http://schemas.openxmlformats.org/presentationml/2006/ole">
            <mc:AlternateContent xmlns:mc="http://schemas.openxmlformats.org/markup-compatibility/2006">
              <mc:Choice xmlns:v="urn:schemas-microsoft-com:vml" Requires="v">
                <p:oleObj spid="_x0000_s282657" name="Equation" r:id="rId6" imgW="520474" imgH="215806" progId="Equation.3">
                  <p:embed/>
                </p:oleObj>
              </mc:Choice>
              <mc:Fallback>
                <p:oleObj name="Equation" r:id="rId6" imgW="520474" imgH="215806" progId="Equation.3">
                  <p:embed/>
                  <p:pic>
                    <p:nvPicPr>
                      <p:cNvPr id="0" name="Picture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1981200"/>
                        <a:ext cx="685800"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58" name="Rectangle 34"/>
          <p:cNvSpPr>
            <a:spLocks noChangeArrowheads="1"/>
          </p:cNvSpPr>
          <p:nvPr/>
        </p:nvSpPr>
        <p:spPr bwMode="auto">
          <a:xfrm>
            <a:off x="3657600" y="1905000"/>
            <a:ext cx="279400" cy="366713"/>
          </a:xfrm>
          <a:prstGeom prst="rect">
            <a:avLst/>
          </a:prstGeom>
          <a:noFill/>
          <a:ln w="9525">
            <a:noFill/>
            <a:miter lim="800000"/>
            <a:headEnd/>
            <a:tailEnd/>
          </a:ln>
          <a:effectLst/>
        </p:spPr>
        <p:txBody>
          <a:bodyPr wrap="none" anchor="ctr">
            <a:spAutoFit/>
          </a:bodyPr>
          <a:lstStyle/>
          <a:p>
            <a:pPr algn="just" eaLnBrk="0" hangingPunct="0"/>
            <a:r>
              <a:rPr lang="en-US" altLang="ko-KR" sz="1800">
                <a:latin typeface="Times New Roman" pitchFamily="18" charset="0"/>
                <a:ea typeface="굴림" charset="-127"/>
                <a:cs typeface="Times New Roman" pitchFamily="18" charset="0"/>
              </a:rPr>
              <a:t>,</a:t>
            </a: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653" name="Object 29"/>
          <p:cNvGraphicFramePr>
            <a:graphicFrameLocks noChangeAspect="1"/>
          </p:cNvGraphicFramePr>
          <p:nvPr/>
        </p:nvGraphicFramePr>
        <p:xfrm>
          <a:off x="3962400" y="2003425"/>
          <a:ext cx="914400" cy="273050"/>
        </p:xfrm>
        <a:graphic>
          <a:graphicData uri="http://schemas.openxmlformats.org/presentationml/2006/ole">
            <mc:AlternateContent xmlns:mc="http://schemas.openxmlformats.org/markup-compatibility/2006">
              <mc:Choice xmlns:v="urn:schemas-microsoft-com:vml" Requires="v">
                <p:oleObj spid="_x0000_s282658" name="Equation" r:id="rId8" imgW="736280" imgH="215806" progId="Equation.3">
                  <p:embed/>
                </p:oleObj>
              </mc:Choice>
              <mc:Fallback>
                <p:oleObj name="Equation" r:id="rId8" imgW="736280" imgH="215806" progId="Equation.3">
                  <p:embed/>
                  <p:pic>
                    <p:nvPicPr>
                      <p:cNvPr id="0" name="Picture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2400" y="2003425"/>
                        <a:ext cx="914400" cy="27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59" name="Rectangle 35"/>
          <p:cNvSpPr>
            <a:spLocks noChangeArrowheads="1"/>
          </p:cNvSpPr>
          <p:nvPr/>
        </p:nvSpPr>
        <p:spPr bwMode="auto">
          <a:xfrm>
            <a:off x="0" y="1762125"/>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652" name="Object 28"/>
          <p:cNvGraphicFramePr>
            <a:graphicFrameLocks noChangeAspect="1"/>
          </p:cNvGraphicFramePr>
          <p:nvPr/>
        </p:nvGraphicFramePr>
        <p:xfrm>
          <a:off x="2286000" y="2438400"/>
          <a:ext cx="1600200" cy="304800"/>
        </p:xfrm>
        <a:graphic>
          <a:graphicData uri="http://schemas.openxmlformats.org/presentationml/2006/ole">
            <mc:AlternateContent xmlns:mc="http://schemas.openxmlformats.org/markup-compatibility/2006">
              <mc:Choice xmlns:v="urn:schemas-microsoft-com:vml" Requires="v">
                <p:oleObj spid="_x0000_s282659" name="Equation" r:id="rId10" imgW="1155199" imgH="215806" progId="Equation.3">
                  <p:embed/>
                </p:oleObj>
              </mc:Choice>
              <mc:Fallback>
                <p:oleObj name="Equation" r:id="rId10" imgW="1155199" imgH="215806" progId="Equation.3">
                  <p:embed/>
                  <p:pic>
                    <p:nvPicPr>
                      <p:cNvPr id="0" name="Picture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0" y="2438400"/>
                        <a:ext cx="16002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60" name="Rectangle 36"/>
          <p:cNvSpPr>
            <a:spLocks noChangeArrowheads="1"/>
          </p:cNvSpPr>
          <p:nvPr/>
        </p:nvSpPr>
        <p:spPr bwMode="auto">
          <a:xfrm>
            <a:off x="609600" y="1905000"/>
            <a:ext cx="1128713" cy="396875"/>
          </a:xfrm>
          <a:prstGeom prst="rect">
            <a:avLst/>
          </a:prstGeom>
          <a:noFill/>
          <a:ln w="9525">
            <a:noFill/>
            <a:miter lim="800000"/>
            <a:headEnd/>
            <a:tailEnd/>
          </a:ln>
          <a:effectLst/>
        </p:spPr>
        <p:txBody>
          <a:bodyPr wrap="none" anchor="ctr">
            <a:spAutoFit/>
          </a:bodyPr>
          <a:lstStyle/>
          <a:p>
            <a:pPr algn="just" eaLnBrk="0" hangingPunct="0"/>
            <a:r>
              <a:rPr lang="en-US" altLang="ko-KR" sz="2000" b="1">
                <a:latin typeface="Times New Roman" pitchFamily="18" charset="0"/>
                <a:ea typeface="굴림" charset="-127"/>
                <a:cs typeface="Times New Roman" pitchFamily="18" charset="0"/>
              </a:rPr>
              <a:t>Step 2:</a:t>
            </a: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651" name="Object 27"/>
          <p:cNvGraphicFramePr>
            <a:graphicFrameLocks noChangeAspect="1"/>
          </p:cNvGraphicFramePr>
          <p:nvPr/>
        </p:nvGraphicFramePr>
        <p:xfrm>
          <a:off x="2514600" y="2895600"/>
          <a:ext cx="2590800" cy="315913"/>
        </p:xfrm>
        <a:graphic>
          <a:graphicData uri="http://schemas.openxmlformats.org/presentationml/2006/ole">
            <mc:AlternateContent xmlns:mc="http://schemas.openxmlformats.org/markup-compatibility/2006">
              <mc:Choice xmlns:v="urn:schemas-microsoft-com:vml" Requires="v">
                <p:oleObj spid="_x0000_s282660" name="Equation" r:id="rId12" imgW="1803400" imgH="215900" progId="Equation.3">
                  <p:embed/>
                </p:oleObj>
              </mc:Choice>
              <mc:Fallback>
                <p:oleObj name="Equation" r:id="rId12" imgW="1803400" imgH="215900" progId="Equation.3">
                  <p:embed/>
                  <p:pic>
                    <p:nvPicPr>
                      <p:cNvPr id="0" name="Picture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14600" y="2895600"/>
                        <a:ext cx="2590800" cy="31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61" name="Rectangle 37"/>
          <p:cNvSpPr>
            <a:spLocks noChangeArrowheads="1"/>
          </p:cNvSpPr>
          <p:nvPr/>
        </p:nvSpPr>
        <p:spPr bwMode="auto">
          <a:xfrm>
            <a:off x="0" y="2749550"/>
            <a:ext cx="12890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650" name="Object 26"/>
          <p:cNvGraphicFramePr>
            <a:graphicFrameLocks noChangeAspect="1"/>
          </p:cNvGraphicFramePr>
          <p:nvPr/>
        </p:nvGraphicFramePr>
        <p:xfrm>
          <a:off x="2514600" y="3276600"/>
          <a:ext cx="5257800" cy="384175"/>
        </p:xfrm>
        <a:graphic>
          <a:graphicData uri="http://schemas.openxmlformats.org/presentationml/2006/ole">
            <mc:AlternateContent xmlns:mc="http://schemas.openxmlformats.org/markup-compatibility/2006">
              <mc:Choice xmlns:v="urn:schemas-microsoft-com:vml" Requires="v">
                <p:oleObj spid="_x0000_s282661" name="Equation" r:id="rId14" imgW="3124200" imgH="228600" progId="Equation.3">
                  <p:embed/>
                </p:oleObj>
              </mc:Choice>
              <mc:Fallback>
                <p:oleObj name="Equation" r:id="rId14" imgW="3124200" imgH="228600" progId="Equation.3">
                  <p:embed/>
                  <p:pic>
                    <p:nvPicPr>
                      <p:cNvPr id="0" name="Picture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14600" y="3276600"/>
                        <a:ext cx="5257800"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62" name="Rectangle 38"/>
          <p:cNvSpPr>
            <a:spLocks noChangeArrowheads="1"/>
          </p:cNvSpPr>
          <p:nvPr/>
        </p:nvSpPr>
        <p:spPr bwMode="auto">
          <a:xfrm>
            <a:off x="0" y="3252788"/>
            <a:ext cx="1289050" cy="274637"/>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649" name="Object 25"/>
          <p:cNvGraphicFramePr>
            <a:graphicFrameLocks noChangeAspect="1"/>
          </p:cNvGraphicFramePr>
          <p:nvPr/>
        </p:nvGraphicFramePr>
        <p:xfrm>
          <a:off x="2514600" y="3733800"/>
          <a:ext cx="2514600" cy="346075"/>
        </p:xfrm>
        <a:graphic>
          <a:graphicData uri="http://schemas.openxmlformats.org/presentationml/2006/ole">
            <mc:AlternateContent xmlns:mc="http://schemas.openxmlformats.org/markup-compatibility/2006">
              <mc:Choice xmlns:v="urn:schemas-microsoft-com:vml" Requires="v">
                <p:oleObj spid="_x0000_s282662" name="Equation" r:id="rId16" imgW="1586811" imgH="215806" progId="Equation.3">
                  <p:embed/>
                </p:oleObj>
              </mc:Choice>
              <mc:Fallback>
                <p:oleObj name="Equation" r:id="rId16" imgW="1586811" imgH="215806" progId="Equation.3">
                  <p:embed/>
                  <p:pic>
                    <p:nvPicPr>
                      <p:cNvPr id="0" name="Picture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14600" y="3733800"/>
                        <a:ext cx="2514600"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63" name="Rectangle 39"/>
          <p:cNvSpPr>
            <a:spLocks noChangeArrowheads="1"/>
          </p:cNvSpPr>
          <p:nvPr/>
        </p:nvSpPr>
        <p:spPr bwMode="auto">
          <a:xfrm>
            <a:off x="0" y="3746500"/>
            <a:ext cx="12890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648" name="Object 24"/>
          <p:cNvGraphicFramePr>
            <a:graphicFrameLocks noChangeAspect="1"/>
          </p:cNvGraphicFramePr>
          <p:nvPr/>
        </p:nvGraphicFramePr>
        <p:xfrm>
          <a:off x="2514600" y="4114800"/>
          <a:ext cx="1066800" cy="277813"/>
        </p:xfrm>
        <a:graphic>
          <a:graphicData uri="http://schemas.openxmlformats.org/presentationml/2006/ole">
            <mc:AlternateContent xmlns:mc="http://schemas.openxmlformats.org/markup-compatibility/2006">
              <mc:Choice xmlns:v="urn:schemas-microsoft-com:vml" Requires="v">
                <p:oleObj spid="_x0000_s282663" name="Equation" r:id="rId18" imgW="698197" imgH="177723" progId="Equation.3">
                  <p:embed/>
                </p:oleObj>
              </mc:Choice>
              <mc:Fallback>
                <p:oleObj name="Equation" r:id="rId18" imgW="698197" imgH="177723" progId="Equation.3">
                  <p:embed/>
                  <p:pic>
                    <p:nvPicPr>
                      <p:cNvPr id="0" name="Picture 2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14600" y="4114800"/>
                        <a:ext cx="1066800" cy="27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64" name="Rectangle 40"/>
          <p:cNvSpPr>
            <a:spLocks noChangeArrowheads="1"/>
          </p:cNvSpPr>
          <p:nvPr/>
        </p:nvSpPr>
        <p:spPr bwMode="auto">
          <a:xfrm>
            <a:off x="0" y="42021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282647" name="Object 23"/>
          <p:cNvGraphicFramePr>
            <a:graphicFrameLocks noChangeAspect="1"/>
          </p:cNvGraphicFramePr>
          <p:nvPr/>
        </p:nvGraphicFramePr>
        <p:xfrm>
          <a:off x="1981200" y="4495800"/>
          <a:ext cx="322263" cy="371475"/>
        </p:xfrm>
        <a:graphic>
          <a:graphicData uri="http://schemas.openxmlformats.org/presentationml/2006/ole">
            <mc:AlternateContent xmlns:mc="http://schemas.openxmlformats.org/markup-compatibility/2006">
              <mc:Choice xmlns:v="urn:schemas-microsoft-com:vml" Requires="v">
                <p:oleObj spid="_x0000_s282664" name="Equation" r:id="rId20" imgW="190335" imgH="215713" progId="Equation.3">
                  <p:embed/>
                </p:oleObj>
              </mc:Choice>
              <mc:Fallback>
                <p:oleObj name="Equation" r:id="rId20" imgW="190335" imgH="215713" progId="Equation.3">
                  <p:embed/>
                  <p:pic>
                    <p:nvPicPr>
                      <p:cNvPr id="0" name="Picture 2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81200" y="4495800"/>
                        <a:ext cx="322263"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65" name="Rectangle 41"/>
          <p:cNvSpPr>
            <a:spLocks noChangeArrowheads="1"/>
          </p:cNvSpPr>
          <p:nvPr/>
        </p:nvSpPr>
        <p:spPr bwMode="auto">
          <a:xfrm>
            <a:off x="2286000" y="4449763"/>
            <a:ext cx="3340100" cy="366712"/>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r>
              <a:rPr lang="en-US" altLang="ko-KR" sz="1800">
                <a:latin typeface="Times New Roman" pitchFamily="18" charset="0"/>
                <a:ea typeface="굴림" charset="-127"/>
                <a:cs typeface="Times New Roman" pitchFamily="18" charset="0"/>
              </a:rPr>
              <a:t>is the approximate temperature at </a:t>
            </a:r>
            <a:endParaRPr lang="en-US" altLang="ko-KR" sz="1800">
              <a:latin typeface="Times New Roman" pitchFamily="18" charset="0"/>
              <a:ea typeface="굴림" charset="-127"/>
            </a:endParaRPr>
          </a:p>
        </p:txBody>
      </p:sp>
      <p:sp>
        <p:nvSpPr>
          <p:cNvPr id="282666" name="Rectangle 42"/>
          <p:cNvSpPr>
            <a:spLocks noChangeArrowheads="1"/>
          </p:cNvSpPr>
          <p:nvPr/>
        </p:nvSpPr>
        <p:spPr bwMode="auto">
          <a:xfrm>
            <a:off x="0" y="4914900"/>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645" name="Object 21"/>
          <p:cNvGraphicFramePr>
            <a:graphicFrameLocks noChangeAspect="1"/>
          </p:cNvGraphicFramePr>
          <p:nvPr/>
        </p:nvGraphicFramePr>
        <p:xfrm>
          <a:off x="2133600" y="5029200"/>
          <a:ext cx="1295400" cy="323850"/>
        </p:xfrm>
        <a:graphic>
          <a:graphicData uri="http://schemas.openxmlformats.org/presentationml/2006/ole">
            <mc:AlternateContent xmlns:mc="http://schemas.openxmlformats.org/markup-compatibility/2006">
              <mc:Choice xmlns:v="urn:schemas-microsoft-com:vml" Requires="v">
                <p:oleObj spid="_x0000_s282665" name="Equation" r:id="rId22" imgW="875920" imgH="215806" progId="Equation.3">
                  <p:embed/>
                </p:oleObj>
              </mc:Choice>
              <mc:Fallback>
                <p:oleObj name="Equation" r:id="rId22" imgW="875920" imgH="215806" progId="Equation.3">
                  <p:embed/>
                  <p:pic>
                    <p:nvPicPr>
                      <p:cNvPr id="0" name="Picture 2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33600" y="5029200"/>
                        <a:ext cx="12954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2644" name="Object 20"/>
          <p:cNvGraphicFramePr>
            <a:graphicFrameLocks noChangeAspect="1"/>
          </p:cNvGraphicFramePr>
          <p:nvPr/>
        </p:nvGraphicFramePr>
        <p:xfrm>
          <a:off x="3505200" y="5029200"/>
          <a:ext cx="1066800" cy="254000"/>
        </p:xfrm>
        <a:graphic>
          <a:graphicData uri="http://schemas.openxmlformats.org/presentationml/2006/ole">
            <mc:AlternateContent xmlns:mc="http://schemas.openxmlformats.org/markup-compatibility/2006">
              <mc:Choice xmlns:v="urn:schemas-microsoft-com:vml" Requires="v">
                <p:oleObj spid="_x0000_s282666" name="Equation" r:id="rId24" imgW="761669" imgH="177723" progId="Equation.3">
                  <p:embed/>
                </p:oleObj>
              </mc:Choice>
              <mc:Fallback>
                <p:oleObj name="Equation" r:id="rId24" imgW="761669" imgH="177723" progId="Equation.3">
                  <p:embed/>
                  <p:pic>
                    <p:nvPicPr>
                      <p:cNvPr id="0" name="Picture 2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505200" y="5029200"/>
                        <a:ext cx="10668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2643" name="Object 19"/>
          <p:cNvGraphicFramePr>
            <a:graphicFrameLocks noChangeAspect="1"/>
          </p:cNvGraphicFramePr>
          <p:nvPr/>
        </p:nvGraphicFramePr>
        <p:xfrm>
          <a:off x="4572000" y="5029200"/>
          <a:ext cx="533400" cy="247650"/>
        </p:xfrm>
        <a:graphic>
          <a:graphicData uri="http://schemas.openxmlformats.org/presentationml/2006/ole">
            <mc:AlternateContent xmlns:mc="http://schemas.openxmlformats.org/markup-compatibility/2006">
              <mc:Choice xmlns:v="urn:schemas-microsoft-com:vml" Requires="v">
                <p:oleObj spid="_x0000_s282667" name="Equation" r:id="rId26" imgW="393359" imgH="177646" progId="Equation.3">
                  <p:embed/>
                </p:oleObj>
              </mc:Choice>
              <mc:Fallback>
                <p:oleObj name="Equation" r:id="rId26" imgW="393359" imgH="177646" progId="Equation.3">
                  <p:embed/>
                  <p:pic>
                    <p:nvPicPr>
                      <p:cNvPr id="0" name="Picture 1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572000" y="5029200"/>
                        <a:ext cx="53340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69" name="Rectangle 45"/>
          <p:cNvSpPr>
            <a:spLocks noChangeArrowheads="1"/>
          </p:cNvSpPr>
          <p:nvPr/>
        </p:nvSpPr>
        <p:spPr bwMode="auto">
          <a:xfrm>
            <a:off x="0" y="6045200"/>
            <a:ext cx="1098550" cy="274638"/>
          </a:xfrm>
          <a:prstGeom prst="rect">
            <a:avLst/>
          </a:prstGeom>
          <a:noFill/>
          <a:ln w="9525">
            <a:noFill/>
            <a:miter lim="800000"/>
            <a:headEnd/>
            <a:tailEnd/>
          </a:ln>
          <a:effectLst/>
        </p:spPr>
        <p:txBody>
          <a:bodyPr wrap="none" anchor="ctr">
            <a:spAutoFit/>
          </a:bodyPr>
          <a:lstStyle/>
          <a:p>
            <a:pPr algn="just"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graphicFrame>
        <p:nvGraphicFramePr>
          <p:cNvPr id="282642" name="Object 18"/>
          <p:cNvGraphicFramePr>
            <a:graphicFrameLocks noChangeAspect="1"/>
          </p:cNvGraphicFramePr>
          <p:nvPr/>
        </p:nvGraphicFramePr>
        <p:xfrm>
          <a:off x="2209800" y="5664200"/>
          <a:ext cx="2286000" cy="346075"/>
        </p:xfrm>
        <a:graphic>
          <a:graphicData uri="http://schemas.openxmlformats.org/presentationml/2006/ole">
            <mc:AlternateContent xmlns:mc="http://schemas.openxmlformats.org/markup-compatibility/2006">
              <mc:Choice xmlns:v="urn:schemas-microsoft-com:vml" Requires="v">
                <p:oleObj spid="_x0000_s282668" name="Equation" r:id="rId28" imgW="1447172" imgH="215806" progId="Equation.3">
                  <p:embed/>
                </p:oleObj>
              </mc:Choice>
              <mc:Fallback>
                <p:oleObj name="Equation" r:id="rId28" imgW="1447172" imgH="215806" progId="Equation.3">
                  <p:embed/>
                  <p:pic>
                    <p:nvPicPr>
                      <p:cNvPr id="0" name="Picture 1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209800" y="5664200"/>
                        <a:ext cx="2286000"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en-US" altLang="ko-KR" sz="4000" dirty="0" smtClean="0">
                <a:ea typeface="굴림" charset="-127"/>
                <a:cs typeface="Times New Roman" pitchFamily="18" charset="0"/>
              </a:rPr>
              <a:t>Solution</a:t>
            </a:r>
            <a:endParaRPr lang="en-US" altLang="ko-KR" sz="4000" dirty="0">
              <a:ea typeface="굴림" charset="-127"/>
              <a:cs typeface="Times New Roman" pitchFamily="18" charset="0"/>
            </a:endParaRPr>
          </a:p>
        </p:txBody>
      </p:sp>
      <p:sp>
        <p:nvSpPr>
          <p:cNvPr id="319497" name="Rectangle 9"/>
          <p:cNvSpPr>
            <a:spLocks noChangeArrowheads="1"/>
          </p:cNvSpPr>
          <p:nvPr/>
        </p:nvSpPr>
        <p:spPr bwMode="auto">
          <a:xfrm>
            <a:off x="566738" y="224948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9499" name="Rectangle 11"/>
          <p:cNvSpPr>
            <a:spLocks noChangeArrowheads="1"/>
          </p:cNvSpPr>
          <p:nvPr/>
        </p:nvSpPr>
        <p:spPr bwMode="auto">
          <a:xfrm>
            <a:off x="3100388" y="235902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9500" name="Rectangle 12"/>
          <p:cNvSpPr>
            <a:spLocks noChangeArrowheads="1"/>
          </p:cNvSpPr>
          <p:nvPr/>
        </p:nvSpPr>
        <p:spPr bwMode="auto">
          <a:xfrm>
            <a:off x="3100388" y="2976563"/>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319503" name="Rectangle 15"/>
          <p:cNvSpPr>
            <a:spLocks noChangeArrowheads="1"/>
          </p:cNvSpPr>
          <p:nvPr/>
        </p:nvSpPr>
        <p:spPr bwMode="auto">
          <a:xfrm>
            <a:off x="-152400" y="2400300"/>
            <a:ext cx="9144000" cy="0"/>
          </a:xfrm>
          <a:prstGeom prst="rect">
            <a:avLst/>
          </a:prstGeom>
          <a:noFill/>
          <a:ln w="9525">
            <a:noFill/>
            <a:miter lim="800000"/>
            <a:headEnd/>
            <a:tailEnd/>
          </a:ln>
          <a:effectLst/>
        </p:spPr>
        <p:txBody>
          <a:bodyPr wrap="none" anchor="ctr">
            <a:spAutoFit/>
          </a:bodyPr>
          <a:lstStyle/>
          <a:p>
            <a:pPr algn="l" eaLnBrk="0" hangingPunct="0"/>
            <a:endParaRPr lang="ko-KR" altLang="ko-KR">
              <a:latin typeface="Times New Roman" pitchFamily="18" charset="0"/>
            </a:endParaRPr>
          </a:p>
        </p:txBody>
      </p:sp>
      <p:sp>
        <p:nvSpPr>
          <p:cNvPr id="319505" name="Rectangle 17"/>
          <p:cNvSpPr>
            <a:spLocks noChangeArrowheads="1"/>
          </p:cNvSpPr>
          <p:nvPr/>
        </p:nvSpPr>
        <p:spPr bwMode="auto">
          <a:xfrm>
            <a:off x="3375025" y="2511425"/>
            <a:ext cx="20891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319507" name="Rectangle 19"/>
          <p:cNvSpPr>
            <a:spLocks noChangeArrowheads="1"/>
          </p:cNvSpPr>
          <p:nvPr/>
        </p:nvSpPr>
        <p:spPr bwMode="auto">
          <a:xfrm>
            <a:off x="533400" y="1905000"/>
            <a:ext cx="8458200" cy="677108"/>
          </a:xfrm>
          <a:prstGeom prst="rect">
            <a:avLst/>
          </a:prstGeom>
          <a:noFill/>
          <a:ln w="9525">
            <a:noFill/>
            <a:miter lim="800000"/>
            <a:headEnd/>
            <a:tailEnd/>
          </a:ln>
          <a:effectLst/>
        </p:spPr>
        <p:txBody>
          <a:bodyPr anchor="ctr">
            <a:spAutoFit/>
          </a:bodyPr>
          <a:lstStyle/>
          <a:p>
            <a:pPr algn="just" eaLnBrk="0" hangingPunct="0"/>
            <a:r>
              <a:rPr lang="en-US" altLang="ko-KR" sz="1900" dirty="0">
                <a:ea typeface="굴림" charset="-127"/>
              </a:rPr>
              <a:t>The exact solution of the ordinary differential equation is given </a:t>
            </a:r>
            <a:endParaRPr lang="en-US" altLang="ko-KR" sz="1900" dirty="0" smtClean="0">
              <a:ea typeface="굴림" charset="-127"/>
            </a:endParaRPr>
          </a:p>
          <a:p>
            <a:pPr algn="just" eaLnBrk="0" hangingPunct="0"/>
            <a:r>
              <a:rPr lang="en-US" altLang="ko-KR" sz="1900" dirty="0" smtClean="0">
                <a:ea typeface="굴림" charset="-127"/>
              </a:rPr>
              <a:t>by </a:t>
            </a:r>
            <a:r>
              <a:rPr lang="en-US" altLang="ko-KR" sz="1900" dirty="0">
                <a:ea typeface="굴림" charset="-127"/>
              </a:rPr>
              <a:t>the solution of a non-linear equation as</a:t>
            </a:r>
          </a:p>
        </p:txBody>
      </p:sp>
      <p:sp>
        <p:nvSpPr>
          <p:cNvPr id="319509" name="Rectangle 21"/>
          <p:cNvSpPr>
            <a:spLocks noChangeArrowheads="1"/>
          </p:cNvSpPr>
          <p:nvPr/>
        </p:nvSpPr>
        <p:spPr bwMode="auto">
          <a:xfrm>
            <a:off x="-152400" y="2624138"/>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9508" name="Object 20"/>
          <p:cNvGraphicFramePr>
            <a:graphicFrameLocks noChangeAspect="1"/>
          </p:cNvGraphicFramePr>
          <p:nvPr/>
        </p:nvGraphicFramePr>
        <p:xfrm>
          <a:off x="990600" y="2743200"/>
          <a:ext cx="7162800" cy="636587"/>
        </p:xfrm>
        <a:graphic>
          <a:graphicData uri="http://schemas.openxmlformats.org/presentationml/2006/ole">
            <mc:AlternateContent xmlns:mc="http://schemas.openxmlformats.org/markup-compatibility/2006">
              <mc:Choice xmlns:v="urn:schemas-microsoft-com:vml" Requires="v">
                <p:oleObj spid="_x0000_s319512" name="Equation" r:id="rId3" imgW="4394200" imgH="393700" progId="Equation.3">
                  <p:embed/>
                </p:oleObj>
              </mc:Choice>
              <mc:Fallback>
                <p:oleObj name="Equation" r:id="rId3" imgW="4394200" imgH="393700" progId="Equation.3">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743200"/>
                        <a:ext cx="7162800" cy="636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9510" name="Rectangle 22"/>
          <p:cNvSpPr>
            <a:spLocks noChangeArrowheads="1"/>
          </p:cNvSpPr>
          <p:nvPr/>
        </p:nvSpPr>
        <p:spPr bwMode="auto">
          <a:xfrm>
            <a:off x="457200" y="3657600"/>
            <a:ext cx="6491288" cy="381000"/>
          </a:xfrm>
          <a:prstGeom prst="rect">
            <a:avLst/>
          </a:prstGeom>
          <a:noFill/>
          <a:ln w="9525">
            <a:noFill/>
            <a:miter lim="800000"/>
            <a:headEnd/>
            <a:tailEnd/>
          </a:ln>
          <a:effectLst/>
        </p:spPr>
        <p:txBody>
          <a:bodyPr wrap="none" anchor="ctr">
            <a:spAutoFit/>
          </a:bodyPr>
          <a:lstStyle/>
          <a:p>
            <a:pPr algn="just" eaLnBrk="0" hangingPunct="0"/>
            <a:r>
              <a:rPr lang="en-US" altLang="ko-KR" sz="1900" dirty="0">
                <a:ea typeface="굴림" charset="-127"/>
              </a:rPr>
              <a:t>The solution to this nonlinear equation at t=480 seconds is</a:t>
            </a:r>
          </a:p>
        </p:txBody>
      </p:sp>
      <p:sp>
        <p:nvSpPr>
          <p:cNvPr id="319512" name="Rectangle 24"/>
          <p:cNvSpPr>
            <a:spLocks noChangeArrowheads="1"/>
          </p:cNvSpPr>
          <p:nvPr/>
        </p:nvSpPr>
        <p:spPr bwMode="auto">
          <a:xfrm>
            <a:off x="-152400" y="2728913"/>
            <a:ext cx="9144000" cy="0"/>
          </a:xfrm>
          <a:prstGeom prst="rect">
            <a:avLst/>
          </a:prstGeom>
          <a:noFill/>
          <a:ln w="9525">
            <a:noFill/>
            <a:miter lim="800000"/>
            <a:headEnd/>
            <a:tailEnd/>
          </a:ln>
          <a:effectLst/>
        </p:spPr>
        <p:txBody>
          <a:bodyPr wrap="none" anchor="ctr">
            <a:spAutoFit/>
          </a:bodyPr>
          <a:lstStyle/>
          <a:p>
            <a:endParaRPr lang="ko-KR" altLang="en-US"/>
          </a:p>
        </p:txBody>
      </p:sp>
      <p:graphicFrame>
        <p:nvGraphicFramePr>
          <p:cNvPr id="319511" name="Object 23"/>
          <p:cNvGraphicFramePr>
            <a:graphicFrameLocks noChangeAspect="1"/>
          </p:cNvGraphicFramePr>
          <p:nvPr/>
        </p:nvGraphicFramePr>
        <p:xfrm>
          <a:off x="990600" y="4267200"/>
          <a:ext cx="1911350" cy="338137"/>
        </p:xfrm>
        <a:graphic>
          <a:graphicData uri="http://schemas.openxmlformats.org/presentationml/2006/ole">
            <mc:AlternateContent xmlns:mc="http://schemas.openxmlformats.org/markup-compatibility/2006">
              <mc:Choice xmlns:v="urn:schemas-microsoft-com:vml" Requires="v">
                <p:oleObj spid="_x0000_s319513" name="Equation" r:id="rId5" imgW="1168200" imgH="203040" progId="Equation.3">
                  <p:embed/>
                </p:oleObj>
              </mc:Choice>
              <mc:Fallback>
                <p:oleObj name="Equation" r:id="rId5" imgW="1168200" imgH="203040" progId="Equation.3">
                  <p:embed/>
                  <p:pic>
                    <p:nvPicPr>
                      <p:cNvPr id="0"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267200"/>
                        <a:ext cx="1911350"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normAutofit fontScale="90000"/>
          </a:bodyPr>
          <a:lstStyle/>
          <a:p>
            <a:r>
              <a:rPr lang="en-US" altLang="ko-KR" sz="4000">
                <a:ea typeface="굴림" charset="-127"/>
              </a:rPr>
              <a:t>Comparison of Exact and Numerical Solutions</a:t>
            </a:r>
          </a:p>
        </p:txBody>
      </p:sp>
      <p:graphicFrame>
        <p:nvGraphicFramePr>
          <p:cNvPr id="284769" name="Object 97"/>
          <p:cNvGraphicFramePr>
            <a:graphicFrameLocks noGrp="1" noChangeAspect="1"/>
          </p:cNvGraphicFramePr>
          <p:nvPr>
            <p:ph idx="1"/>
          </p:nvPr>
        </p:nvGraphicFramePr>
        <p:xfrm>
          <a:off x="1752600" y="2133600"/>
          <a:ext cx="4981575" cy="3689350"/>
        </p:xfrm>
        <a:graphic>
          <a:graphicData uri="http://schemas.openxmlformats.org/presentationml/2006/ole">
            <mc:AlternateContent xmlns:mc="http://schemas.openxmlformats.org/markup-compatibility/2006">
              <mc:Choice xmlns:v="urn:schemas-microsoft-com:vml" Requires="v">
                <p:oleObj spid="_x0000_s284770" name="Chart" r:id="rId5" imgW="3562340" imgH="2638561" progId="Excel.Chart.8">
                  <p:embed/>
                </p:oleObj>
              </mc:Choice>
              <mc:Fallback>
                <p:oleObj name="Chart" r:id="rId5" imgW="3562340" imgH="2638561" progId="Excel.Chart.8">
                  <p:embed/>
                  <p:pic>
                    <p:nvPicPr>
                      <p:cNvPr id="0" name="Picture 9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2133600"/>
                        <a:ext cx="4981575" cy="368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4677" name="Object 5"/>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84771" name="Equation" r:id="rId7" imgW="114120" imgH="215640" progId="Equation.3">
                  <p:embed/>
                </p:oleObj>
              </mc:Choice>
              <mc:Fallback>
                <p:oleObj name="Equation" r:id="rId7" imgW="114120" imgH="21564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4723" name="Rectangle 51"/>
          <p:cNvSpPr>
            <a:spLocks noChangeArrowheads="1"/>
          </p:cNvSpPr>
          <p:nvPr/>
        </p:nvSpPr>
        <p:spPr bwMode="auto">
          <a:xfrm>
            <a:off x="3138488" y="3762375"/>
            <a:ext cx="228600" cy="304800"/>
          </a:xfrm>
          <a:prstGeom prst="rect">
            <a:avLst/>
          </a:prstGeom>
          <a:noFill/>
          <a:ln w="9525">
            <a:noFill/>
            <a:miter lim="800000"/>
            <a:headEnd/>
            <a:tailEnd/>
          </a:ln>
          <a:effectLst/>
        </p:spPr>
        <p:txBody>
          <a:bodyPr wrap="none" anchor="ctr">
            <a:spAutoFit/>
          </a:bodyPr>
          <a:lstStyle/>
          <a:p>
            <a:pPr algn="l" eaLnBrk="0" hangingPunct="0"/>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284734" name="Rectangle 62"/>
          <p:cNvSpPr>
            <a:spLocks noChangeArrowheads="1"/>
          </p:cNvSpPr>
          <p:nvPr/>
        </p:nvSpPr>
        <p:spPr bwMode="auto">
          <a:xfrm>
            <a:off x="0" y="-23813"/>
            <a:ext cx="9144000" cy="0"/>
          </a:xfrm>
          <a:prstGeom prst="rect">
            <a:avLst/>
          </a:prstGeom>
          <a:noFill/>
          <a:ln w="9525">
            <a:noFill/>
            <a:miter lim="800000"/>
            <a:headEnd/>
            <a:tailEnd/>
          </a:ln>
          <a:effectLst/>
        </p:spPr>
        <p:txBody>
          <a:bodyPr wrap="none" anchor="ctr">
            <a:spAutoFit/>
          </a:bodyPr>
          <a:lstStyle/>
          <a:p>
            <a:endParaRPr lang="ko-KR" altLang="en-US"/>
          </a:p>
        </p:txBody>
      </p:sp>
      <p:sp>
        <p:nvSpPr>
          <p:cNvPr id="284735" name="Rectangle 63"/>
          <p:cNvSpPr>
            <a:spLocks noChangeArrowheads="1"/>
          </p:cNvSpPr>
          <p:nvPr/>
        </p:nvSpPr>
        <p:spPr bwMode="auto">
          <a:xfrm>
            <a:off x="4479925" y="233363"/>
            <a:ext cx="641350" cy="457200"/>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sz="1400">
              <a:latin typeface="Times New Roman" pitchFamily="18" charset="0"/>
              <a:ea typeface="굴림" charset="-127"/>
            </a:endParaRPr>
          </a:p>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6" name="Rectangle 64"/>
          <p:cNvSpPr>
            <a:spLocks noChangeArrowheads="1"/>
          </p:cNvSpPr>
          <p:nvPr/>
        </p:nvSpPr>
        <p:spPr bwMode="auto">
          <a:xfrm>
            <a:off x="4479925" y="947738"/>
            <a:ext cx="641350" cy="457200"/>
          </a:xfrm>
          <a:prstGeom prst="rect">
            <a:avLst/>
          </a:prstGeom>
          <a:noFill/>
          <a:ln w="9525">
            <a:noFill/>
            <a:miter lim="800000"/>
            <a:headEnd/>
            <a:tailEnd/>
          </a:ln>
          <a:effectLst/>
        </p:spPr>
        <p:txBody>
          <a:bodyPr wrap="none" anchor="ctr">
            <a:spAutoFit/>
          </a:bodyPr>
          <a:lstStyle/>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sz="1400">
              <a:latin typeface="Times New Roman" pitchFamily="18" charset="0"/>
              <a:ea typeface="굴림" charset="-127"/>
            </a:endParaRPr>
          </a:p>
          <a:p>
            <a:pPr algn="l" eaLnBrk="0" hangingPunct="0">
              <a:tabLst>
                <a:tab pos="457200" algn="l"/>
              </a:tabLst>
            </a:pPr>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7" name="Rectangle 65"/>
          <p:cNvSpPr>
            <a:spLocks noChangeArrowheads="1"/>
          </p:cNvSpPr>
          <p:nvPr/>
        </p:nvSpPr>
        <p:spPr bwMode="auto">
          <a:xfrm>
            <a:off x="0" y="210026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8" name="Rectangle 66"/>
          <p:cNvSpPr>
            <a:spLocks noChangeArrowheads="1"/>
          </p:cNvSpPr>
          <p:nvPr/>
        </p:nvSpPr>
        <p:spPr bwMode="auto">
          <a:xfrm>
            <a:off x="0" y="3136900"/>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39" name="Rectangle 67"/>
          <p:cNvSpPr>
            <a:spLocks noChangeArrowheads="1"/>
          </p:cNvSpPr>
          <p:nvPr/>
        </p:nvSpPr>
        <p:spPr bwMode="auto">
          <a:xfrm>
            <a:off x="0" y="3716338"/>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40" name="Rectangle 68"/>
          <p:cNvSpPr>
            <a:spLocks noChangeArrowheads="1"/>
          </p:cNvSpPr>
          <p:nvPr/>
        </p:nvSpPr>
        <p:spPr bwMode="auto">
          <a:xfrm>
            <a:off x="0" y="47529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41" name="Rectangle 69"/>
          <p:cNvSpPr>
            <a:spLocks noChangeArrowheads="1"/>
          </p:cNvSpPr>
          <p:nvPr/>
        </p:nvSpPr>
        <p:spPr bwMode="auto">
          <a:xfrm>
            <a:off x="0" y="5332413"/>
            <a:ext cx="1098550" cy="274637"/>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46" name="Rectangle 74"/>
          <p:cNvSpPr>
            <a:spLocks noChangeArrowheads="1"/>
          </p:cNvSpPr>
          <p:nvPr/>
        </p:nvSpPr>
        <p:spPr bwMode="auto">
          <a:xfrm>
            <a:off x="0" y="3429000"/>
            <a:ext cx="1143000" cy="304800"/>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r>
              <a:rPr lang="en-US" altLang="ko-KR" sz="1400">
                <a:latin typeface="Times New Roman" pitchFamily="18" charset="0"/>
                <a:ea typeface="굴림" charset="-127"/>
              </a:rPr>
              <a:t> </a:t>
            </a:r>
            <a:endParaRPr lang="en-US" altLang="ko-KR">
              <a:latin typeface="Times New Roman" pitchFamily="18" charset="0"/>
              <a:ea typeface="굴림" charset="-127"/>
            </a:endParaRPr>
          </a:p>
        </p:txBody>
      </p:sp>
      <p:sp>
        <p:nvSpPr>
          <p:cNvPr id="284749" name="Rectangle 77"/>
          <p:cNvSpPr>
            <a:spLocks noChangeArrowheads="1"/>
          </p:cNvSpPr>
          <p:nvPr/>
        </p:nvSpPr>
        <p:spPr bwMode="auto">
          <a:xfrm>
            <a:off x="3790950" y="3140075"/>
            <a:ext cx="1098550" cy="274638"/>
          </a:xfrm>
          <a:prstGeom prst="rect">
            <a:avLst/>
          </a:prstGeom>
          <a:noFill/>
          <a:ln w="9525">
            <a:noFill/>
            <a:miter lim="800000"/>
            <a:headEnd/>
            <a:tailEnd/>
          </a:ln>
          <a:effectLst/>
        </p:spPr>
        <p:txBody>
          <a:bodyPr wrap="none" anchor="ctr">
            <a:spAutoFit/>
          </a:bodyPr>
          <a:lstStyle/>
          <a:p>
            <a:pPr algn="l" eaLnBrk="0" hangingPunct="0"/>
            <a:r>
              <a:rPr lang="en-US" altLang="ko-KR" sz="1200">
                <a:latin typeface="Times New Roman" pitchFamily="18" charset="0"/>
                <a:ea typeface="굴림" charset="-127"/>
                <a:cs typeface="Times New Roman" pitchFamily="18" charset="0"/>
              </a:rPr>
              <a:t>	</a:t>
            </a:r>
            <a:endParaRPr lang="en-US" altLang="ko-KR">
              <a:latin typeface="Times New Roman" pitchFamily="18" charset="0"/>
              <a:ea typeface="굴림" charset="-127"/>
            </a:endParaRPr>
          </a:p>
        </p:txBody>
      </p:sp>
      <p:sp>
        <p:nvSpPr>
          <p:cNvPr id="284762" name="Rectangle 90"/>
          <p:cNvSpPr>
            <a:spLocks noChangeArrowheads="1"/>
          </p:cNvSpPr>
          <p:nvPr/>
        </p:nvSpPr>
        <p:spPr bwMode="auto">
          <a:xfrm>
            <a:off x="1676400" y="5867400"/>
            <a:ext cx="5407025" cy="381000"/>
          </a:xfrm>
          <a:prstGeom prst="rect">
            <a:avLst/>
          </a:prstGeom>
          <a:noFill/>
          <a:ln w="9525">
            <a:noFill/>
            <a:miter lim="800000"/>
            <a:headEnd/>
            <a:tailEnd/>
          </a:ln>
          <a:effectLst/>
        </p:spPr>
        <p:txBody>
          <a:bodyPr wrap="none" anchor="ctr">
            <a:spAutoFit/>
          </a:bodyPr>
          <a:lstStyle/>
          <a:p>
            <a:pPr algn="l" eaLnBrk="0" hangingPunct="0"/>
            <a:r>
              <a:rPr lang="en-US" altLang="ko-KR" sz="1900" b="1">
                <a:ea typeface="굴림" charset="-127"/>
              </a:rPr>
              <a:t>Figure 3.</a:t>
            </a:r>
            <a:r>
              <a:rPr lang="en-US" altLang="ko-KR" sz="1900">
                <a:ea typeface="굴림" charset="-127"/>
              </a:rPr>
              <a:t>  Comparing exact and Euler’s method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charset="0"/>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powerpoint_template</Template>
  <TotalTime>1975</TotalTime>
  <Words>1339</Words>
  <Application>Microsoft Office PowerPoint</Application>
  <PresentationFormat>화면 슬라이드 쇼(4:3)</PresentationFormat>
  <Paragraphs>605</Paragraphs>
  <Slides>61</Slides>
  <Notes>30</Notes>
  <HiddenSlides>0</HiddenSlides>
  <MMClips>0</MMClips>
  <ScaleCrop>false</ScaleCrop>
  <HeadingPairs>
    <vt:vector size="6" baseType="variant">
      <vt:variant>
        <vt:lpstr>테마</vt:lpstr>
      </vt:variant>
      <vt:variant>
        <vt:i4>4</vt:i4>
      </vt:variant>
      <vt:variant>
        <vt:lpstr>포함된 OLE 서버</vt:lpstr>
      </vt:variant>
      <vt:variant>
        <vt:i4>3</vt:i4>
      </vt:variant>
      <vt:variant>
        <vt:lpstr>슬라이드 제목</vt:lpstr>
      </vt:variant>
      <vt:variant>
        <vt:i4>61</vt:i4>
      </vt:variant>
    </vt:vector>
  </HeadingPairs>
  <TitlesOfParts>
    <vt:vector size="68" baseType="lpstr">
      <vt:lpstr>1_Blends</vt:lpstr>
      <vt:lpstr>Blends</vt:lpstr>
      <vt:lpstr>Office 테마</vt:lpstr>
      <vt:lpstr>1_Office 테마</vt:lpstr>
      <vt:lpstr>Equation</vt:lpstr>
      <vt:lpstr>Chart</vt:lpstr>
      <vt:lpstr>Document</vt:lpstr>
      <vt:lpstr>Euler Method</vt:lpstr>
      <vt:lpstr>Euler’s Method</vt:lpstr>
      <vt:lpstr>Euler’s Method</vt:lpstr>
      <vt:lpstr>How to write Ordinary Differential Equation</vt:lpstr>
      <vt:lpstr>Example</vt:lpstr>
      <vt:lpstr>Solution</vt:lpstr>
      <vt:lpstr>Solution</vt:lpstr>
      <vt:lpstr>Solution</vt:lpstr>
      <vt:lpstr>Comparison of Exact and Numerical Solutions</vt:lpstr>
      <vt:lpstr>Effect of step size</vt:lpstr>
      <vt:lpstr>Comparison with exact results</vt:lpstr>
      <vt:lpstr>Effects of step size on Euler’s Method</vt:lpstr>
      <vt:lpstr>Errors in Euler’s Method</vt:lpstr>
      <vt:lpstr>Runge 2nd Order Method</vt:lpstr>
      <vt:lpstr>Runge-Kutta 2nd Order Method</vt:lpstr>
      <vt:lpstr> Heun’s Method</vt:lpstr>
      <vt:lpstr>Midpoint Method</vt:lpstr>
      <vt:lpstr>Ralston’s Method</vt:lpstr>
      <vt:lpstr>How to write Ordinary Differential Equation</vt:lpstr>
      <vt:lpstr>Example</vt:lpstr>
      <vt:lpstr>Solution</vt:lpstr>
      <vt:lpstr>Solution</vt:lpstr>
      <vt:lpstr>Solution</vt:lpstr>
      <vt:lpstr>Comparison with exact results</vt:lpstr>
      <vt:lpstr>Effect of step size</vt:lpstr>
      <vt:lpstr>Effects of step size on Heun’s Method</vt:lpstr>
      <vt:lpstr>Comparison of Euler and Runge-Kutta 2nd Order Methods</vt:lpstr>
      <vt:lpstr>Comparison of Euler and Runge-Kutta 2nd Order Methods</vt:lpstr>
      <vt:lpstr>Comparison of Euler and Runge-Kutta 2nd Order Methods</vt:lpstr>
      <vt:lpstr>Runge 4th Order Method </vt:lpstr>
      <vt:lpstr>Runge-Kutta 4th Order Method</vt:lpstr>
      <vt:lpstr>How to write Ordinary Differential Equation</vt:lpstr>
      <vt:lpstr>Example</vt:lpstr>
      <vt:lpstr>Solution</vt:lpstr>
      <vt:lpstr>Solution</vt:lpstr>
      <vt:lpstr>Solution</vt:lpstr>
      <vt:lpstr>Solution</vt:lpstr>
      <vt:lpstr>Solution</vt:lpstr>
      <vt:lpstr>Comparison with exact results</vt:lpstr>
      <vt:lpstr>Effect of step size</vt:lpstr>
      <vt:lpstr>Effects of step size on Runge-Kutta 4th Order Method</vt:lpstr>
      <vt:lpstr>Comparison of Euler and Runge-Kutta Methods</vt:lpstr>
      <vt:lpstr>Solution</vt:lpstr>
      <vt:lpstr>Solution</vt:lpstr>
      <vt:lpstr>Solution </vt:lpstr>
      <vt:lpstr>Solution</vt:lpstr>
      <vt:lpstr>Comparisons of different initial guesses</vt:lpstr>
      <vt:lpstr>Comparison of Euler and Runge-Kutta Results with exact results</vt:lpstr>
      <vt:lpstr>Finite Difference Method</vt:lpstr>
      <vt:lpstr>Finite Difference Method</vt:lpstr>
      <vt:lpstr>Example</vt:lpstr>
      <vt:lpstr>Solution</vt:lpstr>
      <vt:lpstr>Solution</vt:lpstr>
      <vt:lpstr>Solving system of equations</vt:lpstr>
      <vt:lpstr>Solution</vt:lpstr>
      <vt:lpstr>Solution</vt:lpstr>
      <vt:lpstr>Solution</vt:lpstr>
      <vt:lpstr>Solution</vt:lpstr>
      <vt:lpstr>Solving system of equations</vt:lpstr>
      <vt:lpstr>Solution</vt:lpstr>
      <vt:lpstr>Comparison of radial displacements</vt:lpstr>
    </vt:vector>
  </TitlesOfParts>
  <Company>Holistic Numerical Methods Institute</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Euler Method for Solving Ordinary Differential Equations</dc:title>
  <dc:subject>Euler Method</dc:subject>
  <dc:creator>Autar Kaw, Charlie Barker</dc:creator>
  <cp:keywords>Power Point Euler Method</cp:keywords>
  <dc:description>A power point presentation to show how the Euler Method works.</dc:description>
  <cp:lastModifiedBy>chlee</cp:lastModifiedBy>
  <cp:revision>136</cp:revision>
  <cp:lastPrinted>1999-03-26T19:03:37Z</cp:lastPrinted>
  <dcterms:created xsi:type="dcterms:W3CDTF">1998-11-18T16:33:10Z</dcterms:created>
  <dcterms:modified xsi:type="dcterms:W3CDTF">2013-03-04T08:05:33Z</dcterms:modified>
  <cp:category>General Engineering</cp:category>
</cp:coreProperties>
</file>