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81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D797-630C-3E46-BBAB-99D416E4FC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email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C0D78-58E2-0B49-9953-FF53140936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4688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Test email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email</dc:title>
  <dc:creator>TRUONG Hai Bang</dc:creator>
  <cp:lastModifiedBy>TRUONG Hai Bang</cp:lastModifiedBy>
  <cp:revision>1</cp:revision>
  <dcterms:created xsi:type="dcterms:W3CDTF">2020-02-03T00:50:18Z</dcterms:created>
  <dcterms:modified xsi:type="dcterms:W3CDTF">2020-02-03T00:51:10Z</dcterms:modified>
</cp:coreProperties>
</file>