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2245A-7501-4499-8D93-6695B7A51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6" b="4797"/>
          <a:stretch/>
        </p:blipFill>
        <p:spPr>
          <a:xfrm>
            <a:off x="320040" y="320040"/>
            <a:ext cx="11577187" cy="43140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841248" y="5009083"/>
            <a:ext cx="2889504" cy="13459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 Down Timer</a:t>
            </a:r>
            <a:endParaRPr lang="en-US" sz="2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ECB253-F049-4AAA-979E-DEA259106B3F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Coders: Horace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Original Coder: https://github.com/Count-Down-Timer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036E94-57CB-42FA-8D1D-D41A7953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43" r="1" b="14824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Libraries</a:t>
            </a:r>
            <a:endParaRPr lang="en-US" sz="48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F305A-3D5B-43D5-AA45-274B72724600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Graphical User Interface (GUI) - </a:t>
            </a:r>
            <a:r>
              <a:rPr lang="en-US" dirty="0" err="1">
                <a:solidFill>
                  <a:schemeClr val="bg1"/>
                </a:solidFill>
              </a:rPr>
              <a:t>Tkinker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 Time – 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 Language version 3.9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685801" y="1676400"/>
            <a:ext cx="4953000" cy="12161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Tkinter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F305A-3D5B-43D5-AA45-274B72724600}"/>
              </a:ext>
            </a:extLst>
          </p:cNvPr>
          <p:cNvSpPr txBox="1"/>
          <p:nvPr/>
        </p:nvSpPr>
        <p:spPr>
          <a:xfrm>
            <a:off x="685801" y="3429000"/>
            <a:ext cx="4953000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This library allows us to be able to import the utility for creating a Graphical User Interface (GUI).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The ease of use of this library imported into python makes the development process much easier due to encapsulation.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3B6F4-874B-405D-8B65-45B040A7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9913"/>
            <a:ext cx="4953000" cy="2658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C733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524256" y="491260"/>
            <a:ext cx="6594189" cy="16252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Timer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26FAF-D6C5-44E7-8DFF-0F536102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 r="11434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F305A-3D5B-43D5-AA45-274B72724600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This library allows me to get the current system time no matter the respective time zone the host device is running in.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Here the application will denote a user specified time that will coincide with the actual time of the device using Inheritance.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935F5-F2E6-458B-8638-1FD8B4CA60F2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Application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F305A-3D5B-43D5-AA45-274B72724600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This application is extremely user friendly. With very easy steps that allows any user to implement a functioning countdown.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In addition, if the user wanted to wait until a specific time to set the timer.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He/She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could by utilizing the active digital clock displayed above.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4C2DD-AA31-4CE9-9D65-0DD50E0E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300997"/>
            <a:ext cx="6014185" cy="425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7C368-A96B-489D-9B3F-0B53C636F3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3577737" y="1393394"/>
            <a:ext cx="6524625" cy="36140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867C0-FD0C-4E22-8D74-C68F7541F7D9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74D58-AB66-4333-B4CD-24CC79F5AF6E}"/>
              </a:ext>
            </a:extLst>
          </p:cNvPr>
          <p:cNvSpPr txBox="1"/>
          <p:nvPr/>
        </p:nvSpPr>
        <p:spPr>
          <a:xfrm>
            <a:off x="311337" y="2723346"/>
            <a:ext cx="286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ytona Condensed" panose="020B0604020202020204" pitchFamily="34" charset="0"/>
              </a:rPr>
              <a:t>Principle Developer : Horace Buckle</a:t>
            </a:r>
          </a:p>
        </p:txBody>
      </p:sp>
    </p:spTree>
    <p:extLst>
      <p:ext uri="{BB962C8B-B14F-4D97-AF65-F5344CB8AC3E}">
        <p14:creationId xmlns:p14="http://schemas.microsoft.com/office/powerpoint/2010/main" val="10796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180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Daytona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Tolen, Jibri</dc:creator>
  <cp:lastModifiedBy>Tolen, Jibri</cp:lastModifiedBy>
  <cp:revision>31</cp:revision>
  <dcterms:created xsi:type="dcterms:W3CDTF">2013-07-15T20:26:40Z</dcterms:created>
  <dcterms:modified xsi:type="dcterms:W3CDTF">2022-04-19T07:56:49Z</dcterms:modified>
</cp:coreProperties>
</file>