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Left Nav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AW Logo</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Profit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Report Summary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qnaVisual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0fb9e50-7e5d-4fc2-b793-8072e87236f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f413096b0d24141" /><Relationship Type="http://schemas.openxmlformats.org/officeDocument/2006/relationships/slideLayout" Target="/ppt/slideLayouts/slideLayout8.xml" Id="R2d813458c8d2438d" /><Relationship Type="http://schemas.openxmlformats.org/officeDocument/2006/relationships/hyperlink" Target="https://app.powerbi.com/groups/me/reports/40fb9e50-7e5d-4fc2-b793-8072e87236f0/?pbi_source=PowerPoint" TargetMode="External" Id="RelId0" /><Relationship Type="http://schemas.openxmlformats.org/officeDocument/2006/relationships/image" Target="/ppt/media/image4.png" Id="imgId5366330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b4247599f244982" /><Relationship Type="http://schemas.openxmlformats.org/officeDocument/2006/relationships/slideLayout" Target="/ppt/slideLayouts/slideLayout8.xml" Id="R6edf79014b9449b6" /><Relationship Type="http://schemas.openxmlformats.org/officeDocument/2006/relationships/hyperlink" Target="https://app.powerbi.com/groups/me/reports/40fb9e50-7e5d-4fc2-b793-8072e87236f0/?pbi_source=PowerPoint" TargetMode="External" Id="RelId1" /><Relationship Type="http://schemas.openxmlformats.org/officeDocument/2006/relationships/image" Target="/ppt/media/image5.png" Id="imgId5366330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0f7f6197f9ee48b4" /><Relationship Type="http://schemas.openxmlformats.org/officeDocument/2006/relationships/slideLayout" Target="/ppt/slideLayouts/slideLayout8.xml" Id="R696313557110420f" /><Relationship Type="http://schemas.openxmlformats.org/officeDocument/2006/relationships/hyperlink" Target="https://app.powerbi.com/groups/me/reports/40fb9e50-7e5d-4fc2-b793-8072e87236f0/?pbi_source=PowerPoint" TargetMode="External" Id="RelId2" /><Relationship Type="http://schemas.openxmlformats.org/officeDocument/2006/relationships/image" Target="/ppt/media/image6.png" Id="imgId53663305"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0bc3d7b3e9e407a" /><Relationship Type="http://schemas.openxmlformats.org/officeDocument/2006/relationships/slideLayout" Target="/ppt/slideLayouts/slideLayout8.xml" Id="Rb37ded022b814e4b" /><Relationship Type="http://schemas.openxmlformats.org/officeDocument/2006/relationships/hyperlink" Target="https://app.powerbi.com/groups/me/reports/40fb9e50-7e5d-4fc2-b793-8072e87236f0/?pbi_source=PowerPoint" TargetMode="External" Id="RelId3" /><Relationship Type="http://schemas.openxmlformats.org/officeDocument/2006/relationships/image" Target="/ppt/media/image7.png" Id="imgId53663306"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2334d763ed86430d" /><Relationship Type="http://schemas.openxmlformats.org/officeDocument/2006/relationships/slideLayout" Target="/ppt/slideLayouts/slideLayout8.xml" Id="Rd3c10f9f0f854dd0" /><Relationship Type="http://schemas.openxmlformats.org/officeDocument/2006/relationships/hyperlink" Target="https://app.powerbi.com/groups/me/reports/40fb9e50-7e5d-4fc2-b793-8072e87236f0/?pbi_source=PowerPoint" TargetMode="External" Id="RelId4" /><Relationship Type="http://schemas.openxmlformats.org/officeDocument/2006/relationships/image" Target="/ppt/media/image8.png" Id="imgId53663308"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8b9e85159cc64e49" /><Relationship Type="http://schemas.openxmlformats.org/officeDocument/2006/relationships/slideLayout" Target="/ppt/slideLayouts/slideLayout8.xml" Id="R7d78b586c5374599" /><Relationship Type="http://schemas.openxmlformats.org/officeDocument/2006/relationships/hyperlink" Target="https://app.powerbi.com/groups/me/reports/40fb9e50-7e5d-4fc2-b793-8072e87236f0/?pbi_source=PowerPoint" TargetMode="External" Id="RelId5" /><Relationship Type="http://schemas.openxmlformats.org/officeDocument/2006/relationships/image" Target="/ppt/media/image9.png" Id="imgId53663309"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5ad68d67eb81414b" /><Relationship Type="http://schemas.openxmlformats.org/officeDocument/2006/relationships/slideLayout" Target="/ppt/slideLayouts/slideLayout8.xml" Id="Rc377f5c8ba884ba7" /><Relationship Type="http://schemas.openxmlformats.org/officeDocument/2006/relationships/hyperlink" Target="https://app.powerbi.com/groups/me/reports/40fb9e50-7e5d-4fc2-b793-8072e87236f0/?pbi_source=PowerPoint" TargetMode="External" Id="RelId6" /><Relationship Type="http://schemas.openxmlformats.org/officeDocument/2006/relationships/image" Target="/ppt/media/imagea.png" Id="imgId5366331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AdventureWorks Report_FINAL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12/12/2023 10:12:11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11/20/2023 9:51:46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slicer ,slicer ,shape ,actionButton ,actionButton ,actionButton ,actionButton ,actionButton ,actionButton ,card ,textbox ,textbox ,card ,pivotTable ,Orders by Category ,Monthly Returns ,Monthly Orders ,Monthly Revenue ,Revenue Trending ,shape ,shape ,shape ,shape ,card ,card ,card ,card ,Left Nav Background ,AW Logo.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36633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map ,slicer ,actionButton ,actionButton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36633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Map</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Monthly Orders vs. Target ,Monthly Revenue vs. Target ,Monthly Profit vs. Target ,Profit Trending ,Return Trending ,card ,textbox ,actionButton ,actionButton ,actionButton ,actionButton ,slicer ,slicer ,Report Summary.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366330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card ,card ,shape ,shape ,Total Customers ,Orders by Income Level ,Orders by Occupation ,Top 100 Customers ,card ,card ,card ,textbox ,textbox ,textbox ,slicer ,actionButton ,actionButton ,actionButton ,actionButton ,actionButton ,actionButton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366330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qnaVisual ,pivotTabl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5366330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Q&amp;A</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decompositionTreeVisual ,card.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5366330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Decomposition Tree</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keyDriversVisual ,keyDriversVisual.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5366331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Key Influencers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