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05-MON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let's talk about testing...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Quote...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11111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"Testing can only show the presence of errors, not their absence"</a:t>
            </a:r>
            <a:endParaRPr b="1" i="1" sz="2400">
              <a:solidFill>
                <a:srgbClr val="11111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11111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Edsger W. Dijkstra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11111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Testing...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524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"My solution works on everything I have tried so far...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therefore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must be bug-free!"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5603325" y="2536925"/>
            <a:ext cx="3297900" cy="1290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Of course, this is not true!!!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Then why test at all?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 increase your level of confidence in the correctness of your solution...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...before you give that big demo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Who's job is testing anyhow?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428750"/>
            <a:ext cx="3641400" cy="1556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Developer?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(student?)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608400" y="1428750"/>
            <a:ext cx="4078500" cy="1380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Client?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(instructor/TA?)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799675" y="3266450"/>
            <a:ext cx="5783700" cy="163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Both!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BUT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almost certainly different test suites!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97650" y="205975"/>
            <a:ext cx="8863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Types of tests / specifications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5125" y="1252050"/>
            <a:ext cx="4078500" cy="3013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Semantic/behavioral correctness: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Does it always do the right thing?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608400" y="1428750"/>
            <a:ext cx="4078500" cy="3013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Performance: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e.g., runtime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 runtime?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11111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Counting Mississipis inside a program</a:t>
            </a:r>
            <a:endParaRPr b="1" i="1" sz="2400">
              <a:solidFill>
                <a:srgbClr val="11111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11111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11111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The clock() function</a:t>
            </a:r>
            <a:endParaRPr b="1" i="1" sz="2400">
              <a:solidFill>
                <a:srgbClr val="11111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11111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11111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Difficulties!!</a:t>
            </a:r>
            <a:endParaRPr b="1" i="1" sz="2400">
              <a:solidFill>
                <a:srgbClr val="11111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11111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 experiment...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clk_granularity()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clock_t start, end;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start = clock();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do{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end = clock();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while(end==start);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UnitsPerTick = end-start;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