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09-MON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4877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exam tonight!!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(5)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THETA(log(2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(5)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THETA(log(2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(6)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O(log(N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(6)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O(log(N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(7)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THETA(log(N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(7)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Nlog N = THETA(log(N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Overlap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O(N!)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= O(N!)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(2)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N! = O(2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(2)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N! = O(2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CC4125"/>
                </a:highlight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highlight>
                <a:srgbClr val="CC41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(3)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(3)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(4)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O(log(2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16975" y="1218875"/>
            <a:ext cx="8156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(4) TRUE/FALSE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N = O(log(2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arenBoth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FALSE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