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13 - MON</a:t>
            </a:r>
            <a:endParaRPr/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removing duplicates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PROBLEM:  Given a linked list of strings, remove all duplicates.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sorting with lots of duplicates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Formulation:  standard sorting formulation.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(Given:  N elements to sort).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Extra Info:   Lots of duplicates: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Only M distinct values.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M &lt;&lt; N.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finding a pair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Given:  N integers (in arbitrary order)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Target sum 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Task:   Determine if there are two elements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adding up to 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generating the index of a book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Given:  text organized into pages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Task:   construct an index for the book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Map?  From?  To?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nifty application: JUMBLE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Given:  dictionary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Objective: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Build a data structure for easily solving the "JUMBLE"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JUMBLE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2157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ESTAK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985375" y="1200150"/>
            <a:ext cx="5352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Anagrams in Dictionary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STAKE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STEAK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TAKES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SKATE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Sneaky Trick...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80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 string at the letter-level.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AEKST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576525" y="2030675"/>
            <a:ext cx="6132900" cy="283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anagrams sort to the same string!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STAKE</a:t>
            </a:r>
            <a:b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STEAK</a:t>
            </a:r>
            <a:b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TAKES</a:t>
            </a:r>
            <a:b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collection of letters in a word is 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Multi-Set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(duplicates allowed).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Anagrams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re-orderings of the same multi-set.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Sorted version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"canonical" representation of multi-set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 Idea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given 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sorted at letter-level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 of all dictionary words that are anagrams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searching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5" y="1515925"/>
            <a:ext cx="1025725" cy="10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962725" y="1301800"/>
            <a:ext cx="4892100" cy="351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a program to solve the 15-puzzle.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configuration : "state"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 sequence of moves ending in goal state / board.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board has up to 4 neighboring boards.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 don't want to spin around a loop forever!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question:  "Have I visited board X before?"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200" y="3298975"/>
            <a:ext cx="1025725" cy="10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67633" y="2564250"/>
            <a:ext cx="1245250" cy="1345500"/>
          </a:xfrm>
          <a:custGeom>
            <a:pathLst>
              <a:path extrusionOk="0" h="53820" w="49810">
                <a:moveTo>
                  <a:pt x="4572" y="0"/>
                </a:moveTo>
                <a:cubicBezTo>
                  <a:pt x="4047" y="6841"/>
                  <a:pt x="-2870" y="14982"/>
                  <a:pt x="1416" y="20340"/>
                </a:cubicBezTo>
                <a:cubicBezTo>
                  <a:pt x="3773" y="23287"/>
                  <a:pt x="8514" y="23496"/>
                  <a:pt x="12287" y="23496"/>
                </a:cubicBezTo>
                <a:cubicBezTo>
                  <a:pt x="14395" y="23496"/>
                  <a:pt x="17934" y="21847"/>
                  <a:pt x="18600" y="23847"/>
                </a:cubicBezTo>
                <a:cubicBezTo>
                  <a:pt x="20748" y="30294"/>
                  <a:pt x="20693" y="38358"/>
                  <a:pt x="17197" y="44186"/>
                </a:cubicBezTo>
                <a:cubicBezTo>
                  <a:pt x="15729" y="46633"/>
                  <a:pt x="11727" y="48402"/>
                  <a:pt x="12287" y="51200"/>
                </a:cubicBezTo>
                <a:cubicBezTo>
                  <a:pt x="12838" y="53956"/>
                  <a:pt x="17626" y="52974"/>
                  <a:pt x="20353" y="53655"/>
                </a:cubicBezTo>
                <a:cubicBezTo>
                  <a:pt x="25138" y="54850"/>
                  <a:pt x="28299" y="47499"/>
                  <a:pt x="32978" y="45940"/>
                </a:cubicBezTo>
                <a:cubicBezTo>
                  <a:pt x="35017" y="45261"/>
                  <a:pt x="36819" y="48041"/>
                  <a:pt x="38939" y="48394"/>
                </a:cubicBezTo>
                <a:cubicBezTo>
                  <a:pt x="42530" y="48991"/>
                  <a:pt x="46169" y="47342"/>
                  <a:pt x="49810" y="4734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Prog-3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DONE!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Almost...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Half-way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D. ¼ way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 other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generalization of SET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 of (key, value) pairs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keys form a 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 can be duplicated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operations?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set(Map, key, val) // if key already in map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//   update value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// else create new entry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delete(Map, key)   // remove entry for key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get(Map, key)   // return associated value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what can be a "value"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Virtually Anything!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Does not have to be a scalar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Can be a complex data structure itself.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Natural Implementation of a MAP: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Hash-Table (hashing on keys).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457200" y="1200150"/>
            <a:ext cx="8229600" cy="180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Discussion: case-studies of applications of hash-tables/maps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word frequency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Given:  some text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Determine:  frequency of each word.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Map:  strings -&gt; 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