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0CB847-F62C-47A5-8381-5BFAAA05913C}">
  <a:tblStyle styleId="{660CB847-F62C-47A5-8381-5BFAAA0591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6" name="Shape 1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CS 251, Spring 18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01-FRI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More practice with foundations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87300" y="1334150"/>
            <a:ext cx="50970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828025" y="31629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2n-2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(n-1)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4470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828025" y="3162950"/>
            <a:ext cx="27963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	 	c. n</a:t>
            </a:r>
            <a:r>
              <a:rPr baseline="30000" lang="en" sz="3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87300" y="1334150"/>
            <a:ext cx="51849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1328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16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904225" y="2858150"/>
            <a:ext cx="2733000" cy="17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Visualization...</a:t>
            </a:r>
            <a:endParaRPr/>
          </a:p>
        </p:txBody>
      </p:sp>
      <p:graphicFrame>
        <p:nvGraphicFramePr>
          <p:cNvPr id="220" name="Shape 220"/>
          <p:cNvGraphicFramePr/>
          <p:nvPr/>
        </p:nvGraphicFramePr>
        <p:xfrm>
          <a:off x="5144525" y="14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158475" y="1334150"/>
            <a:ext cx="4247400" cy="225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i==0</a:t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0" name="Shape 230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i==1</a:t>
            </a:r>
            <a:endParaRPr/>
          </a:p>
        </p:txBody>
      </p:sp>
      <p:graphicFrame>
        <p:nvGraphicFramePr>
          <p:cNvPr id="238" name="Shape 238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the rest</a:t>
            </a:r>
            <a:endParaRPr/>
          </a:p>
        </p:txBody>
      </p:sp>
      <p:graphicFrame>
        <p:nvGraphicFramePr>
          <p:cNvPr id="249" name="Shape 249"/>
          <p:cNvGraphicFramePr/>
          <p:nvPr/>
        </p:nvGraphicFramePr>
        <p:xfrm>
          <a:off x="4306325" y="141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357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931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2" name="Shape 252"/>
          <p:cNvGraphicFramePr/>
          <p:nvPr/>
        </p:nvGraphicFramePr>
        <p:xfrm>
          <a:off x="357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{660CB847-F62C-47A5-8381-5BFAAA05913C}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/>
        </p:nvSpPr>
        <p:spPr>
          <a:xfrm>
            <a:off x="931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364500" y="1838400"/>
            <a:ext cx="1533600" cy="10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How many green boxes?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58475" y="13341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5994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</a:t>
            </a: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for(j=i+1; j&lt;n; j++)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As a function of n,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599425" y="2781950"/>
            <a:ext cx="32181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Over the next few weeks we will be working through: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Chapters 1-3 of Weiss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(with some back and forth...)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C++: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we will try to avoid the "fancy" stuff -- basic classes &amp; templates.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4345325" y="1290925"/>
            <a:ext cx="4725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Effectively we are enumerating all pairs (i,j) where: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497725" y="38055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 i&lt;j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379050" y="27501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58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78125" y="1290925"/>
            <a:ext cx="4725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Effectively we are enumerating all pairs (i,j) where: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30525" y="33483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and i&lt;j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754500" y="1972550"/>
            <a:ext cx="4250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How many such pairs are there?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875" y="3269175"/>
            <a:ext cx="802083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730850" y="26739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309750" y="3387425"/>
            <a:ext cx="32109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"n choose 2"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n(n-1)/2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5257800" y="1181750"/>
            <a:ext cx="3804600" cy="12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6132825" y="28581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do_stuff(8):  trace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158475" y="1638950"/>
            <a:ext cx="4089300" cy="240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145525" y="1391775"/>
            <a:ext cx="45816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do_stuff(8)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do_stuff(4)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608825" y="3394425"/>
            <a:ext cx="4048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prints a tick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  does not...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256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64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do_stuff(256) == 8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158475" y="1334150"/>
            <a:ext cx="3644700" cy="25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987050" y="2727500"/>
            <a:ext cx="438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That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seems interesting...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368050" y="3718100"/>
            <a:ext cx="3914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Conjecture?  # ticks as a function of n?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104400" y="1506675"/>
            <a:ext cx="4385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Observation: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256 = 2</a:t>
            </a:r>
            <a:r>
              <a:rPr b="1" baseline="30000" lang="en" sz="30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Today: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Practice With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Looping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864500" y="1376150"/>
            <a:ext cx="5027400" cy="10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Well, if n=2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some k,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looks like we see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k ticks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5464700" y="2519150"/>
            <a:ext cx="1269600" cy="6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OR?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4426675" y="3521350"/>
            <a:ext cx="3025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(n)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do_stuff(12)</a:t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58475" y="3780525"/>
            <a:ext cx="5279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if n is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 power of 2?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5525750" y="3190000"/>
            <a:ext cx="3514200" cy="16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⌊log</a:t>
            </a:r>
            <a:r>
              <a:rPr baseline="-25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(n)⌋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(floor of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688325" y="1391775"/>
            <a:ext cx="45816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do_stuff(12)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do_stuff(6)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do_stuff(3)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58475" y="3551925"/>
            <a:ext cx="37182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Binary search?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4368275" y="2655900"/>
            <a:ext cx="4018800" cy="13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n:  size of sub-array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we’ve narrowed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our search to?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3688325" y="1391775"/>
            <a:ext cx="4581600" cy="12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Does this remind you of any well known algorithm?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77800" y="4127125"/>
            <a:ext cx="40188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(We'll study binary search soon enough!)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Algorithm Correctness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31618" y="1200150"/>
            <a:ext cx="488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5015325" y="2847100"/>
            <a:ext cx="4045500" cy="192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Only  examines a[0] vs. a[1]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Highlighted return is premature!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5715025" y="1293375"/>
            <a:ext cx="2303700" cy="12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10825" y="1200150"/>
            <a:ext cx="4627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811000" y="2327475"/>
            <a:ext cx="4156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Largest value of i where loop executes?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n-1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 i==n-1, what is i+1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(n-1)+1 == 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a[n] is out of bounds!!!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715025" y="1217175"/>
            <a:ext cx="2303700" cy="11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correct!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10825" y="1200150"/>
            <a:ext cx="6882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for(i=0; i&lt;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SORTED:     ∀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i∈{0..n-2}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a[i] ≤ a[i+1]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 SORTED: ∃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i∈{0..n-2}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a[i] &gt; a[i+1]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/>
              <a:t> 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16975" y="283175"/>
            <a:ext cx="3396300" cy="430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024475" y="1527325"/>
            <a:ext cx="4865100" cy="21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trick:  this program does not compile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 don’t know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also works (less code)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 != NULL &amp;&amp; 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lst_is_sorted(lst-&gt;next);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a list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53300" y="1200150"/>
            <a:ext cx="8541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cout &lt;&lt; lst-&gt;val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lst_print(lst-&gt;next);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741625" y="2847100"/>
            <a:ext cx="4073400" cy="12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printing a list in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reverse order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 it a try!!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Printing a list in reverse order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124700" y="1200150"/>
            <a:ext cx="41148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forward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409225" y="1248650"/>
            <a:ext cx="46101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reverse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lst_print_rev(NODE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lst_print_rev(lst-&gt;next);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16975" y="283175"/>
            <a:ext cx="3396300" cy="3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024475" y="1527325"/>
            <a:ext cx="39588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1371600" rtl="0">
              <a:spcBef>
                <a:spcPts val="0"/>
              </a:spcBef>
              <a:spcAft>
                <a:spcPts val="0"/>
              </a:spcAft>
              <a:buSzPts val="3600"/>
              <a:buFont typeface="Consolas"/>
              <a:buAutoNum type="alphaLcPeriod"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177150" y="3190000"/>
            <a:ext cx="4468200" cy="10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Confused?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Study "Call-by-value 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024475" y="1527325"/>
            <a:ext cx="4865100" cy="21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024475" y="1527325"/>
            <a:ext cx="4865100" cy="16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e. x: 26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loop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65425" y="1334150"/>
            <a:ext cx="47244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1422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5751825" y="3162950"/>
            <a:ext cx="244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c.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loop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294625" y="31629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c. 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89225" y="1334150"/>
            <a:ext cx="50148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