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c11eff0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cc11eff0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e84b36eb_0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6de84b36eb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deafcb2e0_1_1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6deafcb2e0_1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12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" name="Google Shape;32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14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14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8" name="Google Shape;38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>
            <p:ph type="ctrTitle"/>
          </p:nvPr>
        </p:nvSpPr>
        <p:spPr>
          <a:xfrm>
            <a:off x="311708" y="2304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CS 3630 Project 2</a:t>
            </a:r>
            <a:endParaRPr lang="en-GB"/>
          </a:p>
        </p:txBody>
      </p:sp>
      <p:sp>
        <p:nvSpPr>
          <p:cNvPr id="50" name="Google Shape;50;p1"/>
          <p:cNvSpPr txBox="1"/>
          <p:nvPr>
            <p:ph type="subTitle" idx="1"/>
          </p:nvPr>
        </p:nvSpPr>
        <p:spPr>
          <a:xfrm>
            <a:off x="311700" y="2320025"/>
            <a:ext cx="8520600" cy="17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Name: </a:t>
            </a:r>
            <a:r>
              <a:rPr lang="en-US" altLang="en-GB"/>
              <a:t>Jinchen Ma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GT email: </a:t>
            </a:r>
            <a:r>
              <a:rPr lang="en-US" altLang="en-GB"/>
              <a:t>jma337@gatech.edu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GT username: </a:t>
            </a:r>
            <a:r>
              <a:rPr lang="en-US" altLang="en-GB"/>
              <a:t>jma337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GTID: </a:t>
            </a:r>
            <a:r>
              <a:rPr lang="en-US" altLang="en-GB"/>
              <a:t>903405388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1. What is the difference between CDF and PMF?</a:t>
            </a:r>
            <a:endParaRPr lang="en-GB"/>
          </a:p>
        </p:txBody>
      </p:sp>
      <p:sp>
        <p:nvSpPr>
          <p:cNvPr id="56" name="Google Shape;56;p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&lt;</a:t>
            </a:r>
            <a:r>
              <a:rPr lang="en-US" altLang="en-GB"/>
              <a:t>PMF: probability mass function. CDF: cumulative distribution function</a:t>
            </a:r>
            <a:r>
              <a:rPr lang="en-GB"/>
              <a:t>.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altLang="en-GB"/>
              <a:t>PMF is a table that record the probability of each single corresponding action. It should sum to 1. </a:t>
            </a:r>
            <a:endParaRPr lang="en-US" alt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altLang="en-GB"/>
              <a:t>CDF is a table that records the cumulative probability of a list of orderred actions. It should not sum to 1. </a:t>
            </a:r>
            <a:r>
              <a:rPr lang="en-GB"/>
              <a:t>&gt;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2. How did you implement maximum-probable explanation? </a:t>
            </a:r>
            <a:endParaRPr lang="en-GB"/>
          </a:p>
        </p:txBody>
      </p:sp>
      <p:sp>
        <p:nvSpPr>
          <p:cNvPr id="62" name="Google Shape;62;p3"/>
          <p:cNvSpPr txBox="1"/>
          <p:nvPr>
            <p:ph type="body" idx="1"/>
          </p:nvPr>
        </p:nvSpPr>
        <p:spPr>
          <a:xfrm>
            <a:off x="311700" y="14052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&lt;</a:t>
            </a:r>
            <a:r>
              <a:rPr lang="en-US" altLang="en-GB"/>
              <a:t>I implemented the MPE </a:t>
            </a:r>
            <a:r>
              <a:rPr lang="en-US" altLang="en-GB"/>
              <a:t>with the Max-Product Algorithm for HMM we learned in class. To eliminate each (unobservable) variable, I first calculated the produce factor of that variable. Then create lookup tables -- one as the argmax of prior state, the other is the max value of prior state. after eliminated all but the last variables, I used back-substituation (using look up tables created before) to find the MPE</a:t>
            </a:r>
            <a:r>
              <a:rPr lang="en-GB"/>
              <a:t>&gt;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3. What is the purpose of sampling and how is it used?</a:t>
            </a:r>
            <a:endParaRPr lang="en-GB"/>
          </a:p>
        </p:txBody>
      </p:sp>
      <p:sp>
        <p:nvSpPr>
          <p:cNvPr id="68" name="Google Shape;6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&lt;Answer here.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altLang="en-GB"/>
              <a:t>Sample to pick an action/state at random according to PMF to represent action stochasticity</a:t>
            </a:r>
            <a:r>
              <a:rPr lang="en-GB"/>
              <a:t>&gt;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4. What is a factor graph?</a:t>
            </a:r>
            <a:endParaRPr lang="en-GB"/>
          </a:p>
        </p:txBody>
      </p:sp>
      <p:sp>
        <p:nvSpPr>
          <p:cNvPr id="74" name="Google Shape;74;p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&lt;</a:t>
            </a:r>
            <a:r>
              <a:rPr lang="en-US" altLang="en-GB"/>
              <a:t>F</a:t>
            </a:r>
            <a:r>
              <a:rPr lang="en-US" altLang="en-GB"/>
              <a:t>actor graph is a Bipartite graph of variables and factors. It is the graph after converting all known variables in a Bayes net to “factors” that are known</a:t>
            </a:r>
            <a:endParaRPr lang="en-US" alt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altLang="en-GB"/>
              <a:t>example: below is a factor graph</a:t>
            </a:r>
            <a:r>
              <a:rPr lang="en-GB"/>
              <a:t>&gt;</a:t>
            </a:r>
            <a:endParaRPr lang="en-GB"/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rcRect l="25885" t="47778" r="58238" b="43711"/>
          <a:stretch>
            <a:fillRect/>
          </a:stretch>
        </p:blipFill>
        <p:spPr>
          <a:xfrm>
            <a:off x="1043940" y="2388870"/>
            <a:ext cx="2322830" cy="7004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5. What did you learn in this project?</a:t>
            </a:r>
            <a:endParaRPr lang="en-GB"/>
          </a:p>
        </p:txBody>
      </p:sp>
      <p:sp>
        <p:nvSpPr>
          <p:cNvPr id="80" name="Google Shape;80;p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&lt;</a:t>
            </a:r>
            <a:r>
              <a:rPr lang="en-US" altLang="en-GB"/>
              <a:t>I l</a:t>
            </a:r>
            <a:r>
              <a:rPr lang="en-US" altLang="en-GB"/>
              <a:t>earned how to implement all the conceptual ideas we discussed during lecture to actual program that runs. Specifically, I learned to implement PMF, CDF, sampling, </a:t>
            </a:r>
            <a:r>
              <a:rPr lang="en-US" altLang="en-GB">
                <a:sym typeface="+mn-ea"/>
              </a:rPr>
              <a:t>MPE with the Max-Product Algorithm for HMM, etc</a:t>
            </a:r>
            <a:r>
              <a:rPr lang="en-US" altLang="en-GB"/>
              <a:t>. I have also enhanced my understanding of these concepts by writing reflections. In addition to that, I also got the chance to practice coding and debugging in python</a:t>
            </a:r>
            <a:r>
              <a:rPr lang="en-GB"/>
              <a:t>&gt;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c11eff06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</a:t>
            </a:r>
            <a:r>
              <a:rPr lang="en-GB"/>
              <a:t>Screenshot and paste the output of running your unit tests here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g7cc11eff06_0_0"/>
          <p:cNvSpPr txBox="1"/>
          <p:nvPr>
            <p:ph type="body" idx="1"/>
          </p:nvPr>
        </p:nvSpPr>
        <p:spPr>
          <a:xfrm>
            <a:off x="311700" y="14541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/>
              <a:t>..............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/>
              <a:t>----------------------------------------------------------------------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/>
              <a:t>Ran 14 tests in 0.961s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/>
              <a:t>OK</a:t>
            </a:r>
            <a:endParaRPr lang="en-GB"/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rcRect l="556" t="9097" r="54132" b="6389"/>
          <a:stretch>
            <a:fillRect/>
          </a:stretch>
        </p:blipFill>
        <p:spPr>
          <a:xfrm>
            <a:off x="5178425" y="1017905"/>
            <a:ext cx="3653790" cy="38341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de84b36eb_0_0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7. Extra-Credit - MPE: Screenshot </a:t>
            </a:r>
            <a:r>
              <a:rPr lang="en-GB"/>
              <a:t>and paste the output of running your extra-credit unit tests here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</a:p>
        </p:txBody>
      </p:sp>
      <p:sp>
        <p:nvSpPr>
          <p:cNvPr id="92" name="Google Shape;92;g6de84b36eb_0_0"/>
          <p:cNvSpPr txBox="1"/>
          <p:nvPr>
            <p:ph type="body" idx="1"/>
          </p:nvPr>
        </p:nvSpPr>
        <p:spPr>
          <a:xfrm>
            <a:off x="311700" y="1372525"/>
            <a:ext cx="8520600" cy="3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.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----------------------------------------------------------------------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Ran 1 test in 0.553s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OK</a:t>
            </a:r>
            <a:endParaRPr lang="en-GB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3446" t="25316" r="28051" b="12153"/>
          <a:stretch>
            <a:fillRect/>
          </a:stretch>
        </p:blipFill>
        <p:spPr>
          <a:xfrm>
            <a:off x="2421890" y="1372235"/>
            <a:ext cx="6492875" cy="33343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deafcb2e0_1_10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8</a:t>
            </a:r>
            <a:r>
              <a:rPr lang="en-GB"/>
              <a:t>. Extra-Credit - Portal: Screenshot and paste the output of running your extra-credit unit tests here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</a:p>
        </p:txBody>
      </p:sp>
      <p:sp>
        <p:nvSpPr>
          <p:cNvPr id="98" name="Google Shape;98;g6deafcb2e0_1_10"/>
          <p:cNvSpPr txBox="1"/>
          <p:nvPr>
            <p:ph type="body" idx="1"/>
          </p:nvPr>
        </p:nvSpPr>
        <p:spPr>
          <a:xfrm>
            <a:off x="311700" y="1372525"/>
            <a:ext cx="8520600" cy="3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.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----------------------------------------------------------------------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Ran 1 test in 0.001s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OK</a:t>
            </a:r>
            <a:endParaRPr lang="en-GB"/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rcRect l="3542" t="12083" r="27964" b="5093"/>
          <a:stretch>
            <a:fillRect/>
          </a:stretch>
        </p:blipFill>
        <p:spPr>
          <a:xfrm>
            <a:off x="3223260" y="1270000"/>
            <a:ext cx="5694680" cy="387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2246</Words>
  <Application>WPS 演示</Application>
  <PresentationFormat/>
  <Paragraphs>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Arial</vt:lpstr>
      <vt:lpstr>微软雅黑</vt:lpstr>
      <vt:lpstr>Arial Unicode MS</vt:lpstr>
      <vt:lpstr>Simple Light</vt:lpstr>
      <vt:lpstr>CS 3630 Project 2</vt:lpstr>
      <vt:lpstr>1. What is the difference between CDF and PMF?</vt:lpstr>
      <vt:lpstr>2. How did you implement maximum-probable explanation? </vt:lpstr>
      <vt:lpstr>3. What is the purpose of sampling and how is it used?</vt:lpstr>
      <vt:lpstr>4. What is a factor graph?</vt:lpstr>
      <vt:lpstr>5. What did you learn in this project?</vt:lpstr>
      <vt:lpstr>6. Screenshot and paste the output of running your unit tests here </vt:lpstr>
      <vt:lpstr>7. Extra-Credit - MPE: Screenshot and paste the output of running your extra-credit unit tests here</vt:lpstr>
      <vt:lpstr>8. Extra-Credit - Portal: Screenshot and paste the output of running your extra-credit unit tests here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3630 Project 2</dc:title>
  <dc:creator/>
  <cp:lastModifiedBy>Col.kdier</cp:lastModifiedBy>
  <cp:revision>6</cp:revision>
  <dcterms:created xsi:type="dcterms:W3CDTF">2020-02-01T02:39:53Z</dcterms:created>
  <dcterms:modified xsi:type="dcterms:W3CDTF">2020-02-01T04:38:29Z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