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82458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48920" y="3039120"/>
            <a:ext cx="82458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4892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7120" y="10447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5320" y="10447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48920" y="30391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7120" y="30391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5320" y="30391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48920" y="1044720"/>
            <a:ext cx="8245800" cy="381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824580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48920" y="433800"/>
            <a:ext cx="824580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4892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48920" y="1044720"/>
            <a:ext cx="8245800" cy="381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48920" y="3039120"/>
            <a:ext cx="82458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82458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48920" y="3039120"/>
            <a:ext cx="82458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92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7120" y="10447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5320" y="10447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48920" y="30391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7120" y="30391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5320" y="30391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48920" y="1044720"/>
            <a:ext cx="8245800" cy="381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824580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824580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48920" y="433800"/>
            <a:ext cx="824580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4892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48920" y="3039120"/>
            <a:ext cx="82458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82458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48920" y="3039120"/>
            <a:ext cx="82458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4892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7120" y="10447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5320" y="10447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48920" y="30391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7120" y="30391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5320" y="3039120"/>
            <a:ext cx="26550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48920" y="433800"/>
            <a:ext cx="824580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4892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381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0391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92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044720"/>
            <a:ext cx="402372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48920" y="3039120"/>
            <a:ext cx="8245800" cy="18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892240" y="433800"/>
            <a:ext cx="5649840" cy="763200"/>
          </a:xfrm>
          <a:prstGeom prst="rect">
            <a:avLst/>
          </a:prstGeom>
        </p:spPr>
        <p:txBody>
          <a:bodyPr anchor="ctr">
            <a:normAutofit fontScale="47000"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E4CA1C-C050-434A-99FC-16ED3EDDF78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21C6FB-5C1F-4A21-9378-DBF848BBDC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2281320" y="281160"/>
            <a:ext cx="6107760" cy="572400"/>
          </a:xfrm>
          <a:prstGeom prst="rect">
            <a:avLst/>
          </a:prstGeom>
        </p:spPr>
        <p:txBody>
          <a:bodyPr anchor="ctr">
            <a:normAutofit fontScale="30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81320" y="1044720"/>
            <a:ext cx="6107760" cy="36633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EB3BAC-7A99-4DA6-93C2-1D069F8DF34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2A9032-9CCA-4C03-90E1-351B4B2493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48920" y="433800"/>
            <a:ext cx="8245800" cy="610560"/>
          </a:xfrm>
          <a:prstGeom prst="rect">
            <a:avLst/>
          </a:prstGeom>
        </p:spPr>
        <p:txBody>
          <a:bodyPr anchor="ctr">
            <a:normAutofit fontScale="94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8920" y="1044720"/>
            <a:ext cx="8245800" cy="3817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9B0C18-4DEF-4815-868C-16BBB32554A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B488D43-880E-40FE-936A-547EEBA8DC5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586960" y="433800"/>
            <a:ext cx="5955120" cy="72504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 fontScale="15000"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Calibri"/>
              </a:rPr>
              <a:t>Apakah Pentingnya Hubungan dengan Orangtua dan atau Mertua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281320" y="281160"/>
            <a:ext cx="610776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latin typeface="Calibri"/>
              </a:rPr>
              <a:t>Dasar Hubungan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281320" y="1044720"/>
            <a:ext cx="6107760" cy="3663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6000"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Keluaran 20:12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Hormatilah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ayahmu dan ibumu, supaya lanjut umurmu di tanah yang diberikan TUHAN, Allahmu, kepadamu.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Matius 15:5-6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Tetapi kamu berkata: Barangsiapa berkata kepada bapanya atau kepada ibunya: Apa yang ada padaku yang dapat digunakan untuk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pemeliharaanmu,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sudah digunakan untuk persembahan kepada Allah, orang itu tidak wajib lagi menghormati bapanya atau ibunya. Dengan demikian firman Allah kamu nyatakan tidak berlaku demi adat istiadatmu sendiri.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281320" y="281160"/>
            <a:ext cx="6566040" cy="4426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Hubungan orangtua dengan anak merupakan suatu ikatan eksklusif yang melibatkan bagian-bagian terpenting dalam kehidupan manusia termasuk: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pembentukan kepribadian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penetapan arah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jenis karier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perkembangan emosi pribadi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baik yang positif maupun negatif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81320" y="281160"/>
            <a:ext cx="610776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latin typeface="Calibri"/>
              </a:rPr>
              <a:t>Penafsiran yang berbeda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281320" y="1044720"/>
            <a:ext cx="6107760" cy="366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Menempatkan kasih kepada orangtua sebagai alternatif.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Menikmati dan melanjutkan hubungan kasih dengan orangtua setelah pernikahan.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281320" y="281160"/>
            <a:ext cx="610776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latin typeface="Calibri"/>
              </a:rPr>
              <a:t>Prinsip Kebenaran Alkitab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281320" y="1044720"/>
            <a:ext cx="6107760" cy="366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Prinsip Leaving and Cleaving (meninggalkan dan menyatu)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Prinsip Honoring and Loving (menghormati dan mengasihi)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Prinsip Friendship (persahabatan)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48920" y="433800"/>
            <a:ext cx="8245800" cy="2900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b0f0"/>
                </a:solidFill>
                <a:latin typeface="Calibri"/>
              </a:rPr>
              <a:t>HUBUNGAN </a:t>
            </a:r>
            <a:br/>
            <a:r>
              <a:rPr b="0" lang="en-US" sz="4000" spc="-1" strike="noStrike">
                <a:solidFill>
                  <a:srgbClr val="00b0f0"/>
                </a:solidFill>
                <a:latin typeface="Calibri"/>
              </a:rPr>
              <a:t>MENANTU DENGAN MERTUA</a:t>
            </a:r>
            <a:br/>
            <a:r>
              <a:rPr b="0" i="1" lang="en-US" sz="3100" spc="-1" strike="noStrike">
                <a:solidFill>
                  <a:srgbClr val="7030a0"/>
                </a:solidFill>
                <a:latin typeface="Calibri"/>
              </a:rPr>
              <a:t>What do I owe my in-laws?</a:t>
            </a:r>
            <a:br/>
            <a:r>
              <a:rPr b="0" lang="en-US" sz="3100" spc="-1" strike="noStrike">
                <a:solidFill>
                  <a:srgbClr val="7030a0"/>
                </a:solidFill>
                <a:latin typeface="Calibri"/>
              </a:rPr>
              <a:t>Perilaku menjadi seorang Kristen yang taat, tekun dan setia.</a:t>
            </a:r>
            <a:br/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5760" y="23040"/>
            <a:ext cx="8245800" cy="3817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Wanita – relationship oriented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Berbicara untuk menjalin hubungan dengan lawan bicara dan terlibat dalam hidupnya.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Pria – goal oriented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Berbicara karena membutuhkan informasi atau tukar pikiran (memperoleh masukan, nasihat, sudut  pandang, perspektif)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433960" y="281160"/>
            <a:ext cx="62604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latin typeface="Calibri"/>
              </a:rPr>
              <a:t>Tips bagi suami: </a:t>
            </a:r>
            <a:r>
              <a:rPr b="0" lang="en-US" sz="800" spc="-1" strike="noStrike">
                <a:solidFill>
                  <a:srgbClr val="00b0f0"/>
                </a:solidFill>
                <a:latin typeface="Calibri"/>
              </a:rPr>
              <a:t>(prioritaskan istrimu, Kejadian 2:24) 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433960" y="892080"/>
            <a:ext cx="6260400" cy="4122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Dengarkan istrimu, lihat masalah dari sudut pandangnya.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Bantu istrimu membuat batasan.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Tanyakan apa yang dibutuhkan istrimu untuk kamu lakukan.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Ciptakan rasa aman dan nyaman bagi istrimu.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Bicara kepada ibumu mewakili kalian berdua.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48920" y="433800"/>
            <a:ext cx="80931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latin typeface="Calibri"/>
              </a:rPr>
              <a:t>Kejadian 2:24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48920" y="1197360"/>
            <a:ext cx="8245800" cy="366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Sebab itu seorang laki-laki akan meninggalkan ayahnya dan ibunya dan bersatu dengan isterinya, sehingga keduanya menjadi satu daging.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LibreOffice/6.4.6.2$Linux_X86_64 LibreOffice_project/40$Build-2</Application>
  <Words>238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2017-07-17T19:56:08Z</dcterms:created>
  <dc:creator/>
  <dc:description/>
  <dc:language>en-US</dc:language>
  <cp:lastModifiedBy/>
  <dcterms:modified xsi:type="dcterms:W3CDTF">2021-02-24T18:26:36Z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