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6D91C-8087-4D3E-8110-745177E8C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55AF2A-5D64-4002-B8C8-E559C6F57D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61DBE-5544-4AA2-9391-60C165FE3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406BB-35F1-4A30-8FAF-815EFF6B1DFC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97998-622F-43F9-B554-5889C79B3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19B43-89BA-4F1C-B66C-530F44A33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88073-4FF6-4915-B113-5B9461EE3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14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09B3B-5C89-4459-B02E-E8A2A5BC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224B9C-DC0F-4E1D-B9CE-25A0DF0AE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3B4AE-4E98-4BDC-8B52-385C54389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406BB-35F1-4A30-8FAF-815EFF6B1DFC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A6CC8-BB43-4F37-8202-051859FEE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0ADBC-5A87-4261-9D03-834EBD121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88073-4FF6-4915-B113-5B9461EE3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69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98BDB1-2D33-4330-AF31-8861ACCDA0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7D986A-9278-482B-93D2-BFF048AB3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98BD2-9FE3-4126-BECD-376DA2757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406BB-35F1-4A30-8FAF-815EFF6B1DFC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2EBE7-4AFA-4A82-BE95-E802B3FB8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F7736-D004-44AD-A776-11228D207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88073-4FF6-4915-B113-5B9461EE3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2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E1124-4E19-433C-90D5-2CDE9270C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9C357-E8AD-4A61-82DF-86964A245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902B7-432E-4ED1-82A5-7CAD9C088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406BB-35F1-4A30-8FAF-815EFF6B1DFC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0248C-54D3-452A-977E-F66EE51B5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9852A-C0CF-4612-B179-4BCF31ED7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88073-4FF6-4915-B113-5B9461EE3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810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0F0EB-FDE2-45A0-88E1-3D6393E7C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5AEEC-4B55-46CF-81F5-23BC98D52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081F7-3299-4F1F-915F-8A4414E73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406BB-35F1-4A30-8FAF-815EFF6B1DFC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72D31-5227-4239-8139-EF37142E2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8B8A4-4580-4221-8AFB-18D2FF007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88073-4FF6-4915-B113-5B9461EE3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15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4E444-755D-46A9-BC60-7C38B1F38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4CCD5-EA29-4787-8F0F-B1719FCFC7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CC287-3E33-46E6-8811-97BD7FF84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06BCA4-67CF-418C-87EC-7B448BDFB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406BB-35F1-4A30-8FAF-815EFF6B1DFC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A777A-A780-4846-8EB1-9A89770D7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A8545-64BD-4DDA-A32E-721A7B9C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88073-4FF6-4915-B113-5B9461EE3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22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E6B28-8B33-4A50-A3BE-F417B0D2B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AF5A8-8A35-4274-8A53-0EF4D89E7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9253FC-9DBD-4C6E-AEB7-01A69C7FE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24B723-06B0-44CC-87E7-BED7B9D6F1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C4BB31-2F62-4167-ABB6-677BAF0689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21B18D-D2FC-4A64-A8D8-957B9E127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406BB-35F1-4A30-8FAF-815EFF6B1DFC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A0AD20-CCF9-4052-A677-207FCE952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8F2252-02AB-4AA4-97A7-39405D0D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88073-4FF6-4915-B113-5B9461EE3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23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A73CA-60AD-43C4-9B0B-C3C9AE30A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5EABC1-C3E9-434E-9BDE-D94B45BD1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406BB-35F1-4A30-8FAF-815EFF6B1DFC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E29424-6275-41E8-98D4-46AC953A9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83939A-AFB9-4340-BD3D-602F5A1C6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88073-4FF6-4915-B113-5B9461EE3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79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51DD5F-26FB-446D-9969-44F7DDBB4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406BB-35F1-4A30-8FAF-815EFF6B1DFC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DAE23A-BD50-4AAB-A9AC-B51D71C4D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CECDA-B6B4-4EFC-9536-6CA651EA6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88073-4FF6-4915-B113-5B9461EE3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88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930DB-8176-4C5B-9D07-904BCCDB0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F2188-46C3-4B12-B400-922FADF45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37A1F7-2E64-4864-81F1-676D05A95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9B910E-FC76-41E3-A006-74A0FA152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406BB-35F1-4A30-8FAF-815EFF6B1DFC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9BA13-DB9C-46CB-AF88-B0E3D8A46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E47D3-D4E4-4FC6-B7C9-E856E5E10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88073-4FF6-4915-B113-5B9461EE3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709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92B07-C0CB-4597-B19A-8E3ABE837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F1B51D-85AC-436A-BE69-3A5F9BF770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C8D5EA-C03E-4803-8087-EDC05226B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F80C3D-5931-4E71-9F5C-402E7E75E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406BB-35F1-4A30-8FAF-815EFF6B1DFC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E757D-898B-4B4D-9950-91282158D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1B06A-E8BD-429D-ABD8-058E5AE6A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88073-4FF6-4915-B113-5B9461EE3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1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1E4390-D117-4950-8050-3DBBDB80A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F868B-2A58-490E-AAEA-D07E9F428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BE3B0-6252-4061-8F57-4BA82F9A73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406BB-35F1-4A30-8FAF-815EFF6B1DFC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B8EA0-F4FB-4B8E-B77F-B5BD19592C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F0353-D9C0-4D0F-9F89-A09884A60D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88073-4FF6-4915-B113-5B9461EE3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604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6AF39-38AA-4E39-A112-68C678980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099"/>
            <a:ext cx="10515600" cy="1325563"/>
          </a:xfrm>
        </p:spPr>
        <p:txBody>
          <a:bodyPr/>
          <a:lstStyle/>
          <a:p>
            <a:r>
              <a:rPr lang="en-US" dirty="0"/>
              <a:t>Clarification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D009F-86C1-4CCA-B3D5-12B3390C7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730"/>
            <a:ext cx="10515600" cy="4772233"/>
          </a:xfrm>
        </p:spPr>
        <p:txBody>
          <a:bodyPr>
            <a:normAutofit/>
          </a:bodyPr>
          <a:lstStyle/>
          <a:p>
            <a:r>
              <a:rPr lang="en-US" dirty="0"/>
              <a:t>Clarification on R updates:</a:t>
            </a:r>
          </a:p>
          <a:p>
            <a:r>
              <a:rPr lang="en-US" dirty="0"/>
              <a:t>R updates frequently because the updates are usually very small</a:t>
            </a:r>
          </a:p>
          <a:p>
            <a:r>
              <a:rPr lang="en-US" dirty="0"/>
              <a:t>Many of the updates between R versions are not in things that we use</a:t>
            </a:r>
          </a:p>
          <a:p>
            <a:r>
              <a:rPr lang="en-US" dirty="0"/>
              <a:t>You don’t have to update R every single time a new update comes out—for example, as I started recording content for this class, I realized that I hadn’t updated my R version since Spring 2020. This had not caused any problems for me.</a:t>
            </a:r>
          </a:p>
          <a:p>
            <a:r>
              <a:rPr lang="en-US"/>
              <a:t>It is </a:t>
            </a:r>
            <a:r>
              <a:rPr lang="en-US" dirty="0"/>
              <a:t>very, very, very, rare that I have a problem because of R updates.</a:t>
            </a:r>
          </a:p>
          <a:p>
            <a:r>
              <a:rPr lang="en-US" dirty="0"/>
              <a:t>Back to the video!</a:t>
            </a:r>
          </a:p>
        </p:txBody>
      </p:sp>
    </p:spTree>
    <p:extLst>
      <p:ext uri="{BB962C8B-B14F-4D97-AF65-F5344CB8AC3E}">
        <p14:creationId xmlns:p14="http://schemas.microsoft.com/office/powerpoint/2010/main" val="1515288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103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Clarification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Clarification</dc:title>
  <dc:creator>Waddel, Hannah</dc:creator>
  <cp:lastModifiedBy>Waddel, Hannah</cp:lastModifiedBy>
  <cp:revision>3</cp:revision>
  <dcterms:created xsi:type="dcterms:W3CDTF">2021-02-04T01:52:36Z</dcterms:created>
  <dcterms:modified xsi:type="dcterms:W3CDTF">2021-02-04T05:21:44Z</dcterms:modified>
</cp:coreProperties>
</file>