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396D-CB90-45F4-AD9C-3BCDDEBA9880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8EB7-A846-4A22-8E7B-63C210FA8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2173480"/>
            <a:ext cx="4953000" cy="27463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Stevens Institute of 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Honor 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1624330" cy="208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52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Stevens Institute of Technology  Honor Board Office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Stevens Institute of Technology  Honor Board Office </dc:title>
  <dc:creator>Class2016</dc:creator>
  <cp:lastModifiedBy>Class2016</cp:lastModifiedBy>
  <cp:revision>1</cp:revision>
  <dcterms:created xsi:type="dcterms:W3CDTF">2015-03-01T01:25:36Z</dcterms:created>
  <dcterms:modified xsi:type="dcterms:W3CDTF">2015-03-01T01:34:52Z</dcterms:modified>
</cp:coreProperties>
</file>