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23"/>
  </p:notesMasterIdLst>
  <p:handoutMasterIdLst>
    <p:handoutMasterId r:id="rId24"/>
  </p:handoutMasterIdLst>
  <p:sldIdLst>
    <p:sldId id="780" r:id="rId2"/>
    <p:sldId id="1251" r:id="rId3"/>
    <p:sldId id="1274" r:id="rId4"/>
    <p:sldId id="1275" r:id="rId5"/>
    <p:sldId id="1303" r:id="rId6"/>
    <p:sldId id="1305" r:id="rId7"/>
    <p:sldId id="1304" r:id="rId8"/>
    <p:sldId id="1277" r:id="rId9"/>
    <p:sldId id="1278" r:id="rId10"/>
    <p:sldId id="1279" r:id="rId11"/>
    <p:sldId id="1311" r:id="rId12"/>
    <p:sldId id="1280" r:id="rId13"/>
    <p:sldId id="1306" r:id="rId14"/>
    <p:sldId id="1281" r:id="rId15"/>
    <p:sldId id="1310" r:id="rId16"/>
    <p:sldId id="1282" r:id="rId17"/>
    <p:sldId id="1284" r:id="rId18"/>
    <p:sldId id="1308" r:id="rId19"/>
    <p:sldId id="1309" r:id="rId20"/>
    <p:sldId id="1285" r:id="rId21"/>
    <p:sldId id="944" r:id="rId22"/>
  </p:sldIdLst>
  <p:sldSz cx="13004800" cy="7315200"/>
  <p:notesSz cx="6858000" cy="9144000"/>
  <p:defaultTextStyle>
    <a:defPPr>
      <a:defRPr lang="zh-CN"/>
    </a:defPPr>
    <a:lvl1pPr algn="l" defTabSz="1154430" rtl="0" eaLnBrk="0" fontAlgn="base" hangingPunct="0">
      <a:spcBef>
        <a:spcPct val="0"/>
      </a:spcBef>
      <a:spcAft>
        <a:spcPct val="0"/>
      </a:spcAft>
      <a:defRPr sz="2300" kern="1200">
        <a:solidFill>
          <a:schemeClr val="tx1"/>
        </a:solidFill>
        <a:latin typeface="Arial" charset="0"/>
        <a:ea typeface="宋体" charset="0"/>
        <a:cs typeface="宋体" charset="0"/>
      </a:defRPr>
    </a:lvl1pPr>
    <a:lvl2pPr marL="574040" indent="-117475" algn="l" defTabSz="1154430" rtl="0" eaLnBrk="0" fontAlgn="base" hangingPunct="0">
      <a:spcBef>
        <a:spcPct val="0"/>
      </a:spcBef>
      <a:spcAft>
        <a:spcPct val="0"/>
      </a:spcAft>
      <a:defRPr sz="2300" kern="1200">
        <a:solidFill>
          <a:schemeClr val="tx1"/>
        </a:solidFill>
        <a:latin typeface="Arial" charset="0"/>
        <a:ea typeface="宋体" charset="0"/>
        <a:cs typeface="宋体" charset="0"/>
      </a:defRPr>
    </a:lvl2pPr>
    <a:lvl3pPr marL="1154430" indent="-241300" algn="l" defTabSz="1154430" rtl="0" eaLnBrk="0" fontAlgn="base" hangingPunct="0">
      <a:spcBef>
        <a:spcPct val="0"/>
      </a:spcBef>
      <a:spcAft>
        <a:spcPct val="0"/>
      </a:spcAft>
      <a:defRPr sz="2300" kern="1200">
        <a:solidFill>
          <a:schemeClr val="tx1"/>
        </a:solidFill>
        <a:latin typeface="Arial" charset="0"/>
        <a:ea typeface="宋体" charset="0"/>
        <a:cs typeface="宋体" charset="0"/>
      </a:defRPr>
    </a:lvl3pPr>
    <a:lvl4pPr marL="1734820" indent="-364490" algn="l" defTabSz="1154430" rtl="0" eaLnBrk="0" fontAlgn="base" hangingPunct="0">
      <a:spcBef>
        <a:spcPct val="0"/>
      </a:spcBef>
      <a:spcAft>
        <a:spcPct val="0"/>
      </a:spcAft>
      <a:defRPr sz="2300" kern="1200">
        <a:solidFill>
          <a:schemeClr val="tx1"/>
        </a:solidFill>
        <a:latin typeface="Arial" charset="0"/>
        <a:ea typeface="宋体" charset="0"/>
        <a:cs typeface="宋体" charset="0"/>
      </a:defRPr>
    </a:lvl4pPr>
    <a:lvl5pPr marL="2313940" indent="-487045" algn="l" defTabSz="1154430" rtl="0" eaLnBrk="0" fontAlgn="base" hangingPunct="0">
      <a:spcBef>
        <a:spcPct val="0"/>
      </a:spcBef>
      <a:spcAft>
        <a:spcPct val="0"/>
      </a:spcAft>
      <a:defRPr sz="2300" kern="1200">
        <a:solidFill>
          <a:schemeClr val="tx1"/>
        </a:solidFill>
        <a:latin typeface="Arial" charset="0"/>
        <a:ea typeface="宋体" charset="0"/>
        <a:cs typeface="宋体" charset="0"/>
      </a:defRPr>
    </a:lvl5pPr>
    <a:lvl6pPr marL="2284095" algn="l" defTabSz="456565" rtl="0" eaLnBrk="1" latinLnBrk="0" hangingPunct="1">
      <a:defRPr sz="2300" kern="1200">
        <a:solidFill>
          <a:schemeClr val="tx1"/>
        </a:solidFill>
        <a:latin typeface="Arial" charset="0"/>
        <a:ea typeface="宋体" charset="0"/>
        <a:cs typeface="宋体" charset="0"/>
      </a:defRPr>
    </a:lvl6pPr>
    <a:lvl7pPr marL="2740660" algn="l" defTabSz="456565" rtl="0" eaLnBrk="1" latinLnBrk="0" hangingPunct="1">
      <a:defRPr sz="2300" kern="1200">
        <a:solidFill>
          <a:schemeClr val="tx1"/>
        </a:solidFill>
        <a:latin typeface="Arial" charset="0"/>
        <a:ea typeface="宋体" charset="0"/>
        <a:cs typeface="宋体" charset="0"/>
      </a:defRPr>
    </a:lvl7pPr>
    <a:lvl8pPr marL="3197225" algn="l" defTabSz="456565" rtl="0" eaLnBrk="1" latinLnBrk="0" hangingPunct="1">
      <a:defRPr sz="2300" kern="1200">
        <a:solidFill>
          <a:schemeClr val="tx1"/>
        </a:solidFill>
        <a:latin typeface="Arial" charset="0"/>
        <a:ea typeface="宋体" charset="0"/>
        <a:cs typeface="宋体" charset="0"/>
      </a:defRPr>
    </a:lvl8pPr>
    <a:lvl9pPr marL="3654425" algn="l" defTabSz="456565" rtl="0" eaLnBrk="1" latinLnBrk="0" hangingPunct="1">
      <a:defRPr sz="2300" kern="1200">
        <a:solidFill>
          <a:schemeClr val="tx1"/>
        </a:solidFill>
        <a:latin typeface="Arial" charset="0"/>
        <a:ea typeface="宋体" charset="0"/>
        <a:cs typeface="宋体" charset="0"/>
      </a:defRPr>
    </a:lvl9pPr>
  </p:defaultTextStyle>
  <p:extLst>
    <p:ext uri="{EFAFB233-063F-42B5-8137-9DF3F51BA10A}">
      <p15:sldGuideLst xmlns:p15="http://schemas.microsoft.com/office/powerpoint/2012/main">
        <p15:guide id="1" orient="horz" pos="2304">
          <p15:clr>
            <a:srgbClr val="A4A3A4"/>
          </p15:clr>
        </p15:guide>
        <p15:guide id="2" pos="409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805C"/>
    <a:srgbClr val="BEBB3F"/>
    <a:srgbClr val="D3A37F"/>
    <a:srgbClr val="EFB98D"/>
    <a:srgbClr val="FD5D08"/>
    <a:srgbClr val="B79494"/>
    <a:srgbClr val="D6F6E8"/>
    <a:srgbClr val="709AA8"/>
    <a:srgbClr val="D1610A"/>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139" autoAdjust="0"/>
    <p:restoredTop sz="88889" autoAdjust="0"/>
  </p:normalViewPr>
  <p:slideViewPr>
    <p:cSldViewPr>
      <p:cViewPr varScale="1">
        <p:scale>
          <a:sx n="62" d="100"/>
          <a:sy n="62" d="100"/>
        </p:scale>
        <p:origin x="408" y="66"/>
      </p:cViewPr>
      <p:guideLst>
        <p:guide orient="horz" pos="2304"/>
        <p:guide pos="4096"/>
      </p:guideLst>
    </p:cSldViewPr>
  </p:slideViewPr>
  <p:outlineViewPr>
    <p:cViewPr>
      <p:scale>
        <a:sx n="33" d="100"/>
        <a:sy n="33" d="100"/>
      </p:scale>
      <p:origin x="0" y="-106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54" d="100"/>
          <a:sy n="154" d="100"/>
        </p:scale>
        <p:origin x="342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892DE7-B450-4570-B21A-486F3574A029}" type="doc">
      <dgm:prSet loTypeId="urn:microsoft.com/office/officeart/2005/8/layout/process1" loCatId="process" qsTypeId="urn:microsoft.com/office/officeart/2005/8/quickstyle/simple3" qsCatId="simple" csTypeId="urn:microsoft.com/office/officeart/2005/8/colors/accent1_2" csCatId="accent1" phldr="1"/>
      <dgm:spPr/>
    </dgm:pt>
    <dgm:pt modelId="{40B10BC0-D1C3-4001-BE90-6789D27D3682}">
      <dgm:prSet phldrT="[文本]"/>
      <dgm:spPr/>
      <dgm:t>
        <a:bodyPr/>
        <a:lstStyle/>
        <a:p>
          <a:r>
            <a:rPr lang="zh-CN" altLang="en-US" dirty="0"/>
            <a:t>模型生产</a:t>
          </a:r>
        </a:p>
      </dgm:t>
    </dgm:pt>
    <dgm:pt modelId="{D3EB91FA-A5AB-4FB5-B680-5AD22B0DFB66}" type="parTrans" cxnId="{BDC10951-5913-43D0-9BEC-38701A736002}">
      <dgm:prSet/>
      <dgm:spPr/>
      <dgm:t>
        <a:bodyPr/>
        <a:lstStyle/>
        <a:p>
          <a:endParaRPr lang="zh-CN" altLang="en-US"/>
        </a:p>
      </dgm:t>
    </dgm:pt>
    <dgm:pt modelId="{FC158640-F8BB-4BC2-A844-474E3E365AC8}" type="sibTrans" cxnId="{BDC10951-5913-43D0-9BEC-38701A736002}">
      <dgm:prSet/>
      <dgm:spPr/>
      <dgm:t>
        <a:bodyPr/>
        <a:lstStyle/>
        <a:p>
          <a:endParaRPr lang="zh-CN" altLang="en-US"/>
        </a:p>
      </dgm:t>
    </dgm:pt>
    <dgm:pt modelId="{D4285EEB-6266-4734-B471-0664239F17C8}">
      <dgm:prSet phldrT="[文本]"/>
      <dgm:spPr/>
      <dgm:t>
        <a:bodyPr/>
        <a:lstStyle/>
        <a:p>
          <a:r>
            <a:rPr lang="en-US" altLang="zh-CN" dirty="0"/>
            <a:t>PMML</a:t>
          </a:r>
          <a:endParaRPr lang="zh-CN" altLang="en-US" dirty="0"/>
        </a:p>
      </dgm:t>
    </dgm:pt>
    <dgm:pt modelId="{2744568A-4CFC-434C-B015-E19BBE27C943}" type="parTrans" cxnId="{DE4BC1E7-D2C2-480A-9C55-1738D4DB4E97}">
      <dgm:prSet/>
      <dgm:spPr/>
      <dgm:t>
        <a:bodyPr/>
        <a:lstStyle/>
        <a:p>
          <a:endParaRPr lang="zh-CN" altLang="en-US"/>
        </a:p>
      </dgm:t>
    </dgm:pt>
    <dgm:pt modelId="{75C2D4B3-1D9A-4B62-9E82-91385F56DE7A}" type="sibTrans" cxnId="{DE4BC1E7-D2C2-480A-9C55-1738D4DB4E97}">
      <dgm:prSet/>
      <dgm:spPr/>
      <dgm:t>
        <a:bodyPr/>
        <a:lstStyle/>
        <a:p>
          <a:endParaRPr lang="zh-CN" altLang="en-US"/>
        </a:p>
      </dgm:t>
    </dgm:pt>
    <dgm:pt modelId="{EE4F6B8A-EB25-4EF9-91F2-DD7A8E286BBD}">
      <dgm:prSet phldrT="[文本]"/>
      <dgm:spPr/>
      <dgm:t>
        <a:bodyPr/>
        <a:lstStyle/>
        <a:p>
          <a:r>
            <a:rPr lang="zh-CN" altLang="en-US" dirty="0" smtClean="0"/>
            <a:t>解析</a:t>
          </a:r>
          <a:r>
            <a:rPr lang="en-US" altLang="zh-CN" dirty="0" smtClean="0"/>
            <a:t>PMML</a:t>
          </a:r>
          <a:endParaRPr lang="zh-CN" altLang="en-US" dirty="0"/>
        </a:p>
      </dgm:t>
    </dgm:pt>
    <dgm:pt modelId="{7C2F2292-E930-4E37-8DE1-30565A9092FB}" type="parTrans" cxnId="{5F612B4C-CACD-4E81-B7D8-0C0DED8E91A1}">
      <dgm:prSet/>
      <dgm:spPr/>
      <dgm:t>
        <a:bodyPr/>
        <a:lstStyle/>
        <a:p>
          <a:endParaRPr lang="zh-CN" altLang="en-US"/>
        </a:p>
      </dgm:t>
    </dgm:pt>
    <dgm:pt modelId="{D37ED279-8990-48D7-A0E3-E0B4DCC4B750}" type="sibTrans" cxnId="{5F612B4C-CACD-4E81-B7D8-0C0DED8E91A1}">
      <dgm:prSet/>
      <dgm:spPr/>
      <dgm:t>
        <a:bodyPr/>
        <a:lstStyle/>
        <a:p>
          <a:endParaRPr lang="zh-CN" altLang="en-US"/>
        </a:p>
      </dgm:t>
    </dgm:pt>
    <dgm:pt modelId="{428E421F-D6F2-4574-8701-FB8B4916BBA3}" type="pres">
      <dgm:prSet presAssocID="{02892DE7-B450-4570-B21A-486F3574A029}" presName="Name0" presStyleCnt="0">
        <dgm:presLayoutVars>
          <dgm:dir/>
          <dgm:resizeHandles val="exact"/>
        </dgm:presLayoutVars>
      </dgm:prSet>
      <dgm:spPr/>
    </dgm:pt>
    <dgm:pt modelId="{9EC2FA30-DFA2-404C-9AF4-77BE9051D849}" type="pres">
      <dgm:prSet presAssocID="{40B10BC0-D1C3-4001-BE90-6789D27D3682}" presName="node" presStyleLbl="node1" presStyleIdx="0" presStyleCnt="3">
        <dgm:presLayoutVars>
          <dgm:bulletEnabled val="1"/>
        </dgm:presLayoutVars>
      </dgm:prSet>
      <dgm:spPr/>
      <dgm:t>
        <a:bodyPr/>
        <a:lstStyle/>
        <a:p>
          <a:endParaRPr lang="zh-CN" altLang="en-US"/>
        </a:p>
      </dgm:t>
    </dgm:pt>
    <dgm:pt modelId="{3A33FA77-00BE-4587-BDC8-1EE85B79D1DD}" type="pres">
      <dgm:prSet presAssocID="{FC158640-F8BB-4BC2-A844-474E3E365AC8}" presName="sibTrans" presStyleLbl="sibTrans2D1" presStyleIdx="0" presStyleCnt="2"/>
      <dgm:spPr/>
      <dgm:t>
        <a:bodyPr/>
        <a:lstStyle/>
        <a:p>
          <a:endParaRPr lang="zh-CN" altLang="en-US"/>
        </a:p>
      </dgm:t>
    </dgm:pt>
    <dgm:pt modelId="{56E1CFE8-979C-4F8B-A0AC-D8968AA39962}" type="pres">
      <dgm:prSet presAssocID="{FC158640-F8BB-4BC2-A844-474E3E365AC8}" presName="connectorText" presStyleLbl="sibTrans2D1" presStyleIdx="0" presStyleCnt="2"/>
      <dgm:spPr/>
      <dgm:t>
        <a:bodyPr/>
        <a:lstStyle/>
        <a:p>
          <a:endParaRPr lang="zh-CN" altLang="en-US"/>
        </a:p>
      </dgm:t>
    </dgm:pt>
    <dgm:pt modelId="{B160A3EB-FFD3-4AF3-B752-9C0D0FAFCDD4}" type="pres">
      <dgm:prSet presAssocID="{D4285EEB-6266-4734-B471-0664239F17C8}" presName="node" presStyleLbl="node1" presStyleIdx="1" presStyleCnt="3">
        <dgm:presLayoutVars>
          <dgm:bulletEnabled val="1"/>
        </dgm:presLayoutVars>
      </dgm:prSet>
      <dgm:spPr/>
      <dgm:t>
        <a:bodyPr/>
        <a:lstStyle/>
        <a:p>
          <a:endParaRPr lang="zh-CN" altLang="en-US"/>
        </a:p>
      </dgm:t>
    </dgm:pt>
    <dgm:pt modelId="{D1B3DBE2-D536-422B-8254-24083FBFC480}" type="pres">
      <dgm:prSet presAssocID="{75C2D4B3-1D9A-4B62-9E82-91385F56DE7A}" presName="sibTrans" presStyleLbl="sibTrans2D1" presStyleIdx="1" presStyleCnt="2"/>
      <dgm:spPr/>
      <dgm:t>
        <a:bodyPr/>
        <a:lstStyle/>
        <a:p>
          <a:endParaRPr lang="zh-CN" altLang="en-US"/>
        </a:p>
      </dgm:t>
    </dgm:pt>
    <dgm:pt modelId="{9BA7BEDA-507C-43FB-9F69-A4DB96DA47B0}" type="pres">
      <dgm:prSet presAssocID="{75C2D4B3-1D9A-4B62-9E82-91385F56DE7A}" presName="connectorText" presStyleLbl="sibTrans2D1" presStyleIdx="1" presStyleCnt="2"/>
      <dgm:spPr/>
      <dgm:t>
        <a:bodyPr/>
        <a:lstStyle/>
        <a:p>
          <a:endParaRPr lang="zh-CN" altLang="en-US"/>
        </a:p>
      </dgm:t>
    </dgm:pt>
    <dgm:pt modelId="{9F7CB522-55AB-4D3D-9A96-78D8A68FB2D6}" type="pres">
      <dgm:prSet presAssocID="{EE4F6B8A-EB25-4EF9-91F2-DD7A8E286BBD}" presName="node" presStyleLbl="node1" presStyleIdx="2" presStyleCnt="3">
        <dgm:presLayoutVars>
          <dgm:bulletEnabled val="1"/>
        </dgm:presLayoutVars>
      </dgm:prSet>
      <dgm:spPr/>
      <dgm:t>
        <a:bodyPr/>
        <a:lstStyle/>
        <a:p>
          <a:endParaRPr lang="zh-CN" altLang="en-US"/>
        </a:p>
      </dgm:t>
    </dgm:pt>
  </dgm:ptLst>
  <dgm:cxnLst>
    <dgm:cxn modelId="{15BC2F45-5CC8-4B87-BEFE-6421C2984175}" type="presOf" srcId="{75C2D4B3-1D9A-4B62-9E82-91385F56DE7A}" destId="{D1B3DBE2-D536-422B-8254-24083FBFC480}" srcOrd="0" destOrd="0" presId="urn:microsoft.com/office/officeart/2005/8/layout/process1"/>
    <dgm:cxn modelId="{DE4BC1E7-D2C2-480A-9C55-1738D4DB4E97}" srcId="{02892DE7-B450-4570-B21A-486F3574A029}" destId="{D4285EEB-6266-4734-B471-0664239F17C8}" srcOrd="1" destOrd="0" parTransId="{2744568A-4CFC-434C-B015-E19BBE27C943}" sibTransId="{75C2D4B3-1D9A-4B62-9E82-91385F56DE7A}"/>
    <dgm:cxn modelId="{5F612B4C-CACD-4E81-B7D8-0C0DED8E91A1}" srcId="{02892DE7-B450-4570-B21A-486F3574A029}" destId="{EE4F6B8A-EB25-4EF9-91F2-DD7A8E286BBD}" srcOrd="2" destOrd="0" parTransId="{7C2F2292-E930-4E37-8DE1-30565A9092FB}" sibTransId="{D37ED279-8990-48D7-A0E3-E0B4DCC4B750}"/>
    <dgm:cxn modelId="{BE30F262-F0BE-4C56-B12B-90B691944E2F}" type="presOf" srcId="{D4285EEB-6266-4734-B471-0664239F17C8}" destId="{B160A3EB-FFD3-4AF3-B752-9C0D0FAFCDD4}" srcOrd="0" destOrd="0" presId="urn:microsoft.com/office/officeart/2005/8/layout/process1"/>
    <dgm:cxn modelId="{BDC10951-5913-43D0-9BEC-38701A736002}" srcId="{02892DE7-B450-4570-B21A-486F3574A029}" destId="{40B10BC0-D1C3-4001-BE90-6789D27D3682}" srcOrd="0" destOrd="0" parTransId="{D3EB91FA-A5AB-4FB5-B680-5AD22B0DFB66}" sibTransId="{FC158640-F8BB-4BC2-A844-474E3E365AC8}"/>
    <dgm:cxn modelId="{5C6AF85B-709B-4DC0-BAA6-5620EA55278C}" type="presOf" srcId="{40B10BC0-D1C3-4001-BE90-6789D27D3682}" destId="{9EC2FA30-DFA2-404C-9AF4-77BE9051D849}" srcOrd="0" destOrd="0" presId="urn:microsoft.com/office/officeart/2005/8/layout/process1"/>
    <dgm:cxn modelId="{0FBE6F1B-F2FC-413E-8410-1D4CC1FDF385}" type="presOf" srcId="{02892DE7-B450-4570-B21A-486F3574A029}" destId="{428E421F-D6F2-4574-8701-FB8B4916BBA3}" srcOrd="0" destOrd="0" presId="urn:microsoft.com/office/officeart/2005/8/layout/process1"/>
    <dgm:cxn modelId="{731E07BA-F605-486C-A981-E2D518E9EF8B}" type="presOf" srcId="{FC158640-F8BB-4BC2-A844-474E3E365AC8}" destId="{3A33FA77-00BE-4587-BDC8-1EE85B79D1DD}" srcOrd="0" destOrd="0" presId="urn:microsoft.com/office/officeart/2005/8/layout/process1"/>
    <dgm:cxn modelId="{AE9AE845-4678-42A3-8368-218EB25CE35A}" type="presOf" srcId="{FC158640-F8BB-4BC2-A844-474E3E365AC8}" destId="{56E1CFE8-979C-4F8B-A0AC-D8968AA39962}" srcOrd="1" destOrd="0" presId="urn:microsoft.com/office/officeart/2005/8/layout/process1"/>
    <dgm:cxn modelId="{C7CBA97B-424D-4305-82DF-80FE2CC99E93}" type="presOf" srcId="{EE4F6B8A-EB25-4EF9-91F2-DD7A8E286BBD}" destId="{9F7CB522-55AB-4D3D-9A96-78D8A68FB2D6}" srcOrd="0" destOrd="0" presId="urn:microsoft.com/office/officeart/2005/8/layout/process1"/>
    <dgm:cxn modelId="{4C9FDD9B-8D9C-4131-971F-76301AB8DB64}" type="presOf" srcId="{75C2D4B3-1D9A-4B62-9E82-91385F56DE7A}" destId="{9BA7BEDA-507C-43FB-9F69-A4DB96DA47B0}" srcOrd="1" destOrd="0" presId="urn:microsoft.com/office/officeart/2005/8/layout/process1"/>
    <dgm:cxn modelId="{D8F34D80-19E4-4D83-838C-C55E65FD46F1}" type="presParOf" srcId="{428E421F-D6F2-4574-8701-FB8B4916BBA3}" destId="{9EC2FA30-DFA2-404C-9AF4-77BE9051D849}" srcOrd="0" destOrd="0" presId="urn:microsoft.com/office/officeart/2005/8/layout/process1"/>
    <dgm:cxn modelId="{C25F2F01-FBE1-4FE3-9AE8-9CF9728BD7DB}" type="presParOf" srcId="{428E421F-D6F2-4574-8701-FB8B4916BBA3}" destId="{3A33FA77-00BE-4587-BDC8-1EE85B79D1DD}" srcOrd="1" destOrd="0" presId="urn:microsoft.com/office/officeart/2005/8/layout/process1"/>
    <dgm:cxn modelId="{446B1BBF-AE11-4C23-B819-C824A1B977D8}" type="presParOf" srcId="{3A33FA77-00BE-4587-BDC8-1EE85B79D1DD}" destId="{56E1CFE8-979C-4F8B-A0AC-D8968AA39962}" srcOrd="0" destOrd="0" presId="urn:microsoft.com/office/officeart/2005/8/layout/process1"/>
    <dgm:cxn modelId="{D87D6052-259A-49FF-BF56-D49E8EB97169}" type="presParOf" srcId="{428E421F-D6F2-4574-8701-FB8B4916BBA3}" destId="{B160A3EB-FFD3-4AF3-B752-9C0D0FAFCDD4}" srcOrd="2" destOrd="0" presId="urn:microsoft.com/office/officeart/2005/8/layout/process1"/>
    <dgm:cxn modelId="{A918F986-A07C-4FA6-A445-6F541ED2E5B6}" type="presParOf" srcId="{428E421F-D6F2-4574-8701-FB8B4916BBA3}" destId="{D1B3DBE2-D536-422B-8254-24083FBFC480}" srcOrd="3" destOrd="0" presId="urn:microsoft.com/office/officeart/2005/8/layout/process1"/>
    <dgm:cxn modelId="{9E749A86-B507-4A57-8E4D-E7AC269DEA81}" type="presParOf" srcId="{D1B3DBE2-D536-422B-8254-24083FBFC480}" destId="{9BA7BEDA-507C-43FB-9F69-A4DB96DA47B0}" srcOrd="0" destOrd="0" presId="urn:microsoft.com/office/officeart/2005/8/layout/process1"/>
    <dgm:cxn modelId="{26545CCD-3789-4C05-A702-C241A96DE750}" type="presParOf" srcId="{428E421F-D6F2-4574-8701-FB8B4916BBA3}" destId="{9F7CB522-55AB-4D3D-9A96-78D8A68FB2D6}"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754499-987D-4BB1-A1B9-55F52F008595}" type="doc">
      <dgm:prSet loTypeId="urn:microsoft.com/office/officeart/2005/8/layout/target2" loCatId="relationship" qsTypeId="urn:microsoft.com/office/officeart/2005/8/quickstyle/simple2" qsCatId="simple" csTypeId="urn:microsoft.com/office/officeart/2005/8/colors/colorful5" csCatId="colorful" phldr="1"/>
      <dgm:spPr/>
      <dgm:t>
        <a:bodyPr/>
        <a:lstStyle/>
        <a:p>
          <a:endParaRPr lang="zh-CN" altLang="en-US"/>
        </a:p>
      </dgm:t>
    </dgm:pt>
    <dgm:pt modelId="{B5B82C2F-ED74-44E8-B119-64B1567E8D24}">
      <dgm:prSet phldrT="[文本]"/>
      <dgm:spPr/>
      <dgm:t>
        <a:bodyPr/>
        <a:lstStyle/>
        <a:p>
          <a:r>
            <a:rPr lang="en-US" altLang="zh-CN" u="none" dirty="0"/>
            <a:t>PMML</a:t>
          </a:r>
          <a:endParaRPr lang="zh-CN" altLang="en-US" u="none" dirty="0"/>
        </a:p>
      </dgm:t>
    </dgm:pt>
    <dgm:pt modelId="{B46BD431-04E1-4E8C-B280-FC54B54615D3}" type="parTrans" cxnId="{945C440A-35DE-4AF1-859E-8920FFFCC5F2}">
      <dgm:prSet/>
      <dgm:spPr/>
      <dgm:t>
        <a:bodyPr/>
        <a:lstStyle/>
        <a:p>
          <a:endParaRPr lang="zh-CN" altLang="en-US"/>
        </a:p>
      </dgm:t>
    </dgm:pt>
    <dgm:pt modelId="{D223891C-C976-4852-9072-E9F5D7D61F40}" type="sibTrans" cxnId="{945C440A-35DE-4AF1-859E-8920FFFCC5F2}">
      <dgm:prSet/>
      <dgm:spPr/>
      <dgm:t>
        <a:bodyPr/>
        <a:lstStyle/>
        <a:p>
          <a:endParaRPr lang="zh-CN" altLang="en-US"/>
        </a:p>
      </dgm:t>
    </dgm:pt>
    <dgm:pt modelId="{A3AB0E0F-D7AB-4651-BB91-A67D8D7FD5A8}">
      <dgm:prSet phldrT="[文本]" custT="1"/>
      <dgm:spPr/>
      <dgm:t>
        <a:bodyPr/>
        <a:lstStyle/>
        <a:p>
          <a:r>
            <a:rPr lang="en-US" altLang="zh-CN" sz="1800" dirty="0"/>
            <a:t>Header</a:t>
          </a:r>
          <a:endParaRPr lang="zh-CN" altLang="en-US" sz="1800" dirty="0"/>
        </a:p>
      </dgm:t>
    </dgm:pt>
    <dgm:pt modelId="{1E1348F9-26F1-4EDA-A824-957F3616DA1A}" type="parTrans" cxnId="{80898DEB-EC20-4E24-8402-70B9A1857534}">
      <dgm:prSet/>
      <dgm:spPr/>
      <dgm:t>
        <a:bodyPr/>
        <a:lstStyle/>
        <a:p>
          <a:endParaRPr lang="zh-CN" altLang="en-US"/>
        </a:p>
      </dgm:t>
    </dgm:pt>
    <dgm:pt modelId="{1A9010FB-61FE-4E4E-8A23-9DF4FD25E092}" type="sibTrans" cxnId="{80898DEB-EC20-4E24-8402-70B9A1857534}">
      <dgm:prSet/>
      <dgm:spPr/>
      <dgm:t>
        <a:bodyPr/>
        <a:lstStyle/>
        <a:p>
          <a:endParaRPr lang="zh-CN" altLang="en-US"/>
        </a:p>
      </dgm:t>
    </dgm:pt>
    <dgm:pt modelId="{C69A6F75-9BCB-4A22-B44E-712E8BFC9DCB}">
      <dgm:prSet phldrT="[文本]" custT="1"/>
      <dgm:spPr/>
      <dgm:t>
        <a:bodyPr/>
        <a:lstStyle/>
        <a:p>
          <a:r>
            <a:rPr lang="en-US" altLang="zh-CN" sz="1800" dirty="0" err="1"/>
            <a:t>DataDictory</a:t>
          </a:r>
          <a:endParaRPr lang="zh-CN" altLang="en-US" sz="1300" dirty="0"/>
        </a:p>
      </dgm:t>
    </dgm:pt>
    <dgm:pt modelId="{BD36150E-DA83-491D-A7E0-13AEE9FE2D41}" type="parTrans" cxnId="{9711C69D-0064-4A10-9D7D-B40D3ABB4A87}">
      <dgm:prSet/>
      <dgm:spPr/>
      <dgm:t>
        <a:bodyPr/>
        <a:lstStyle/>
        <a:p>
          <a:endParaRPr lang="zh-CN" altLang="en-US"/>
        </a:p>
      </dgm:t>
    </dgm:pt>
    <dgm:pt modelId="{B907F97C-6561-4A6A-AD5A-E2863494BE12}" type="sibTrans" cxnId="{9711C69D-0064-4A10-9D7D-B40D3ABB4A87}">
      <dgm:prSet/>
      <dgm:spPr/>
      <dgm:t>
        <a:bodyPr/>
        <a:lstStyle/>
        <a:p>
          <a:endParaRPr lang="zh-CN" altLang="en-US"/>
        </a:p>
      </dgm:t>
    </dgm:pt>
    <dgm:pt modelId="{7DECDE7E-23A8-40E0-A4A2-5351960AEF36}">
      <dgm:prSet phldrT="[文本]"/>
      <dgm:spPr/>
      <dgm:t>
        <a:bodyPr/>
        <a:lstStyle/>
        <a:p>
          <a:r>
            <a:rPr lang="en-US" altLang="zh-CN" dirty="0" err="1"/>
            <a:t>MiningModel</a:t>
          </a:r>
          <a:endParaRPr lang="zh-CN" altLang="en-US" dirty="0"/>
        </a:p>
      </dgm:t>
    </dgm:pt>
    <dgm:pt modelId="{13169DEE-96C8-4AC7-92C3-5339C518BDBB}" type="parTrans" cxnId="{C0F0A5DC-4555-40C4-8ABF-DC2C1D877FA1}">
      <dgm:prSet/>
      <dgm:spPr/>
      <dgm:t>
        <a:bodyPr/>
        <a:lstStyle/>
        <a:p>
          <a:endParaRPr lang="zh-CN" altLang="en-US"/>
        </a:p>
      </dgm:t>
    </dgm:pt>
    <dgm:pt modelId="{F67CE3F2-120C-4663-B7A7-51FD59B8D8CF}" type="sibTrans" cxnId="{C0F0A5DC-4555-40C4-8ABF-DC2C1D877FA1}">
      <dgm:prSet/>
      <dgm:spPr/>
      <dgm:t>
        <a:bodyPr/>
        <a:lstStyle/>
        <a:p>
          <a:endParaRPr lang="zh-CN" altLang="en-US"/>
        </a:p>
      </dgm:t>
    </dgm:pt>
    <dgm:pt modelId="{E331B4A6-84AA-47CC-9B20-0C26526A8421}">
      <dgm:prSet phldrT="[文本]"/>
      <dgm:spPr/>
      <dgm:t>
        <a:bodyPr/>
        <a:lstStyle/>
        <a:p>
          <a:r>
            <a:rPr lang="en-US" altLang="zh-CN" dirty="0"/>
            <a:t>output</a:t>
          </a:r>
          <a:endParaRPr lang="zh-CN" altLang="en-US" dirty="0"/>
        </a:p>
      </dgm:t>
    </dgm:pt>
    <dgm:pt modelId="{D2B6E26A-6416-46FB-89E4-5BF676F7B779}" type="parTrans" cxnId="{71AE1898-B78A-4A97-AC49-F5054CEBB732}">
      <dgm:prSet/>
      <dgm:spPr/>
      <dgm:t>
        <a:bodyPr/>
        <a:lstStyle/>
        <a:p>
          <a:endParaRPr lang="zh-CN" altLang="en-US"/>
        </a:p>
      </dgm:t>
    </dgm:pt>
    <dgm:pt modelId="{8927A169-3E76-41F6-87F6-BBFEAC078801}" type="sibTrans" cxnId="{71AE1898-B78A-4A97-AC49-F5054CEBB732}">
      <dgm:prSet/>
      <dgm:spPr/>
      <dgm:t>
        <a:bodyPr/>
        <a:lstStyle/>
        <a:p>
          <a:endParaRPr lang="zh-CN" altLang="en-US"/>
        </a:p>
      </dgm:t>
    </dgm:pt>
    <dgm:pt modelId="{21969D84-98CB-4699-85B3-1B6416912D90}">
      <dgm:prSet/>
      <dgm:spPr/>
      <dgm:t>
        <a:bodyPr/>
        <a:lstStyle/>
        <a:p>
          <a:r>
            <a:rPr lang="en-US" altLang="en-US" dirty="0" err="1"/>
            <a:t>MiningSchema</a:t>
          </a:r>
          <a:endParaRPr lang="zh-CN" altLang="en-US" dirty="0"/>
        </a:p>
      </dgm:t>
    </dgm:pt>
    <dgm:pt modelId="{B5CCA9B1-A85C-4D8E-BB0F-BFF7EDF62C5D}" type="parTrans" cxnId="{3763FA7C-FBD4-4F8C-A6D5-31E3EEFE42F1}">
      <dgm:prSet/>
      <dgm:spPr/>
      <dgm:t>
        <a:bodyPr/>
        <a:lstStyle/>
        <a:p>
          <a:endParaRPr lang="zh-CN" altLang="en-US"/>
        </a:p>
      </dgm:t>
    </dgm:pt>
    <dgm:pt modelId="{3C342103-3381-4CAD-BC80-4CD32A2B240D}" type="sibTrans" cxnId="{3763FA7C-FBD4-4F8C-A6D5-31E3EEFE42F1}">
      <dgm:prSet/>
      <dgm:spPr/>
      <dgm:t>
        <a:bodyPr/>
        <a:lstStyle/>
        <a:p>
          <a:endParaRPr lang="zh-CN" altLang="en-US"/>
        </a:p>
      </dgm:t>
    </dgm:pt>
    <dgm:pt modelId="{2A2CCA40-3FC8-4F19-8124-7A37076AAC45}">
      <dgm:prSet/>
      <dgm:spPr/>
      <dgm:t>
        <a:bodyPr/>
        <a:lstStyle/>
        <a:p>
          <a:r>
            <a:rPr lang="en-US" altLang="zh-CN" dirty="0"/>
            <a:t>Model</a:t>
          </a:r>
          <a:endParaRPr lang="zh-CN" altLang="en-US" dirty="0"/>
        </a:p>
      </dgm:t>
    </dgm:pt>
    <dgm:pt modelId="{B1F1B58E-31D0-44FF-8FE5-49C912CAC8F5}" type="parTrans" cxnId="{D42EA007-5500-460F-81DF-2C73292B7FD2}">
      <dgm:prSet/>
      <dgm:spPr/>
      <dgm:t>
        <a:bodyPr/>
        <a:lstStyle/>
        <a:p>
          <a:endParaRPr lang="zh-CN" altLang="en-US"/>
        </a:p>
      </dgm:t>
    </dgm:pt>
    <dgm:pt modelId="{8146A03E-347D-4A55-A28C-0A9E9DD4CF06}" type="sibTrans" cxnId="{D42EA007-5500-460F-81DF-2C73292B7FD2}">
      <dgm:prSet/>
      <dgm:spPr/>
      <dgm:t>
        <a:bodyPr/>
        <a:lstStyle/>
        <a:p>
          <a:endParaRPr lang="zh-CN" altLang="en-US"/>
        </a:p>
      </dgm:t>
    </dgm:pt>
    <dgm:pt modelId="{412400DD-3E8F-4C48-A326-49A78E4883BE}" type="pres">
      <dgm:prSet presAssocID="{64754499-987D-4BB1-A1B9-55F52F008595}" presName="Name0" presStyleCnt="0">
        <dgm:presLayoutVars>
          <dgm:chMax val="3"/>
          <dgm:chPref val="1"/>
          <dgm:dir/>
          <dgm:animLvl val="lvl"/>
          <dgm:resizeHandles/>
        </dgm:presLayoutVars>
      </dgm:prSet>
      <dgm:spPr/>
      <dgm:t>
        <a:bodyPr/>
        <a:lstStyle/>
        <a:p>
          <a:endParaRPr lang="zh-CN" altLang="en-US"/>
        </a:p>
      </dgm:t>
    </dgm:pt>
    <dgm:pt modelId="{CB469FC8-ADAF-43B0-B175-8D43EB36412E}" type="pres">
      <dgm:prSet presAssocID="{64754499-987D-4BB1-A1B9-55F52F008595}" presName="outerBox" presStyleCnt="0"/>
      <dgm:spPr/>
    </dgm:pt>
    <dgm:pt modelId="{2BCBF121-147F-4025-B616-FB72F454F0B2}" type="pres">
      <dgm:prSet presAssocID="{64754499-987D-4BB1-A1B9-55F52F008595}" presName="outerBoxParent" presStyleLbl="node1" presStyleIdx="0" presStyleCnt="2" custLinFactNeighborX="10335" custLinFactNeighborY="-4743"/>
      <dgm:spPr/>
      <dgm:t>
        <a:bodyPr/>
        <a:lstStyle/>
        <a:p>
          <a:endParaRPr lang="zh-CN" altLang="en-US"/>
        </a:p>
      </dgm:t>
    </dgm:pt>
    <dgm:pt modelId="{1D0F17D1-C3EE-4ECD-B0C6-F33DEDAEC25A}" type="pres">
      <dgm:prSet presAssocID="{64754499-987D-4BB1-A1B9-55F52F008595}" presName="outerBoxChildren" presStyleCnt="0"/>
      <dgm:spPr/>
    </dgm:pt>
    <dgm:pt modelId="{F9BDF5FB-4089-4D1F-90EE-6CD3E84F95A7}" type="pres">
      <dgm:prSet presAssocID="{A3AB0E0F-D7AB-4651-BB91-A67D8D7FD5A8}" presName="oChild" presStyleLbl="fgAcc1" presStyleIdx="0" presStyleCnt="5">
        <dgm:presLayoutVars>
          <dgm:bulletEnabled val="1"/>
        </dgm:presLayoutVars>
      </dgm:prSet>
      <dgm:spPr/>
      <dgm:t>
        <a:bodyPr/>
        <a:lstStyle/>
        <a:p>
          <a:endParaRPr lang="zh-CN" altLang="en-US"/>
        </a:p>
      </dgm:t>
    </dgm:pt>
    <dgm:pt modelId="{446EF7AE-E44D-47C6-B09B-47384F502CFE}" type="pres">
      <dgm:prSet presAssocID="{1A9010FB-61FE-4E4E-8A23-9DF4FD25E092}" presName="outerSibTrans" presStyleCnt="0"/>
      <dgm:spPr/>
    </dgm:pt>
    <dgm:pt modelId="{7080ED4A-D804-4C1F-A5B7-0BD944FF84A5}" type="pres">
      <dgm:prSet presAssocID="{C69A6F75-9BCB-4A22-B44E-712E8BFC9DCB}" presName="oChild" presStyleLbl="fgAcc1" presStyleIdx="1" presStyleCnt="5">
        <dgm:presLayoutVars>
          <dgm:bulletEnabled val="1"/>
        </dgm:presLayoutVars>
      </dgm:prSet>
      <dgm:spPr/>
      <dgm:t>
        <a:bodyPr/>
        <a:lstStyle/>
        <a:p>
          <a:endParaRPr lang="zh-CN" altLang="en-US"/>
        </a:p>
      </dgm:t>
    </dgm:pt>
    <dgm:pt modelId="{D47542EC-FE61-47D8-A208-5D6C4776395D}" type="pres">
      <dgm:prSet presAssocID="{64754499-987D-4BB1-A1B9-55F52F008595}" presName="middleBox" presStyleCnt="0"/>
      <dgm:spPr/>
    </dgm:pt>
    <dgm:pt modelId="{1A59D657-8201-4E14-A5F1-A48E82EDCC0B}" type="pres">
      <dgm:prSet presAssocID="{64754499-987D-4BB1-A1B9-55F52F008595}" presName="middleBoxParent" presStyleLbl="node1" presStyleIdx="1" presStyleCnt="2"/>
      <dgm:spPr/>
      <dgm:t>
        <a:bodyPr/>
        <a:lstStyle/>
        <a:p>
          <a:endParaRPr lang="zh-CN" altLang="en-US"/>
        </a:p>
      </dgm:t>
    </dgm:pt>
    <dgm:pt modelId="{AE275B42-FC6A-4E58-BFFE-B6BDCB6EC9FE}" type="pres">
      <dgm:prSet presAssocID="{64754499-987D-4BB1-A1B9-55F52F008595}" presName="middleBoxChildren" presStyleCnt="0"/>
      <dgm:spPr/>
    </dgm:pt>
    <dgm:pt modelId="{D9844E19-169F-4662-B4AB-AF4175D225B3}" type="pres">
      <dgm:prSet presAssocID="{E331B4A6-84AA-47CC-9B20-0C26526A8421}" presName="mChild" presStyleLbl="fgAcc1" presStyleIdx="2" presStyleCnt="5">
        <dgm:presLayoutVars>
          <dgm:bulletEnabled val="1"/>
        </dgm:presLayoutVars>
      </dgm:prSet>
      <dgm:spPr/>
      <dgm:t>
        <a:bodyPr/>
        <a:lstStyle/>
        <a:p>
          <a:endParaRPr lang="zh-CN" altLang="en-US"/>
        </a:p>
      </dgm:t>
    </dgm:pt>
    <dgm:pt modelId="{EA24E780-F22D-460D-BCFB-917186A499F0}" type="pres">
      <dgm:prSet presAssocID="{8927A169-3E76-41F6-87F6-BBFEAC078801}" presName="middleSibTrans" presStyleCnt="0"/>
      <dgm:spPr/>
    </dgm:pt>
    <dgm:pt modelId="{3494AEE4-A198-49C2-96FC-3FAE72247C41}" type="pres">
      <dgm:prSet presAssocID="{21969D84-98CB-4699-85B3-1B6416912D90}" presName="mChild" presStyleLbl="fgAcc1" presStyleIdx="3" presStyleCnt="5">
        <dgm:presLayoutVars>
          <dgm:bulletEnabled val="1"/>
        </dgm:presLayoutVars>
      </dgm:prSet>
      <dgm:spPr/>
      <dgm:t>
        <a:bodyPr/>
        <a:lstStyle/>
        <a:p>
          <a:endParaRPr lang="zh-CN" altLang="en-US"/>
        </a:p>
      </dgm:t>
    </dgm:pt>
    <dgm:pt modelId="{A2254EC0-4BBD-43AD-BFAC-BE5B7CE8654A}" type="pres">
      <dgm:prSet presAssocID="{3C342103-3381-4CAD-BC80-4CD32A2B240D}" presName="middleSibTrans" presStyleCnt="0"/>
      <dgm:spPr/>
    </dgm:pt>
    <dgm:pt modelId="{76BF1841-0E44-4548-A7D0-0EBAD7C837B3}" type="pres">
      <dgm:prSet presAssocID="{2A2CCA40-3FC8-4F19-8124-7A37076AAC45}" presName="mChild" presStyleLbl="fgAcc1" presStyleIdx="4" presStyleCnt="5">
        <dgm:presLayoutVars>
          <dgm:bulletEnabled val="1"/>
        </dgm:presLayoutVars>
      </dgm:prSet>
      <dgm:spPr/>
      <dgm:t>
        <a:bodyPr/>
        <a:lstStyle/>
        <a:p>
          <a:endParaRPr lang="zh-CN" altLang="en-US"/>
        </a:p>
      </dgm:t>
    </dgm:pt>
  </dgm:ptLst>
  <dgm:cxnLst>
    <dgm:cxn modelId="{C0F0A5DC-4555-40C4-8ABF-DC2C1D877FA1}" srcId="{64754499-987D-4BB1-A1B9-55F52F008595}" destId="{7DECDE7E-23A8-40E0-A4A2-5351960AEF36}" srcOrd="1" destOrd="0" parTransId="{13169DEE-96C8-4AC7-92C3-5339C518BDBB}" sibTransId="{F67CE3F2-120C-4663-B7A7-51FD59B8D8CF}"/>
    <dgm:cxn modelId="{8D8244BC-6495-4284-B6B1-B73BC7242588}" type="presOf" srcId="{B5B82C2F-ED74-44E8-B119-64B1567E8D24}" destId="{2BCBF121-147F-4025-B616-FB72F454F0B2}" srcOrd="0" destOrd="0" presId="urn:microsoft.com/office/officeart/2005/8/layout/target2"/>
    <dgm:cxn modelId="{945C440A-35DE-4AF1-859E-8920FFFCC5F2}" srcId="{64754499-987D-4BB1-A1B9-55F52F008595}" destId="{B5B82C2F-ED74-44E8-B119-64B1567E8D24}" srcOrd="0" destOrd="0" parTransId="{B46BD431-04E1-4E8C-B280-FC54B54615D3}" sibTransId="{D223891C-C976-4852-9072-E9F5D7D61F40}"/>
    <dgm:cxn modelId="{E1919B78-F5B5-44BA-B917-219DCD73E104}" type="presOf" srcId="{21969D84-98CB-4699-85B3-1B6416912D90}" destId="{3494AEE4-A198-49C2-96FC-3FAE72247C41}" srcOrd="0" destOrd="0" presId="urn:microsoft.com/office/officeart/2005/8/layout/target2"/>
    <dgm:cxn modelId="{3763FA7C-FBD4-4F8C-A6D5-31E3EEFE42F1}" srcId="{7DECDE7E-23A8-40E0-A4A2-5351960AEF36}" destId="{21969D84-98CB-4699-85B3-1B6416912D90}" srcOrd="1" destOrd="0" parTransId="{B5CCA9B1-A85C-4D8E-BB0F-BFF7EDF62C5D}" sibTransId="{3C342103-3381-4CAD-BC80-4CD32A2B240D}"/>
    <dgm:cxn modelId="{CD493C13-96E6-4513-AE82-94F41F6126FF}" type="presOf" srcId="{A3AB0E0F-D7AB-4651-BB91-A67D8D7FD5A8}" destId="{F9BDF5FB-4089-4D1F-90EE-6CD3E84F95A7}" srcOrd="0" destOrd="0" presId="urn:microsoft.com/office/officeart/2005/8/layout/target2"/>
    <dgm:cxn modelId="{944A8E19-5D24-47B2-9894-89C280F9A8B3}" type="presOf" srcId="{7DECDE7E-23A8-40E0-A4A2-5351960AEF36}" destId="{1A59D657-8201-4E14-A5F1-A48E82EDCC0B}" srcOrd="0" destOrd="0" presId="urn:microsoft.com/office/officeart/2005/8/layout/target2"/>
    <dgm:cxn modelId="{F5D5C18B-6FA0-470A-B86A-D4F2FA2752E5}" type="presOf" srcId="{64754499-987D-4BB1-A1B9-55F52F008595}" destId="{412400DD-3E8F-4C48-A326-49A78E4883BE}" srcOrd="0" destOrd="0" presId="urn:microsoft.com/office/officeart/2005/8/layout/target2"/>
    <dgm:cxn modelId="{D42EA007-5500-460F-81DF-2C73292B7FD2}" srcId="{7DECDE7E-23A8-40E0-A4A2-5351960AEF36}" destId="{2A2CCA40-3FC8-4F19-8124-7A37076AAC45}" srcOrd="2" destOrd="0" parTransId="{B1F1B58E-31D0-44FF-8FE5-49C912CAC8F5}" sibTransId="{8146A03E-347D-4A55-A28C-0A9E9DD4CF06}"/>
    <dgm:cxn modelId="{71AE1898-B78A-4A97-AC49-F5054CEBB732}" srcId="{7DECDE7E-23A8-40E0-A4A2-5351960AEF36}" destId="{E331B4A6-84AA-47CC-9B20-0C26526A8421}" srcOrd="0" destOrd="0" parTransId="{D2B6E26A-6416-46FB-89E4-5BF676F7B779}" sibTransId="{8927A169-3E76-41F6-87F6-BBFEAC078801}"/>
    <dgm:cxn modelId="{67B4893D-8525-48A5-B84D-A5A95C78BD88}" type="presOf" srcId="{2A2CCA40-3FC8-4F19-8124-7A37076AAC45}" destId="{76BF1841-0E44-4548-A7D0-0EBAD7C837B3}" srcOrd="0" destOrd="0" presId="urn:microsoft.com/office/officeart/2005/8/layout/target2"/>
    <dgm:cxn modelId="{CC86E904-1010-4022-9C70-19616F210EE4}" type="presOf" srcId="{E331B4A6-84AA-47CC-9B20-0C26526A8421}" destId="{D9844E19-169F-4662-B4AB-AF4175D225B3}" srcOrd="0" destOrd="0" presId="urn:microsoft.com/office/officeart/2005/8/layout/target2"/>
    <dgm:cxn modelId="{3EA3E625-87F6-49C3-BB20-831C228F7D23}" type="presOf" srcId="{C69A6F75-9BCB-4A22-B44E-712E8BFC9DCB}" destId="{7080ED4A-D804-4C1F-A5B7-0BD944FF84A5}" srcOrd="0" destOrd="0" presId="urn:microsoft.com/office/officeart/2005/8/layout/target2"/>
    <dgm:cxn modelId="{80898DEB-EC20-4E24-8402-70B9A1857534}" srcId="{B5B82C2F-ED74-44E8-B119-64B1567E8D24}" destId="{A3AB0E0F-D7AB-4651-BB91-A67D8D7FD5A8}" srcOrd="0" destOrd="0" parTransId="{1E1348F9-26F1-4EDA-A824-957F3616DA1A}" sibTransId="{1A9010FB-61FE-4E4E-8A23-9DF4FD25E092}"/>
    <dgm:cxn modelId="{9711C69D-0064-4A10-9D7D-B40D3ABB4A87}" srcId="{B5B82C2F-ED74-44E8-B119-64B1567E8D24}" destId="{C69A6F75-9BCB-4A22-B44E-712E8BFC9DCB}" srcOrd="1" destOrd="0" parTransId="{BD36150E-DA83-491D-A7E0-13AEE9FE2D41}" sibTransId="{B907F97C-6561-4A6A-AD5A-E2863494BE12}"/>
    <dgm:cxn modelId="{82C613C9-1101-46E4-B064-03810EAB31A5}" type="presParOf" srcId="{412400DD-3E8F-4C48-A326-49A78E4883BE}" destId="{CB469FC8-ADAF-43B0-B175-8D43EB36412E}" srcOrd="0" destOrd="0" presId="urn:microsoft.com/office/officeart/2005/8/layout/target2"/>
    <dgm:cxn modelId="{2BDFE910-E39C-4452-966B-BB70B6053295}" type="presParOf" srcId="{CB469FC8-ADAF-43B0-B175-8D43EB36412E}" destId="{2BCBF121-147F-4025-B616-FB72F454F0B2}" srcOrd="0" destOrd="0" presId="urn:microsoft.com/office/officeart/2005/8/layout/target2"/>
    <dgm:cxn modelId="{7E169CA1-B5CF-4D27-A94C-E9CDCE332F10}" type="presParOf" srcId="{CB469FC8-ADAF-43B0-B175-8D43EB36412E}" destId="{1D0F17D1-C3EE-4ECD-B0C6-F33DEDAEC25A}" srcOrd="1" destOrd="0" presId="urn:microsoft.com/office/officeart/2005/8/layout/target2"/>
    <dgm:cxn modelId="{9D6DEFE3-04F0-4A35-B5F5-5201D378569A}" type="presParOf" srcId="{1D0F17D1-C3EE-4ECD-B0C6-F33DEDAEC25A}" destId="{F9BDF5FB-4089-4D1F-90EE-6CD3E84F95A7}" srcOrd="0" destOrd="0" presId="urn:microsoft.com/office/officeart/2005/8/layout/target2"/>
    <dgm:cxn modelId="{601BCC95-1F96-4EA8-92FA-E7A0CA591170}" type="presParOf" srcId="{1D0F17D1-C3EE-4ECD-B0C6-F33DEDAEC25A}" destId="{446EF7AE-E44D-47C6-B09B-47384F502CFE}" srcOrd="1" destOrd="0" presId="urn:microsoft.com/office/officeart/2005/8/layout/target2"/>
    <dgm:cxn modelId="{F0DE3CB5-2B42-404C-BAA5-B137067062D5}" type="presParOf" srcId="{1D0F17D1-C3EE-4ECD-B0C6-F33DEDAEC25A}" destId="{7080ED4A-D804-4C1F-A5B7-0BD944FF84A5}" srcOrd="2" destOrd="0" presId="urn:microsoft.com/office/officeart/2005/8/layout/target2"/>
    <dgm:cxn modelId="{1F15940D-B8FF-4D68-BE41-21DFF0CAC474}" type="presParOf" srcId="{412400DD-3E8F-4C48-A326-49A78E4883BE}" destId="{D47542EC-FE61-47D8-A208-5D6C4776395D}" srcOrd="1" destOrd="0" presId="urn:microsoft.com/office/officeart/2005/8/layout/target2"/>
    <dgm:cxn modelId="{9750FFD2-8021-4A1C-9EE7-C061E132BB30}" type="presParOf" srcId="{D47542EC-FE61-47D8-A208-5D6C4776395D}" destId="{1A59D657-8201-4E14-A5F1-A48E82EDCC0B}" srcOrd="0" destOrd="0" presId="urn:microsoft.com/office/officeart/2005/8/layout/target2"/>
    <dgm:cxn modelId="{22EA980D-5783-47AA-B9F6-CE8D11A7F515}" type="presParOf" srcId="{D47542EC-FE61-47D8-A208-5D6C4776395D}" destId="{AE275B42-FC6A-4E58-BFFE-B6BDCB6EC9FE}" srcOrd="1" destOrd="0" presId="urn:microsoft.com/office/officeart/2005/8/layout/target2"/>
    <dgm:cxn modelId="{2B8DA498-CD08-4FC3-8B33-A2A435283F36}" type="presParOf" srcId="{AE275B42-FC6A-4E58-BFFE-B6BDCB6EC9FE}" destId="{D9844E19-169F-4662-B4AB-AF4175D225B3}" srcOrd="0" destOrd="0" presId="urn:microsoft.com/office/officeart/2005/8/layout/target2"/>
    <dgm:cxn modelId="{CBCCC8D3-2F9A-4FE4-9DA3-D08E0148B1DB}" type="presParOf" srcId="{AE275B42-FC6A-4E58-BFFE-B6BDCB6EC9FE}" destId="{EA24E780-F22D-460D-BCFB-917186A499F0}" srcOrd="1" destOrd="0" presId="urn:microsoft.com/office/officeart/2005/8/layout/target2"/>
    <dgm:cxn modelId="{3A8AB64B-8EF1-44F3-9E8B-6B9A6A0010EB}" type="presParOf" srcId="{AE275B42-FC6A-4E58-BFFE-B6BDCB6EC9FE}" destId="{3494AEE4-A198-49C2-96FC-3FAE72247C41}" srcOrd="2" destOrd="0" presId="urn:microsoft.com/office/officeart/2005/8/layout/target2"/>
    <dgm:cxn modelId="{128B914D-2084-49F2-AB55-D749FE16B8D4}" type="presParOf" srcId="{AE275B42-FC6A-4E58-BFFE-B6BDCB6EC9FE}" destId="{A2254EC0-4BBD-43AD-BFAC-BE5B7CE8654A}" srcOrd="3" destOrd="0" presId="urn:microsoft.com/office/officeart/2005/8/layout/target2"/>
    <dgm:cxn modelId="{16FBEB22-B164-41B9-AEC9-8FC80088E949}" type="presParOf" srcId="{AE275B42-FC6A-4E58-BFFE-B6BDCB6EC9FE}" destId="{76BF1841-0E44-4548-A7D0-0EBAD7C837B3}"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C69286-EE6A-41B4-A711-14EE86F0300A}" type="doc">
      <dgm:prSet loTypeId="urn:microsoft.com/office/officeart/2005/8/layout/target2" loCatId="relationship" qsTypeId="urn:microsoft.com/office/officeart/2005/8/quickstyle/simple1" qsCatId="simple" csTypeId="urn:microsoft.com/office/officeart/2005/8/colors/accent3_1" csCatId="accent3" phldr="1"/>
      <dgm:spPr/>
      <dgm:t>
        <a:bodyPr/>
        <a:lstStyle/>
        <a:p>
          <a:endParaRPr lang="zh-CN" altLang="en-US"/>
        </a:p>
      </dgm:t>
    </dgm:pt>
    <dgm:pt modelId="{645B376B-AE5C-4B1E-8987-104C494253EA}">
      <dgm:prSet phldrT="[文本]"/>
      <dgm:spPr/>
      <dgm:t>
        <a:bodyPr/>
        <a:lstStyle/>
        <a:p>
          <a:r>
            <a:rPr lang="en-US" altLang="en-US" dirty="0" err="1"/>
            <a:t>DataDictionary</a:t>
          </a:r>
          <a:endParaRPr lang="zh-CN" altLang="en-US" dirty="0"/>
        </a:p>
      </dgm:t>
    </dgm:pt>
    <dgm:pt modelId="{A0F65B15-5D59-446F-8C74-C9757F7CB507}" type="parTrans" cxnId="{805E8282-C199-4909-846E-4299631EDB0B}">
      <dgm:prSet/>
      <dgm:spPr/>
      <dgm:t>
        <a:bodyPr/>
        <a:lstStyle/>
        <a:p>
          <a:endParaRPr lang="zh-CN" altLang="en-US"/>
        </a:p>
      </dgm:t>
    </dgm:pt>
    <dgm:pt modelId="{DE567DD2-EC24-45F2-BE36-3FA6ED66A81C}" type="sibTrans" cxnId="{805E8282-C199-4909-846E-4299631EDB0B}">
      <dgm:prSet/>
      <dgm:spPr/>
      <dgm:t>
        <a:bodyPr/>
        <a:lstStyle/>
        <a:p>
          <a:endParaRPr lang="zh-CN" altLang="en-US"/>
        </a:p>
      </dgm:t>
    </dgm:pt>
    <dgm:pt modelId="{F507793A-7A5A-4C32-A3EC-0E6A8897B03A}">
      <dgm:prSet phldrT="[文本]"/>
      <dgm:spPr/>
      <dgm:t>
        <a:bodyPr/>
        <a:lstStyle/>
        <a:p>
          <a:r>
            <a:rPr lang="en-US" altLang="en-US" dirty="0" err="1"/>
            <a:t>DataField</a:t>
          </a:r>
          <a:endParaRPr lang="zh-CN" altLang="en-US" dirty="0"/>
        </a:p>
      </dgm:t>
    </dgm:pt>
    <dgm:pt modelId="{2212495B-F6B5-4C1F-8B19-5338AB9139D8}" type="parTrans" cxnId="{A76860FD-9054-4D70-BD5C-167E18D6BA06}">
      <dgm:prSet/>
      <dgm:spPr/>
      <dgm:t>
        <a:bodyPr/>
        <a:lstStyle/>
        <a:p>
          <a:endParaRPr lang="zh-CN" altLang="en-US"/>
        </a:p>
      </dgm:t>
    </dgm:pt>
    <dgm:pt modelId="{5BD32400-8E0F-47B5-BF00-59D3A68C1272}" type="sibTrans" cxnId="{A76860FD-9054-4D70-BD5C-167E18D6BA06}">
      <dgm:prSet/>
      <dgm:spPr/>
      <dgm:t>
        <a:bodyPr/>
        <a:lstStyle/>
        <a:p>
          <a:endParaRPr lang="zh-CN" altLang="en-US"/>
        </a:p>
      </dgm:t>
    </dgm:pt>
    <dgm:pt modelId="{97C65CE3-AB4D-42B3-BD9A-368D44B68B08}">
      <dgm:prSet phldrT="[文本]"/>
      <dgm:spPr/>
      <dgm:t>
        <a:bodyPr/>
        <a:lstStyle/>
        <a:p>
          <a:r>
            <a:rPr lang="en-US" altLang="en-US" dirty="0"/>
            <a:t>Continuous</a:t>
          </a:r>
        </a:p>
        <a:p>
          <a:r>
            <a:rPr lang="en-US" altLang="en-US" dirty="0"/>
            <a:t>&lt;Interval&gt;</a:t>
          </a:r>
          <a:endParaRPr lang="zh-CN" altLang="en-US" dirty="0"/>
        </a:p>
      </dgm:t>
    </dgm:pt>
    <dgm:pt modelId="{C878775F-0653-4D2F-B768-75AC01A58574}" type="parTrans" cxnId="{FF58242F-3E3C-4E4B-B052-13621D03D861}">
      <dgm:prSet/>
      <dgm:spPr/>
      <dgm:t>
        <a:bodyPr/>
        <a:lstStyle/>
        <a:p>
          <a:endParaRPr lang="zh-CN" altLang="en-US"/>
        </a:p>
      </dgm:t>
    </dgm:pt>
    <dgm:pt modelId="{4DEC13B3-648B-498A-B51E-B58D2F333F8D}" type="sibTrans" cxnId="{FF58242F-3E3C-4E4B-B052-13621D03D861}">
      <dgm:prSet/>
      <dgm:spPr/>
      <dgm:t>
        <a:bodyPr/>
        <a:lstStyle/>
        <a:p>
          <a:endParaRPr lang="zh-CN" altLang="en-US"/>
        </a:p>
      </dgm:t>
    </dgm:pt>
    <dgm:pt modelId="{1810870E-E6F5-41F7-AD9F-91BCC1CD7A1A}">
      <dgm:prSet phldrT="[文本]"/>
      <dgm:spPr/>
      <dgm:t>
        <a:bodyPr/>
        <a:lstStyle/>
        <a:p>
          <a:r>
            <a:rPr lang="en-US" altLang="en-US" dirty="0"/>
            <a:t>Categorical</a:t>
          </a:r>
        </a:p>
        <a:p>
          <a:r>
            <a:rPr lang="en-US" altLang="zh-CN" dirty="0"/>
            <a:t>&lt;Value&gt;</a:t>
          </a:r>
          <a:endParaRPr lang="zh-CN" altLang="en-US" dirty="0"/>
        </a:p>
      </dgm:t>
    </dgm:pt>
    <dgm:pt modelId="{2D8B42D9-E8D5-4CB7-A5DA-3DE686582F69}" type="parTrans" cxnId="{97D30D1C-1000-44AC-AE6A-E73D1313806F}">
      <dgm:prSet/>
      <dgm:spPr/>
      <dgm:t>
        <a:bodyPr/>
        <a:lstStyle/>
        <a:p>
          <a:endParaRPr lang="zh-CN" altLang="en-US"/>
        </a:p>
      </dgm:t>
    </dgm:pt>
    <dgm:pt modelId="{4B635054-939F-4DBF-999F-1FF599791517}" type="sibTrans" cxnId="{97D30D1C-1000-44AC-AE6A-E73D1313806F}">
      <dgm:prSet/>
      <dgm:spPr/>
      <dgm:t>
        <a:bodyPr/>
        <a:lstStyle/>
        <a:p>
          <a:endParaRPr lang="zh-CN" altLang="en-US"/>
        </a:p>
      </dgm:t>
    </dgm:pt>
    <dgm:pt modelId="{DA4E652D-96CF-48ED-B541-F3B3943346A3}" type="pres">
      <dgm:prSet presAssocID="{C8C69286-EE6A-41B4-A711-14EE86F0300A}" presName="Name0" presStyleCnt="0">
        <dgm:presLayoutVars>
          <dgm:chMax val="3"/>
          <dgm:chPref val="1"/>
          <dgm:dir/>
          <dgm:animLvl val="lvl"/>
          <dgm:resizeHandles/>
        </dgm:presLayoutVars>
      </dgm:prSet>
      <dgm:spPr/>
      <dgm:t>
        <a:bodyPr/>
        <a:lstStyle/>
        <a:p>
          <a:endParaRPr lang="zh-CN" altLang="en-US"/>
        </a:p>
      </dgm:t>
    </dgm:pt>
    <dgm:pt modelId="{CB361309-BACC-484B-B02F-12FE3F3EA3CB}" type="pres">
      <dgm:prSet presAssocID="{C8C69286-EE6A-41B4-A711-14EE86F0300A}" presName="outerBox" presStyleCnt="0"/>
      <dgm:spPr/>
    </dgm:pt>
    <dgm:pt modelId="{1C5F148E-5645-49ED-8E95-78A36546E970}" type="pres">
      <dgm:prSet presAssocID="{C8C69286-EE6A-41B4-A711-14EE86F0300A}" presName="outerBoxParent" presStyleLbl="node1" presStyleIdx="0" presStyleCnt="2" custLinFactNeighborX="-7225" custLinFactNeighborY="-581"/>
      <dgm:spPr/>
      <dgm:t>
        <a:bodyPr/>
        <a:lstStyle/>
        <a:p>
          <a:endParaRPr lang="zh-CN" altLang="en-US"/>
        </a:p>
      </dgm:t>
    </dgm:pt>
    <dgm:pt modelId="{1A6257A5-BF32-49A1-B2EC-4FC6CB3696C2}" type="pres">
      <dgm:prSet presAssocID="{C8C69286-EE6A-41B4-A711-14EE86F0300A}" presName="outerBoxChildren" presStyleCnt="0"/>
      <dgm:spPr/>
    </dgm:pt>
    <dgm:pt modelId="{03BE464E-BFE9-4E48-9F91-5C7C2A7F7006}" type="pres">
      <dgm:prSet presAssocID="{C8C69286-EE6A-41B4-A711-14EE86F0300A}" presName="middleBox" presStyleCnt="0"/>
      <dgm:spPr/>
    </dgm:pt>
    <dgm:pt modelId="{4330BBC2-4DA0-4E6D-8D86-E4855D263A46}" type="pres">
      <dgm:prSet presAssocID="{C8C69286-EE6A-41B4-A711-14EE86F0300A}" presName="middleBoxParent" presStyleLbl="node1" presStyleIdx="1" presStyleCnt="2"/>
      <dgm:spPr/>
      <dgm:t>
        <a:bodyPr/>
        <a:lstStyle/>
        <a:p>
          <a:endParaRPr lang="zh-CN" altLang="en-US"/>
        </a:p>
      </dgm:t>
    </dgm:pt>
    <dgm:pt modelId="{84E715B7-B339-4AFF-894A-F081D1FBFCEE}" type="pres">
      <dgm:prSet presAssocID="{C8C69286-EE6A-41B4-A711-14EE86F0300A}" presName="middleBoxChildren" presStyleCnt="0"/>
      <dgm:spPr/>
    </dgm:pt>
    <dgm:pt modelId="{3F88DC02-D000-46C5-BE69-76F36A28E2DC}" type="pres">
      <dgm:prSet presAssocID="{97C65CE3-AB4D-42B3-BD9A-368D44B68B08}" presName="mChild" presStyleLbl="fgAcc1" presStyleIdx="0" presStyleCnt="2">
        <dgm:presLayoutVars>
          <dgm:bulletEnabled val="1"/>
        </dgm:presLayoutVars>
      </dgm:prSet>
      <dgm:spPr/>
      <dgm:t>
        <a:bodyPr/>
        <a:lstStyle/>
        <a:p>
          <a:endParaRPr lang="zh-CN" altLang="en-US"/>
        </a:p>
      </dgm:t>
    </dgm:pt>
    <dgm:pt modelId="{E9C0B626-0BB1-4B30-BAC5-736B8FA8CDFD}" type="pres">
      <dgm:prSet presAssocID="{4DEC13B3-648B-498A-B51E-B58D2F333F8D}" presName="middleSibTrans" presStyleCnt="0"/>
      <dgm:spPr/>
    </dgm:pt>
    <dgm:pt modelId="{D61C6C5D-7FF6-40EA-8EC0-454C6B7DD803}" type="pres">
      <dgm:prSet presAssocID="{1810870E-E6F5-41F7-AD9F-91BCC1CD7A1A}" presName="mChild" presStyleLbl="fgAcc1" presStyleIdx="1" presStyleCnt="2">
        <dgm:presLayoutVars>
          <dgm:bulletEnabled val="1"/>
        </dgm:presLayoutVars>
      </dgm:prSet>
      <dgm:spPr/>
      <dgm:t>
        <a:bodyPr/>
        <a:lstStyle/>
        <a:p>
          <a:endParaRPr lang="zh-CN" altLang="en-US"/>
        </a:p>
      </dgm:t>
    </dgm:pt>
  </dgm:ptLst>
  <dgm:cxnLst>
    <dgm:cxn modelId="{A76860FD-9054-4D70-BD5C-167E18D6BA06}" srcId="{C8C69286-EE6A-41B4-A711-14EE86F0300A}" destId="{F507793A-7A5A-4C32-A3EC-0E6A8897B03A}" srcOrd="1" destOrd="0" parTransId="{2212495B-F6B5-4C1F-8B19-5338AB9139D8}" sibTransId="{5BD32400-8E0F-47B5-BF00-59D3A68C1272}"/>
    <dgm:cxn modelId="{2714B528-92FF-44E5-A213-7EFA6E7C5C09}" type="presOf" srcId="{F507793A-7A5A-4C32-A3EC-0E6A8897B03A}" destId="{4330BBC2-4DA0-4E6D-8D86-E4855D263A46}" srcOrd="0" destOrd="0" presId="urn:microsoft.com/office/officeart/2005/8/layout/target2"/>
    <dgm:cxn modelId="{AA7A5AC5-A82A-47A8-B293-6832A9D6E050}" type="presOf" srcId="{97C65CE3-AB4D-42B3-BD9A-368D44B68B08}" destId="{3F88DC02-D000-46C5-BE69-76F36A28E2DC}" srcOrd="0" destOrd="0" presId="urn:microsoft.com/office/officeart/2005/8/layout/target2"/>
    <dgm:cxn modelId="{FF58242F-3E3C-4E4B-B052-13621D03D861}" srcId="{F507793A-7A5A-4C32-A3EC-0E6A8897B03A}" destId="{97C65CE3-AB4D-42B3-BD9A-368D44B68B08}" srcOrd="0" destOrd="0" parTransId="{C878775F-0653-4D2F-B768-75AC01A58574}" sibTransId="{4DEC13B3-648B-498A-B51E-B58D2F333F8D}"/>
    <dgm:cxn modelId="{06C51B9C-6CB2-4824-9AA2-F2C73446A85B}" type="presOf" srcId="{C8C69286-EE6A-41B4-A711-14EE86F0300A}" destId="{DA4E652D-96CF-48ED-B541-F3B3943346A3}" srcOrd="0" destOrd="0" presId="urn:microsoft.com/office/officeart/2005/8/layout/target2"/>
    <dgm:cxn modelId="{97D30D1C-1000-44AC-AE6A-E73D1313806F}" srcId="{F507793A-7A5A-4C32-A3EC-0E6A8897B03A}" destId="{1810870E-E6F5-41F7-AD9F-91BCC1CD7A1A}" srcOrd="1" destOrd="0" parTransId="{2D8B42D9-E8D5-4CB7-A5DA-3DE686582F69}" sibTransId="{4B635054-939F-4DBF-999F-1FF599791517}"/>
    <dgm:cxn modelId="{6B2782FF-7992-4461-9B80-6831E88D4457}" type="presOf" srcId="{645B376B-AE5C-4B1E-8987-104C494253EA}" destId="{1C5F148E-5645-49ED-8E95-78A36546E970}" srcOrd="0" destOrd="0" presId="urn:microsoft.com/office/officeart/2005/8/layout/target2"/>
    <dgm:cxn modelId="{805E8282-C199-4909-846E-4299631EDB0B}" srcId="{C8C69286-EE6A-41B4-A711-14EE86F0300A}" destId="{645B376B-AE5C-4B1E-8987-104C494253EA}" srcOrd="0" destOrd="0" parTransId="{A0F65B15-5D59-446F-8C74-C9757F7CB507}" sibTransId="{DE567DD2-EC24-45F2-BE36-3FA6ED66A81C}"/>
    <dgm:cxn modelId="{E828FC06-6763-4091-9BA7-CACF89C47A58}" type="presOf" srcId="{1810870E-E6F5-41F7-AD9F-91BCC1CD7A1A}" destId="{D61C6C5D-7FF6-40EA-8EC0-454C6B7DD803}" srcOrd="0" destOrd="0" presId="urn:microsoft.com/office/officeart/2005/8/layout/target2"/>
    <dgm:cxn modelId="{17F75418-6087-436A-857F-53E8EA4E1D7D}" type="presParOf" srcId="{DA4E652D-96CF-48ED-B541-F3B3943346A3}" destId="{CB361309-BACC-484B-B02F-12FE3F3EA3CB}" srcOrd="0" destOrd="0" presId="urn:microsoft.com/office/officeart/2005/8/layout/target2"/>
    <dgm:cxn modelId="{4552443F-8305-4661-A410-0A5769CC59BC}" type="presParOf" srcId="{CB361309-BACC-484B-B02F-12FE3F3EA3CB}" destId="{1C5F148E-5645-49ED-8E95-78A36546E970}" srcOrd="0" destOrd="0" presId="urn:microsoft.com/office/officeart/2005/8/layout/target2"/>
    <dgm:cxn modelId="{D6DE53DB-1D29-4908-9C23-19D52AD0D346}" type="presParOf" srcId="{CB361309-BACC-484B-B02F-12FE3F3EA3CB}" destId="{1A6257A5-BF32-49A1-B2EC-4FC6CB3696C2}" srcOrd="1" destOrd="0" presId="urn:microsoft.com/office/officeart/2005/8/layout/target2"/>
    <dgm:cxn modelId="{44912705-524D-4CAD-A0B3-556B1D43ACF2}" type="presParOf" srcId="{DA4E652D-96CF-48ED-B541-F3B3943346A3}" destId="{03BE464E-BFE9-4E48-9F91-5C7C2A7F7006}" srcOrd="1" destOrd="0" presId="urn:microsoft.com/office/officeart/2005/8/layout/target2"/>
    <dgm:cxn modelId="{31F3794A-4778-44C1-9672-CB7C54A110C8}" type="presParOf" srcId="{03BE464E-BFE9-4E48-9F91-5C7C2A7F7006}" destId="{4330BBC2-4DA0-4E6D-8D86-E4855D263A46}" srcOrd="0" destOrd="0" presId="urn:microsoft.com/office/officeart/2005/8/layout/target2"/>
    <dgm:cxn modelId="{263F2AF5-AED2-4751-88CC-E22F21BAC7CE}" type="presParOf" srcId="{03BE464E-BFE9-4E48-9F91-5C7C2A7F7006}" destId="{84E715B7-B339-4AFF-894A-F081D1FBFCEE}" srcOrd="1" destOrd="0" presId="urn:microsoft.com/office/officeart/2005/8/layout/target2"/>
    <dgm:cxn modelId="{58530796-89E3-4177-9447-BFFD6FD94C4C}" type="presParOf" srcId="{84E715B7-B339-4AFF-894A-F081D1FBFCEE}" destId="{3F88DC02-D000-46C5-BE69-76F36A28E2DC}" srcOrd="0" destOrd="0" presId="urn:microsoft.com/office/officeart/2005/8/layout/target2"/>
    <dgm:cxn modelId="{ED3AE2E7-42D6-43FE-9E72-5BE80125530D}" type="presParOf" srcId="{84E715B7-B339-4AFF-894A-F081D1FBFCEE}" destId="{E9C0B626-0BB1-4B30-BAC5-736B8FA8CDFD}" srcOrd="1" destOrd="0" presId="urn:microsoft.com/office/officeart/2005/8/layout/target2"/>
    <dgm:cxn modelId="{6CD4F997-C2E3-457E-B25B-BBB26E6A6254}" type="presParOf" srcId="{84E715B7-B339-4AFF-894A-F081D1FBFCEE}" destId="{D61C6C5D-7FF6-40EA-8EC0-454C6B7DD803}" srcOrd="2"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85E51A-E486-41B9-BAF6-2D0A04BAC617}" type="doc">
      <dgm:prSet loTypeId="urn:microsoft.com/office/officeart/2005/8/layout/chevron1" loCatId="process" qsTypeId="urn:microsoft.com/office/officeart/2005/8/quickstyle/simple1" qsCatId="simple" csTypeId="urn:microsoft.com/office/officeart/2005/8/colors/accent1_2" csCatId="accent1" phldr="1"/>
      <dgm:spPr/>
    </dgm:pt>
    <dgm:pt modelId="{BA9E8700-E141-4ED8-BCB5-270EB11D88E1}">
      <dgm:prSet phldrT="[文本]"/>
      <dgm:spPr/>
      <dgm:t>
        <a:bodyPr/>
        <a:lstStyle/>
        <a:p>
          <a:r>
            <a:rPr lang="zh-CN" altLang="en-US" dirty="0"/>
            <a:t>读取</a:t>
          </a:r>
          <a:r>
            <a:rPr lang="en-US" altLang="zh-CN" dirty="0" err="1"/>
            <a:t>pmml</a:t>
          </a:r>
          <a:endParaRPr lang="zh-CN" altLang="en-US" dirty="0"/>
        </a:p>
      </dgm:t>
    </dgm:pt>
    <dgm:pt modelId="{D817F36D-40FC-4702-BC8A-714A0D95C722}" type="parTrans" cxnId="{3CB245EC-0126-4C4D-81E0-10BC997A0A0D}">
      <dgm:prSet/>
      <dgm:spPr/>
      <dgm:t>
        <a:bodyPr/>
        <a:lstStyle/>
        <a:p>
          <a:endParaRPr lang="zh-CN" altLang="en-US"/>
        </a:p>
      </dgm:t>
    </dgm:pt>
    <dgm:pt modelId="{98ED2679-9676-4452-9499-5E9B6C37F245}" type="sibTrans" cxnId="{3CB245EC-0126-4C4D-81E0-10BC997A0A0D}">
      <dgm:prSet/>
      <dgm:spPr/>
      <dgm:t>
        <a:bodyPr/>
        <a:lstStyle/>
        <a:p>
          <a:endParaRPr lang="zh-CN" altLang="en-US"/>
        </a:p>
      </dgm:t>
    </dgm:pt>
    <dgm:pt modelId="{AF69A5D1-A09A-49FA-850B-801C31C3B515}">
      <dgm:prSet phldrT="[文本]"/>
      <dgm:spPr/>
      <dgm:t>
        <a:bodyPr/>
        <a:lstStyle/>
        <a:p>
          <a:r>
            <a:rPr lang="zh-CN" altLang="en-US" dirty="0"/>
            <a:t>读取数据</a:t>
          </a:r>
        </a:p>
      </dgm:t>
    </dgm:pt>
    <dgm:pt modelId="{AE287C51-E02D-4787-A30C-34CEA9CEDAD3}" type="parTrans" cxnId="{68806A83-750A-4F05-9686-51B8587DD262}">
      <dgm:prSet/>
      <dgm:spPr/>
      <dgm:t>
        <a:bodyPr/>
        <a:lstStyle/>
        <a:p>
          <a:endParaRPr lang="zh-CN" altLang="en-US"/>
        </a:p>
      </dgm:t>
    </dgm:pt>
    <dgm:pt modelId="{A49546B6-BE52-4EA3-818E-DCBAA8FAE4E9}" type="sibTrans" cxnId="{68806A83-750A-4F05-9686-51B8587DD262}">
      <dgm:prSet/>
      <dgm:spPr/>
      <dgm:t>
        <a:bodyPr/>
        <a:lstStyle/>
        <a:p>
          <a:endParaRPr lang="zh-CN" altLang="en-US"/>
        </a:p>
      </dgm:t>
    </dgm:pt>
    <dgm:pt modelId="{B90A4218-EC64-4C0A-A372-7F5E7DC088C8}">
      <dgm:prSet phldrT="[文本]"/>
      <dgm:spPr/>
      <dgm:t>
        <a:bodyPr/>
        <a:lstStyle/>
        <a:p>
          <a:r>
            <a:rPr lang="zh-CN" altLang="en-US" dirty="0"/>
            <a:t>打分输出结果</a:t>
          </a:r>
        </a:p>
      </dgm:t>
    </dgm:pt>
    <dgm:pt modelId="{855278A0-4174-446F-B050-E87A9E687CD0}" type="parTrans" cxnId="{E1645D0F-387D-47EE-BE90-241676966B04}">
      <dgm:prSet/>
      <dgm:spPr/>
      <dgm:t>
        <a:bodyPr/>
        <a:lstStyle/>
        <a:p>
          <a:endParaRPr lang="zh-CN" altLang="en-US"/>
        </a:p>
      </dgm:t>
    </dgm:pt>
    <dgm:pt modelId="{7D42D2F2-7480-46A0-9858-7AEE25A8F04E}" type="sibTrans" cxnId="{E1645D0F-387D-47EE-BE90-241676966B04}">
      <dgm:prSet/>
      <dgm:spPr/>
      <dgm:t>
        <a:bodyPr/>
        <a:lstStyle/>
        <a:p>
          <a:endParaRPr lang="zh-CN" altLang="en-US"/>
        </a:p>
      </dgm:t>
    </dgm:pt>
    <dgm:pt modelId="{ED062B99-2000-450A-8A9B-57AB95FFCAB4}">
      <dgm:prSet phldrT="[文本]"/>
      <dgm:spPr/>
      <dgm:t>
        <a:bodyPr/>
        <a:lstStyle/>
        <a:p>
          <a:r>
            <a:rPr lang="zh-CN" altLang="en-US" dirty="0" smtClean="0"/>
            <a:t>数据预处理</a:t>
          </a:r>
          <a:endParaRPr lang="zh-CN" altLang="en-US" dirty="0"/>
        </a:p>
      </dgm:t>
    </dgm:pt>
    <dgm:pt modelId="{E94BB329-1F2E-4B31-9763-F23A0E889656}" type="parTrans" cxnId="{EB0DC927-5CBB-40AA-97D9-69728CF0B133}">
      <dgm:prSet/>
      <dgm:spPr/>
      <dgm:t>
        <a:bodyPr/>
        <a:lstStyle/>
        <a:p>
          <a:endParaRPr lang="zh-CN" altLang="en-US"/>
        </a:p>
      </dgm:t>
    </dgm:pt>
    <dgm:pt modelId="{C7E013EA-7CC8-4804-824C-3D13BCDBAC22}" type="sibTrans" cxnId="{EB0DC927-5CBB-40AA-97D9-69728CF0B133}">
      <dgm:prSet/>
      <dgm:spPr/>
      <dgm:t>
        <a:bodyPr/>
        <a:lstStyle/>
        <a:p>
          <a:endParaRPr lang="zh-CN" altLang="en-US"/>
        </a:p>
      </dgm:t>
    </dgm:pt>
    <dgm:pt modelId="{13D1DC70-A833-416F-AD9B-1D2194A9ED21}" type="pres">
      <dgm:prSet presAssocID="{1C85E51A-E486-41B9-BAF6-2D0A04BAC617}" presName="Name0" presStyleCnt="0">
        <dgm:presLayoutVars>
          <dgm:dir/>
          <dgm:animLvl val="lvl"/>
          <dgm:resizeHandles val="exact"/>
        </dgm:presLayoutVars>
      </dgm:prSet>
      <dgm:spPr/>
    </dgm:pt>
    <dgm:pt modelId="{CD96460C-25D1-4E24-B0B4-9F2AC68B9CFA}" type="pres">
      <dgm:prSet presAssocID="{BA9E8700-E141-4ED8-BCB5-270EB11D88E1}" presName="parTxOnly" presStyleLbl="node1" presStyleIdx="0" presStyleCnt="4">
        <dgm:presLayoutVars>
          <dgm:chMax val="0"/>
          <dgm:chPref val="0"/>
          <dgm:bulletEnabled val="1"/>
        </dgm:presLayoutVars>
      </dgm:prSet>
      <dgm:spPr/>
      <dgm:t>
        <a:bodyPr/>
        <a:lstStyle/>
        <a:p>
          <a:endParaRPr lang="zh-CN" altLang="en-US"/>
        </a:p>
      </dgm:t>
    </dgm:pt>
    <dgm:pt modelId="{2FC044EB-8FC5-4057-ABD2-A0341FD5EB1A}" type="pres">
      <dgm:prSet presAssocID="{98ED2679-9676-4452-9499-5E9B6C37F245}" presName="parTxOnlySpace" presStyleCnt="0"/>
      <dgm:spPr/>
    </dgm:pt>
    <dgm:pt modelId="{2787A88A-44EA-4F02-B406-4FB82083ECDA}" type="pres">
      <dgm:prSet presAssocID="{AF69A5D1-A09A-49FA-850B-801C31C3B515}" presName="parTxOnly" presStyleLbl="node1" presStyleIdx="1" presStyleCnt="4">
        <dgm:presLayoutVars>
          <dgm:chMax val="0"/>
          <dgm:chPref val="0"/>
          <dgm:bulletEnabled val="1"/>
        </dgm:presLayoutVars>
      </dgm:prSet>
      <dgm:spPr/>
      <dgm:t>
        <a:bodyPr/>
        <a:lstStyle/>
        <a:p>
          <a:endParaRPr lang="zh-CN" altLang="en-US"/>
        </a:p>
      </dgm:t>
    </dgm:pt>
    <dgm:pt modelId="{011BCF40-ADAA-4250-A437-2AACE3E1F390}" type="pres">
      <dgm:prSet presAssocID="{A49546B6-BE52-4EA3-818E-DCBAA8FAE4E9}" presName="parTxOnlySpace" presStyleCnt="0"/>
      <dgm:spPr/>
    </dgm:pt>
    <dgm:pt modelId="{D3868D81-ABB9-45F2-AB0C-8A67D81C7CCA}" type="pres">
      <dgm:prSet presAssocID="{ED062B99-2000-450A-8A9B-57AB95FFCAB4}" presName="parTxOnly" presStyleLbl="node1" presStyleIdx="2" presStyleCnt="4">
        <dgm:presLayoutVars>
          <dgm:chMax val="0"/>
          <dgm:chPref val="0"/>
          <dgm:bulletEnabled val="1"/>
        </dgm:presLayoutVars>
      </dgm:prSet>
      <dgm:spPr/>
      <dgm:t>
        <a:bodyPr/>
        <a:lstStyle/>
        <a:p>
          <a:endParaRPr lang="zh-CN" altLang="en-US"/>
        </a:p>
      </dgm:t>
    </dgm:pt>
    <dgm:pt modelId="{FBB51206-0FE6-4AD2-82AE-D93666E7ED6C}" type="pres">
      <dgm:prSet presAssocID="{C7E013EA-7CC8-4804-824C-3D13BCDBAC22}" presName="parTxOnlySpace" presStyleCnt="0"/>
      <dgm:spPr/>
    </dgm:pt>
    <dgm:pt modelId="{564DA806-A088-47BA-BD91-F1D86FCF5BCA}" type="pres">
      <dgm:prSet presAssocID="{B90A4218-EC64-4C0A-A372-7F5E7DC088C8}" presName="parTxOnly" presStyleLbl="node1" presStyleIdx="3" presStyleCnt="4">
        <dgm:presLayoutVars>
          <dgm:chMax val="0"/>
          <dgm:chPref val="0"/>
          <dgm:bulletEnabled val="1"/>
        </dgm:presLayoutVars>
      </dgm:prSet>
      <dgm:spPr/>
      <dgm:t>
        <a:bodyPr/>
        <a:lstStyle/>
        <a:p>
          <a:endParaRPr lang="zh-CN" altLang="en-US"/>
        </a:p>
      </dgm:t>
    </dgm:pt>
  </dgm:ptLst>
  <dgm:cxnLst>
    <dgm:cxn modelId="{90226A30-9267-4382-BBAB-BCF480B452CA}" type="presOf" srcId="{1C85E51A-E486-41B9-BAF6-2D0A04BAC617}" destId="{13D1DC70-A833-416F-AD9B-1D2194A9ED21}" srcOrd="0" destOrd="0" presId="urn:microsoft.com/office/officeart/2005/8/layout/chevron1"/>
    <dgm:cxn modelId="{3CB245EC-0126-4C4D-81E0-10BC997A0A0D}" srcId="{1C85E51A-E486-41B9-BAF6-2D0A04BAC617}" destId="{BA9E8700-E141-4ED8-BCB5-270EB11D88E1}" srcOrd="0" destOrd="0" parTransId="{D817F36D-40FC-4702-BC8A-714A0D95C722}" sibTransId="{98ED2679-9676-4452-9499-5E9B6C37F245}"/>
    <dgm:cxn modelId="{7C3A9F5B-6AAC-41F8-99C5-BEA01D1DFB0F}" type="presOf" srcId="{ED062B99-2000-450A-8A9B-57AB95FFCAB4}" destId="{D3868D81-ABB9-45F2-AB0C-8A67D81C7CCA}" srcOrd="0" destOrd="0" presId="urn:microsoft.com/office/officeart/2005/8/layout/chevron1"/>
    <dgm:cxn modelId="{68806A83-750A-4F05-9686-51B8587DD262}" srcId="{1C85E51A-E486-41B9-BAF6-2D0A04BAC617}" destId="{AF69A5D1-A09A-49FA-850B-801C31C3B515}" srcOrd="1" destOrd="0" parTransId="{AE287C51-E02D-4787-A30C-34CEA9CEDAD3}" sibTransId="{A49546B6-BE52-4EA3-818E-DCBAA8FAE4E9}"/>
    <dgm:cxn modelId="{31A5FFD5-FB75-43F6-A797-C82A2C95D081}" type="presOf" srcId="{BA9E8700-E141-4ED8-BCB5-270EB11D88E1}" destId="{CD96460C-25D1-4E24-B0B4-9F2AC68B9CFA}" srcOrd="0" destOrd="0" presId="urn:microsoft.com/office/officeart/2005/8/layout/chevron1"/>
    <dgm:cxn modelId="{6D8F5912-B4A3-4549-9920-72A973B7BCD0}" type="presOf" srcId="{AF69A5D1-A09A-49FA-850B-801C31C3B515}" destId="{2787A88A-44EA-4F02-B406-4FB82083ECDA}" srcOrd="0" destOrd="0" presId="urn:microsoft.com/office/officeart/2005/8/layout/chevron1"/>
    <dgm:cxn modelId="{0505E4B7-B07B-411F-9D68-44A702312853}" type="presOf" srcId="{B90A4218-EC64-4C0A-A372-7F5E7DC088C8}" destId="{564DA806-A088-47BA-BD91-F1D86FCF5BCA}" srcOrd="0" destOrd="0" presId="urn:microsoft.com/office/officeart/2005/8/layout/chevron1"/>
    <dgm:cxn modelId="{E1645D0F-387D-47EE-BE90-241676966B04}" srcId="{1C85E51A-E486-41B9-BAF6-2D0A04BAC617}" destId="{B90A4218-EC64-4C0A-A372-7F5E7DC088C8}" srcOrd="3" destOrd="0" parTransId="{855278A0-4174-446F-B050-E87A9E687CD0}" sibTransId="{7D42D2F2-7480-46A0-9858-7AEE25A8F04E}"/>
    <dgm:cxn modelId="{EB0DC927-5CBB-40AA-97D9-69728CF0B133}" srcId="{1C85E51A-E486-41B9-BAF6-2D0A04BAC617}" destId="{ED062B99-2000-450A-8A9B-57AB95FFCAB4}" srcOrd="2" destOrd="0" parTransId="{E94BB329-1F2E-4B31-9763-F23A0E889656}" sibTransId="{C7E013EA-7CC8-4804-824C-3D13BCDBAC22}"/>
    <dgm:cxn modelId="{8290B2E4-674F-48DB-9F9A-358C1749EFEE}" type="presParOf" srcId="{13D1DC70-A833-416F-AD9B-1D2194A9ED21}" destId="{CD96460C-25D1-4E24-B0B4-9F2AC68B9CFA}" srcOrd="0" destOrd="0" presId="urn:microsoft.com/office/officeart/2005/8/layout/chevron1"/>
    <dgm:cxn modelId="{BC858B2B-6758-4F12-9578-23604CB795FB}" type="presParOf" srcId="{13D1DC70-A833-416F-AD9B-1D2194A9ED21}" destId="{2FC044EB-8FC5-4057-ABD2-A0341FD5EB1A}" srcOrd="1" destOrd="0" presId="urn:microsoft.com/office/officeart/2005/8/layout/chevron1"/>
    <dgm:cxn modelId="{CD8FE7A6-4BF4-49EA-AF8C-018777CDA994}" type="presParOf" srcId="{13D1DC70-A833-416F-AD9B-1D2194A9ED21}" destId="{2787A88A-44EA-4F02-B406-4FB82083ECDA}" srcOrd="2" destOrd="0" presId="urn:microsoft.com/office/officeart/2005/8/layout/chevron1"/>
    <dgm:cxn modelId="{D555EB06-325B-4D19-AECA-204594686E0B}" type="presParOf" srcId="{13D1DC70-A833-416F-AD9B-1D2194A9ED21}" destId="{011BCF40-ADAA-4250-A437-2AACE3E1F390}" srcOrd="3" destOrd="0" presId="urn:microsoft.com/office/officeart/2005/8/layout/chevron1"/>
    <dgm:cxn modelId="{C7B30E46-60FC-4590-863A-71BB540705E4}" type="presParOf" srcId="{13D1DC70-A833-416F-AD9B-1D2194A9ED21}" destId="{D3868D81-ABB9-45F2-AB0C-8A67D81C7CCA}" srcOrd="4" destOrd="0" presId="urn:microsoft.com/office/officeart/2005/8/layout/chevron1"/>
    <dgm:cxn modelId="{655BB542-D33C-4CE3-AF35-0221DB040C40}" type="presParOf" srcId="{13D1DC70-A833-416F-AD9B-1D2194A9ED21}" destId="{FBB51206-0FE6-4AD2-82AE-D93666E7ED6C}" srcOrd="5" destOrd="0" presId="urn:microsoft.com/office/officeart/2005/8/layout/chevron1"/>
    <dgm:cxn modelId="{C6AFB33E-8228-4BC5-8045-741A296C6B93}" type="presParOf" srcId="{13D1DC70-A833-416F-AD9B-1D2194A9ED21}" destId="{564DA806-A088-47BA-BD91-F1D86FCF5BCA}"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2FA30-DFA2-404C-9AF4-77BE9051D849}">
      <dsp:nvSpPr>
        <dsp:cNvPr id="0" name=""/>
        <dsp:cNvSpPr/>
      </dsp:nvSpPr>
      <dsp:spPr>
        <a:xfrm>
          <a:off x="5695" y="767359"/>
          <a:ext cx="1702454" cy="102147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a:t>模型生产</a:t>
          </a:r>
        </a:p>
      </dsp:txBody>
      <dsp:txXfrm>
        <a:off x="35613" y="797277"/>
        <a:ext cx="1642618" cy="961636"/>
      </dsp:txXfrm>
    </dsp:sp>
    <dsp:sp modelId="{3A33FA77-00BE-4587-BDC8-1EE85B79D1DD}">
      <dsp:nvSpPr>
        <dsp:cNvPr id="0" name=""/>
        <dsp:cNvSpPr/>
      </dsp:nvSpPr>
      <dsp:spPr>
        <a:xfrm>
          <a:off x="1878396" y="1066991"/>
          <a:ext cx="360920" cy="422208"/>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1878396" y="1151433"/>
        <a:ext cx="252644" cy="253324"/>
      </dsp:txXfrm>
    </dsp:sp>
    <dsp:sp modelId="{B160A3EB-FFD3-4AF3-B752-9C0D0FAFCDD4}">
      <dsp:nvSpPr>
        <dsp:cNvPr id="0" name=""/>
        <dsp:cNvSpPr/>
      </dsp:nvSpPr>
      <dsp:spPr>
        <a:xfrm>
          <a:off x="2389132" y="767359"/>
          <a:ext cx="1702454" cy="102147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a:t>PMML</a:t>
          </a:r>
          <a:endParaRPr lang="zh-CN" altLang="en-US" sz="2600" kern="1200" dirty="0"/>
        </a:p>
      </dsp:txBody>
      <dsp:txXfrm>
        <a:off x="2419050" y="797277"/>
        <a:ext cx="1642618" cy="961636"/>
      </dsp:txXfrm>
    </dsp:sp>
    <dsp:sp modelId="{D1B3DBE2-D536-422B-8254-24083FBFC480}">
      <dsp:nvSpPr>
        <dsp:cNvPr id="0" name=""/>
        <dsp:cNvSpPr/>
      </dsp:nvSpPr>
      <dsp:spPr>
        <a:xfrm>
          <a:off x="4261832" y="1066991"/>
          <a:ext cx="360920" cy="422208"/>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4261832" y="1151433"/>
        <a:ext cx="252644" cy="253324"/>
      </dsp:txXfrm>
    </dsp:sp>
    <dsp:sp modelId="{9F7CB522-55AB-4D3D-9A96-78D8A68FB2D6}">
      <dsp:nvSpPr>
        <dsp:cNvPr id="0" name=""/>
        <dsp:cNvSpPr/>
      </dsp:nvSpPr>
      <dsp:spPr>
        <a:xfrm>
          <a:off x="4772569" y="767359"/>
          <a:ext cx="1702454" cy="102147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解析</a:t>
          </a:r>
          <a:r>
            <a:rPr lang="en-US" altLang="zh-CN" sz="2600" kern="1200" dirty="0" smtClean="0"/>
            <a:t>PMML</a:t>
          </a:r>
          <a:endParaRPr lang="zh-CN" altLang="en-US" sz="2600" kern="1200" dirty="0"/>
        </a:p>
      </dsp:txBody>
      <dsp:txXfrm>
        <a:off x="4802487" y="797277"/>
        <a:ext cx="1642618" cy="961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6460C-25D1-4E24-B0B4-9F2AC68B9CFA}">
      <dsp:nvSpPr>
        <dsp:cNvPr id="0" name=""/>
        <dsp:cNvSpPr/>
      </dsp:nvSpPr>
      <dsp:spPr>
        <a:xfrm>
          <a:off x="4668" y="0"/>
          <a:ext cx="2717620" cy="72008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zh-CN" altLang="en-US" sz="2400" kern="1200" dirty="0"/>
            <a:t>读取</a:t>
          </a:r>
          <a:r>
            <a:rPr lang="en-US" altLang="zh-CN" sz="2400" kern="1200" dirty="0" err="1"/>
            <a:t>pmml</a:t>
          </a:r>
          <a:endParaRPr lang="zh-CN" altLang="en-US" sz="2400" kern="1200" dirty="0"/>
        </a:p>
      </dsp:txBody>
      <dsp:txXfrm>
        <a:off x="364708" y="0"/>
        <a:ext cx="1997540" cy="720080"/>
      </dsp:txXfrm>
    </dsp:sp>
    <dsp:sp modelId="{2787A88A-44EA-4F02-B406-4FB82083ECDA}">
      <dsp:nvSpPr>
        <dsp:cNvPr id="0" name=""/>
        <dsp:cNvSpPr/>
      </dsp:nvSpPr>
      <dsp:spPr>
        <a:xfrm>
          <a:off x="2450527" y="0"/>
          <a:ext cx="2717620" cy="72008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zh-CN" altLang="en-US" sz="2400" kern="1200" dirty="0"/>
            <a:t>读取数据</a:t>
          </a:r>
        </a:p>
      </dsp:txBody>
      <dsp:txXfrm>
        <a:off x="2810567" y="0"/>
        <a:ext cx="1997540" cy="720080"/>
      </dsp:txXfrm>
    </dsp:sp>
    <dsp:sp modelId="{D3868D81-ABB9-45F2-AB0C-8A67D81C7CCA}">
      <dsp:nvSpPr>
        <dsp:cNvPr id="0" name=""/>
        <dsp:cNvSpPr/>
      </dsp:nvSpPr>
      <dsp:spPr>
        <a:xfrm>
          <a:off x="4896385" y="0"/>
          <a:ext cx="2717620" cy="72008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zh-CN" altLang="en-US" sz="2400" kern="1200" dirty="0" smtClean="0"/>
            <a:t>数据预处理</a:t>
          </a:r>
          <a:endParaRPr lang="zh-CN" altLang="en-US" sz="2400" kern="1200" dirty="0"/>
        </a:p>
      </dsp:txBody>
      <dsp:txXfrm>
        <a:off x="5256425" y="0"/>
        <a:ext cx="1997540" cy="720080"/>
      </dsp:txXfrm>
    </dsp:sp>
    <dsp:sp modelId="{564DA806-A088-47BA-BD91-F1D86FCF5BCA}">
      <dsp:nvSpPr>
        <dsp:cNvPr id="0" name=""/>
        <dsp:cNvSpPr/>
      </dsp:nvSpPr>
      <dsp:spPr>
        <a:xfrm>
          <a:off x="7342243" y="0"/>
          <a:ext cx="2717620" cy="72008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zh-CN" altLang="en-US" sz="2400" kern="1200" dirty="0"/>
            <a:t>打分输出结果</a:t>
          </a:r>
        </a:p>
      </dsp:txBody>
      <dsp:txXfrm>
        <a:off x="7702283" y="0"/>
        <a:ext cx="1997540" cy="7200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A16F6D-032B-A748-A61A-D7B4D9B59E77}" type="datetime1">
              <a:rPr lang="zh-CN" altLang="en-US" smtClean="0"/>
              <a:t>2017/7/20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D2B263-1BD1-4CE4-BA40-E5921896572B}" type="slidenum">
              <a:rPr lang="zh-CN" altLang="en-US" smtClean="0"/>
              <a:pPr/>
              <a:t>‹#›</a:t>
            </a:fld>
            <a:endParaRPr lang="zh-CN" altLang="en-US"/>
          </a:p>
        </p:txBody>
      </p:sp>
    </p:spTree>
    <p:extLst>
      <p:ext uri="{BB962C8B-B14F-4D97-AF65-F5344CB8AC3E}">
        <p14:creationId xmlns:p14="http://schemas.microsoft.com/office/powerpoint/2010/main" val="31652513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160780" eaLnBrk="1" hangingPunct="1">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defTabSz="1158875" eaLnBrk="1" hangingPunct="1">
              <a:defRPr sz="1200" smtClean="0">
                <a:latin typeface="Calibri" charset="0"/>
              </a:defRPr>
            </a:lvl1pPr>
          </a:lstStyle>
          <a:p>
            <a:pPr>
              <a:defRPr/>
            </a:pPr>
            <a:fld id="{63F56B73-A724-6649-B1D1-CA7E9AC1F8EC}" type="datetime1">
              <a:rPr lang="zh-CN" altLang="en-US" smtClean="0"/>
              <a:t>2017/7/20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160780" eaLnBrk="1" hangingPunct="1">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defTabSz="1158875" eaLnBrk="1" hangingPunct="1">
              <a:defRPr sz="1200" smtClean="0">
                <a:latin typeface="Calibri" charset="0"/>
              </a:defRPr>
            </a:lvl1pPr>
          </a:lstStyle>
          <a:p>
            <a:pPr>
              <a:defRPr/>
            </a:pPr>
            <a:fld id="{CAF906D0-77A7-2741-A229-037483596000}" type="slidenum">
              <a:rPr lang="zh-CN" altLang="en-US"/>
              <a:pPr>
                <a:defRPr/>
              </a:pPr>
              <a:t>‹#›</a:t>
            </a:fld>
            <a:endParaRPr lang="zh-CN" altLang="en-US"/>
          </a:p>
        </p:txBody>
      </p:sp>
    </p:spTree>
    <p:extLst>
      <p:ext uri="{BB962C8B-B14F-4D97-AF65-F5344CB8AC3E}">
        <p14:creationId xmlns:p14="http://schemas.microsoft.com/office/powerpoint/2010/main" val="329255422"/>
      </p:ext>
    </p:extLst>
  </p:cSld>
  <p:clrMap bg1="lt1" tx1="dk1" bg2="lt2" tx2="dk2" accent1="accent1" accent2="accent2" accent3="accent3" accent4="accent4" accent5="accent5" accent6="accent6" hlink="hlink" folHlink="folHlink"/>
  <p:hf hdr="0" ftr="0" dt="0"/>
  <p:notesStyle>
    <a:lvl1pPr algn="l" defTabSz="1154430" rtl="0" eaLnBrk="0" fontAlgn="base" hangingPunct="0">
      <a:spcBef>
        <a:spcPct val="30000"/>
      </a:spcBef>
      <a:spcAft>
        <a:spcPct val="0"/>
      </a:spcAft>
      <a:defRPr kumimoji="1" sz="1700" kern="1200">
        <a:solidFill>
          <a:schemeClr val="tx1"/>
        </a:solidFill>
        <a:latin typeface="+mn-lt"/>
        <a:ea typeface="+mn-ea"/>
        <a:cs typeface="宋体" charset="0"/>
      </a:defRPr>
    </a:lvl1pPr>
    <a:lvl2pPr marL="574040" algn="l" defTabSz="1154430" rtl="0" eaLnBrk="0" fontAlgn="base" hangingPunct="0">
      <a:spcBef>
        <a:spcPct val="30000"/>
      </a:spcBef>
      <a:spcAft>
        <a:spcPct val="0"/>
      </a:spcAft>
      <a:defRPr kumimoji="1" sz="1700" kern="1200">
        <a:solidFill>
          <a:schemeClr val="tx1"/>
        </a:solidFill>
        <a:latin typeface="+mn-lt"/>
        <a:ea typeface="+mn-ea"/>
        <a:cs typeface="+mn-cs"/>
      </a:defRPr>
    </a:lvl2pPr>
    <a:lvl3pPr marL="1154430" algn="l" defTabSz="1154430" rtl="0" eaLnBrk="0" fontAlgn="base" hangingPunct="0">
      <a:spcBef>
        <a:spcPct val="30000"/>
      </a:spcBef>
      <a:spcAft>
        <a:spcPct val="0"/>
      </a:spcAft>
      <a:defRPr kumimoji="1" sz="1700" kern="1200">
        <a:solidFill>
          <a:schemeClr val="tx1"/>
        </a:solidFill>
        <a:latin typeface="+mn-lt"/>
        <a:ea typeface="+mn-ea"/>
        <a:cs typeface="+mn-cs"/>
      </a:defRPr>
    </a:lvl3pPr>
    <a:lvl4pPr marL="1734820" algn="l" defTabSz="1154430" rtl="0" eaLnBrk="0" fontAlgn="base" hangingPunct="0">
      <a:spcBef>
        <a:spcPct val="30000"/>
      </a:spcBef>
      <a:spcAft>
        <a:spcPct val="0"/>
      </a:spcAft>
      <a:defRPr kumimoji="1" sz="1700" kern="1200">
        <a:solidFill>
          <a:schemeClr val="tx1"/>
        </a:solidFill>
        <a:latin typeface="+mn-lt"/>
        <a:ea typeface="+mn-ea"/>
        <a:cs typeface="+mn-cs"/>
      </a:defRPr>
    </a:lvl4pPr>
    <a:lvl5pPr marL="2313940" algn="l" defTabSz="1154430" rtl="0" eaLnBrk="0" fontAlgn="base" hangingPunct="0">
      <a:spcBef>
        <a:spcPct val="30000"/>
      </a:spcBef>
      <a:spcAft>
        <a:spcPct val="0"/>
      </a:spcAft>
      <a:defRPr kumimoji="1" sz="1700" kern="1200">
        <a:solidFill>
          <a:schemeClr val="tx1"/>
        </a:solidFill>
        <a:latin typeface="+mn-lt"/>
        <a:ea typeface="+mn-ea"/>
        <a:cs typeface="+mn-cs"/>
      </a:defRPr>
    </a:lvl5pPr>
    <a:lvl6pPr marL="2898775" algn="l" defTabSz="1159510" rtl="0" eaLnBrk="1" latinLnBrk="0" hangingPunct="1">
      <a:defRPr sz="1700" kern="1200">
        <a:solidFill>
          <a:schemeClr val="tx1"/>
        </a:solidFill>
        <a:latin typeface="+mn-lt"/>
        <a:ea typeface="+mn-ea"/>
        <a:cs typeface="+mn-cs"/>
      </a:defRPr>
    </a:lvl6pPr>
    <a:lvl7pPr marL="3478530" algn="l" defTabSz="1159510" rtl="0" eaLnBrk="1" latinLnBrk="0" hangingPunct="1">
      <a:defRPr sz="1700" kern="1200">
        <a:solidFill>
          <a:schemeClr val="tx1"/>
        </a:solidFill>
        <a:latin typeface="+mn-lt"/>
        <a:ea typeface="+mn-ea"/>
        <a:cs typeface="+mn-cs"/>
      </a:defRPr>
    </a:lvl7pPr>
    <a:lvl8pPr marL="4058285" algn="l" defTabSz="1159510" rtl="0" eaLnBrk="1" latinLnBrk="0" hangingPunct="1">
      <a:defRPr sz="1700" kern="1200">
        <a:solidFill>
          <a:schemeClr val="tx1"/>
        </a:solidFill>
        <a:latin typeface="+mn-lt"/>
        <a:ea typeface="+mn-ea"/>
        <a:cs typeface="+mn-cs"/>
      </a:defRPr>
    </a:lvl8pPr>
    <a:lvl9pPr marL="4638040" algn="l" defTabSz="11595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ln>
        </p:spPr>
      </p:sp>
      <p:sp>
        <p:nvSpPr>
          <p:cNvPr id="73730" name="备注占位符 2"/>
          <p:cNvSpPr>
            <a:spLocks noGrp="1"/>
          </p:cNvSpPr>
          <p:nvPr>
            <p:ph type="body" idx="1"/>
          </p:nvPr>
        </p:nvSpPr>
        <p:spPr bwMode="auto">
          <a:noFill/>
        </p:spPr>
        <p:txBody>
          <a:bodyPr/>
          <a:lstStyle/>
          <a:p>
            <a:endParaRPr lang="en-US" altLang="zh-CN" dirty="0">
              <a:latin typeface="Calibri" charset="0"/>
              <a:ea typeface="宋体" charset="0"/>
            </a:endParaRPr>
          </a:p>
          <a:p>
            <a:endParaRPr lang="zh-CN" altLang="en-US" dirty="0">
              <a:latin typeface="Calibri" charset="0"/>
              <a:ea typeface="宋体" charset="0"/>
            </a:endParaRPr>
          </a:p>
        </p:txBody>
      </p:sp>
      <p:sp>
        <p:nvSpPr>
          <p:cNvPr id="2" name="幻灯片编号占位符 1"/>
          <p:cNvSpPr>
            <a:spLocks noGrp="1"/>
          </p:cNvSpPr>
          <p:nvPr>
            <p:ph type="sldNum" sz="quarter" idx="10"/>
          </p:nvPr>
        </p:nvSpPr>
        <p:spPr/>
        <p:txBody>
          <a:bodyPr/>
          <a:lstStyle/>
          <a:p>
            <a:pPr>
              <a:defRPr/>
            </a:pPr>
            <a:fld id="{CAF906D0-77A7-2741-A229-037483596000}" type="slidenum">
              <a:rPr lang="zh-CN" altLang="en-US" smtClean="0"/>
              <a:pPr>
                <a:defRPr/>
              </a:pPr>
              <a:t>1</a:t>
            </a:fld>
            <a:endParaRPr lang="zh-CN" altLang="en-US"/>
          </a:p>
        </p:txBody>
      </p:sp>
    </p:spTree>
    <p:extLst>
      <p:ext uri="{BB962C8B-B14F-4D97-AF65-F5344CB8AC3E}">
        <p14:creationId xmlns:p14="http://schemas.microsoft.com/office/powerpoint/2010/main" val="2420683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CAF906D0-77A7-2741-A229-037483596000}" type="slidenum">
              <a:rPr lang="zh-CN" altLang="en-US" smtClean="0"/>
              <a:pPr>
                <a:defRPr/>
              </a:pPr>
              <a:t>14</a:t>
            </a:fld>
            <a:endParaRPr lang="zh-CN" altLang="en-US"/>
          </a:p>
        </p:txBody>
      </p:sp>
    </p:spTree>
    <p:extLst>
      <p:ext uri="{BB962C8B-B14F-4D97-AF65-F5344CB8AC3E}">
        <p14:creationId xmlns:p14="http://schemas.microsoft.com/office/powerpoint/2010/main" val="3963783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CAF906D0-77A7-2741-A229-037483596000}" type="slidenum">
              <a:rPr lang="zh-CN" altLang="en-US" smtClean="0"/>
              <a:pPr>
                <a:defRPr/>
              </a:pPr>
              <a:t>16</a:t>
            </a:fld>
            <a:endParaRPr lang="zh-CN" altLang="en-US"/>
          </a:p>
        </p:txBody>
      </p:sp>
    </p:spTree>
    <p:extLst>
      <p:ext uri="{BB962C8B-B14F-4D97-AF65-F5344CB8AC3E}">
        <p14:creationId xmlns:p14="http://schemas.microsoft.com/office/powerpoint/2010/main" val="3963783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CAF906D0-77A7-2741-A229-037483596000}" type="slidenum">
              <a:rPr lang="zh-CN" altLang="en-US" smtClean="0"/>
              <a:pPr>
                <a:defRPr/>
              </a:pPr>
              <a:t>17</a:t>
            </a:fld>
            <a:endParaRPr lang="zh-CN" altLang="en-US"/>
          </a:p>
        </p:txBody>
      </p:sp>
    </p:spTree>
    <p:extLst>
      <p:ext uri="{BB962C8B-B14F-4D97-AF65-F5344CB8AC3E}">
        <p14:creationId xmlns:p14="http://schemas.microsoft.com/office/powerpoint/2010/main" val="3963783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CAF906D0-77A7-2741-A229-037483596000}" type="slidenum">
              <a:rPr lang="zh-CN" altLang="en-US" smtClean="0"/>
              <a:pPr>
                <a:defRPr/>
              </a:pPr>
              <a:t>18</a:t>
            </a:fld>
            <a:endParaRPr lang="zh-CN" altLang="en-US"/>
          </a:p>
        </p:txBody>
      </p:sp>
    </p:spTree>
    <p:extLst>
      <p:ext uri="{BB962C8B-B14F-4D97-AF65-F5344CB8AC3E}">
        <p14:creationId xmlns:p14="http://schemas.microsoft.com/office/powerpoint/2010/main" val="3958594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CAF906D0-77A7-2741-A229-037483596000}" type="slidenum">
              <a:rPr lang="zh-CN" altLang="en-US" smtClean="0"/>
              <a:pPr>
                <a:defRPr/>
              </a:pPr>
              <a:t>20</a:t>
            </a:fld>
            <a:endParaRPr lang="zh-CN" altLang="en-US"/>
          </a:p>
        </p:txBody>
      </p:sp>
    </p:spTree>
    <p:extLst>
      <p:ext uri="{BB962C8B-B14F-4D97-AF65-F5344CB8AC3E}">
        <p14:creationId xmlns:p14="http://schemas.microsoft.com/office/powerpoint/2010/main" val="3963783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CAF906D0-77A7-2741-A229-037483596000}" type="slidenum">
              <a:rPr lang="zh-CN" altLang="en-US" smtClean="0"/>
              <a:pPr>
                <a:defRPr/>
              </a:pPr>
              <a:t>2</a:t>
            </a:fld>
            <a:endParaRPr lang="zh-CN" altLang="en-US"/>
          </a:p>
        </p:txBody>
      </p:sp>
    </p:spTree>
    <p:extLst>
      <p:ext uri="{BB962C8B-B14F-4D97-AF65-F5344CB8AC3E}">
        <p14:creationId xmlns:p14="http://schemas.microsoft.com/office/powerpoint/2010/main" val="2202083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CAF906D0-77A7-2741-A229-037483596000}" type="slidenum">
              <a:rPr lang="zh-CN" altLang="en-US" smtClean="0"/>
              <a:pPr>
                <a:defRPr/>
              </a:pPr>
              <a:t>3</a:t>
            </a:fld>
            <a:endParaRPr lang="zh-CN" altLang="en-US"/>
          </a:p>
        </p:txBody>
      </p:sp>
    </p:spTree>
    <p:extLst>
      <p:ext uri="{BB962C8B-B14F-4D97-AF65-F5344CB8AC3E}">
        <p14:creationId xmlns:p14="http://schemas.microsoft.com/office/powerpoint/2010/main" val="2131828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CAF906D0-77A7-2741-A229-037483596000}" type="slidenum">
              <a:rPr lang="zh-CN" altLang="en-US" smtClean="0"/>
              <a:pPr>
                <a:defRPr/>
              </a:pPr>
              <a:t>5</a:t>
            </a:fld>
            <a:endParaRPr lang="zh-CN" altLang="en-US"/>
          </a:p>
        </p:txBody>
      </p:sp>
    </p:spTree>
    <p:extLst>
      <p:ext uri="{BB962C8B-B14F-4D97-AF65-F5344CB8AC3E}">
        <p14:creationId xmlns:p14="http://schemas.microsoft.com/office/powerpoint/2010/main" val="3963783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CAF906D0-77A7-2741-A229-037483596000}" type="slidenum">
              <a:rPr lang="zh-CN" altLang="en-US" smtClean="0"/>
              <a:pPr>
                <a:defRPr/>
              </a:pPr>
              <a:t>7</a:t>
            </a:fld>
            <a:endParaRPr lang="zh-CN" altLang="en-US"/>
          </a:p>
        </p:txBody>
      </p:sp>
    </p:spTree>
    <p:extLst>
      <p:ext uri="{BB962C8B-B14F-4D97-AF65-F5344CB8AC3E}">
        <p14:creationId xmlns:p14="http://schemas.microsoft.com/office/powerpoint/2010/main" val="3963783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AF906D0-77A7-2741-A229-037483596000}" type="slidenum">
              <a:rPr lang="zh-CN" altLang="en-US" smtClean="0"/>
              <a:pPr>
                <a:defRPr/>
              </a:pPr>
              <a:t>8</a:t>
            </a:fld>
            <a:endParaRPr lang="zh-CN" altLang="en-US"/>
          </a:p>
        </p:txBody>
      </p:sp>
    </p:spTree>
    <p:extLst>
      <p:ext uri="{BB962C8B-B14F-4D97-AF65-F5344CB8AC3E}">
        <p14:creationId xmlns:p14="http://schemas.microsoft.com/office/powerpoint/2010/main" val="3963783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CAF906D0-77A7-2741-A229-037483596000}" type="slidenum">
              <a:rPr lang="zh-CN" altLang="en-US" smtClean="0"/>
              <a:pPr>
                <a:defRPr/>
              </a:pPr>
              <a:t>9</a:t>
            </a:fld>
            <a:endParaRPr lang="zh-CN" altLang="en-US"/>
          </a:p>
        </p:txBody>
      </p:sp>
    </p:spTree>
    <p:extLst>
      <p:ext uri="{BB962C8B-B14F-4D97-AF65-F5344CB8AC3E}">
        <p14:creationId xmlns:p14="http://schemas.microsoft.com/office/powerpoint/2010/main" val="3963783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CAF906D0-77A7-2741-A229-037483596000}" type="slidenum">
              <a:rPr lang="zh-CN" altLang="en-US" smtClean="0"/>
              <a:pPr>
                <a:defRPr/>
              </a:pPr>
              <a:t>10</a:t>
            </a:fld>
            <a:endParaRPr lang="zh-CN" altLang="en-US"/>
          </a:p>
        </p:txBody>
      </p:sp>
    </p:spTree>
    <p:extLst>
      <p:ext uri="{BB962C8B-B14F-4D97-AF65-F5344CB8AC3E}">
        <p14:creationId xmlns:p14="http://schemas.microsoft.com/office/powerpoint/2010/main" val="3963783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CAF906D0-77A7-2741-A229-037483596000}" type="slidenum">
              <a:rPr lang="zh-CN" altLang="en-US" smtClean="0"/>
              <a:pPr>
                <a:defRPr/>
              </a:pPr>
              <a:t>12</a:t>
            </a:fld>
            <a:endParaRPr lang="zh-CN" altLang="en-US"/>
          </a:p>
        </p:txBody>
      </p:sp>
    </p:spTree>
    <p:extLst>
      <p:ext uri="{BB962C8B-B14F-4D97-AF65-F5344CB8AC3E}">
        <p14:creationId xmlns:p14="http://schemas.microsoft.com/office/powerpoint/2010/main" val="3963783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E0303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90400" y="1713599"/>
            <a:ext cx="10512000" cy="2029725"/>
          </a:xfrm>
          <a:prstGeom prst="rect">
            <a:avLst/>
          </a:prstGeom>
        </p:spPr>
        <p:txBody>
          <a:bodyPr anchor="ctr"/>
          <a:lstStyle>
            <a:lvl1pPr algn="ctr">
              <a:defRPr sz="66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8" name="椭圆 7"/>
          <p:cNvSpPr/>
          <p:nvPr userDrawn="1"/>
        </p:nvSpPr>
        <p:spPr>
          <a:xfrm>
            <a:off x="6098976" y="4230364"/>
            <a:ext cx="795236" cy="795236"/>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89138" y="4543592"/>
            <a:ext cx="215440" cy="21544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V="1">
            <a:off x="6497434" y="4543592"/>
            <a:ext cx="215440" cy="21544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129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84800" y="328706"/>
            <a:ext cx="9753600" cy="804625"/>
          </a:xfrm>
          <a:prstGeom prst="rect">
            <a:avLst/>
          </a:prstGeom>
        </p:spPr>
        <p:txBody>
          <a:bodyPr anchor="ctr"/>
          <a:lstStyle>
            <a:lvl1pPr algn="l">
              <a:defRPr sz="28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hasCustomPrompt="1"/>
          </p:nvPr>
        </p:nvSpPr>
        <p:spPr>
          <a:xfrm>
            <a:off x="689600" y="328706"/>
            <a:ext cx="1060800" cy="804625"/>
          </a:xfrm>
          <a:prstGeom prst="rect">
            <a:avLst/>
          </a:prstGeom>
        </p:spPr>
        <p:txBody>
          <a:bodyPr anchor="ctr"/>
          <a:lstStyle>
            <a:lvl1pPr marL="0" indent="0" algn="l">
              <a:buNone/>
              <a:defRPr sz="3400">
                <a:solidFill>
                  <a:srgbClr val="E0303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xx</a:t>
            </a:r>
            <a:endParaRPr lang="zh-CN" altLang="en-US" dirty="0"/>
          </a:p>
        </p:txBody>
      </p:sp>
      <p:grpSp>
        <p:nvGrpSpPr>
          <p:cNvPr id="7" name="组合 6"/>
          <p:cNvGrpSpPr/>
          <p:nvPr userDrawn="1"/>
        </p:nvGrpSpPr>
        <p:grpSpPr>
          <a:xfrm>
            <a:off x="10969140" y="568579"/>
            <a:ext cx="2034200" cy="324881"/>
            <a:chOff x="4546966" y="849600"/>
            <a:chExt cx="3411658" cy="544873"/>
          </a:xfrm>
        </p:grpSpPr>
        <p:sp>
          <p:nvSpPr>
            <p:cNvPr id="8" name="矩形 7"/>
            <p:cNvSpPr/>
            <p:nvPr/>
          </p:nvSpPr>
          <p:spPr>
            <a:xfrm>
              <a:off x="4546966" y="849600"/>
              <a:ext cx="937991" cy="544873"/>
            </a:xfrm>
            <a:prstGeom prst="rect">
              <a:avLst/>
            </a:prstGeom>
            <a:solidFill>
              <a:srgbClr val="E03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latin typeface="微软雅黑" panose="020B0503020204020204" pitchFamily="34" charset="-122"/>
                  <a:ea typeface="微软雅黑" panose="020B0503020204020204" pitchFamily="34" charset="-122"/>
                </a:rPr>
                <a:t>FSG</a:t>
              </a:r>
              <a:endParaRPr kumimoji="1" lang="zh-CN" altLang="en-US" sz="1600" dirty="0">
                <a:latin typeface="微软雅黑" panose="020B0503020204020204" pitchFamily="34" charset="-122"/>
                <a:ea typeface="微软雅黑" panose="020B0503020204020204" pitchFamily="34" charset="-122"/>
              </a:endParaRPr>
            </a:p>
          </p:txBody>
        </p:sp>
        <p:sp>
          <p:nvSpPr>
            <p:cNvPr id="9" name="矩形 8"/>
            <p:cNvSpPr/>
            <p:nvPr/>
          </p:nvSpPr>
          <p:spPr>
            <a:xfrm>
              <a:off x="5488687" y="849600"/>
              <a:ext cx="2469937" cy="5448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金融服务事业群</a:t>
              </a:r>
            </a:p>
          </p:txBody>
        </p:sp>
      </p:grpSp>
      <p:sp>
        <p:nvSpPr>
          <p:cNvPr id="10" name="矩形 9"/>
          <p:cNvSpPr/>
          <p:nvPr userDrawn="1"/>
        </p:nvSpPr>
        <p:spPr>
          <a:xfrm>
            <a:off x="781442" y="1075618"/>
            <a:ext cx="2160000" cy="21600"/>
          </a:xfrm>
          <a:prstGeom prst="rect">
            <a:avLst/>
          </a:prstGeom>
          <a:solidFill>
            <a:srgbClr val="E03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1641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bg>
      <p:bgPr>
        <a:solidFill>
          <a:schemeClr val="bg1"/>
        </a:solidFill>
        <a:effectLst/>
      </p:bgPr>
    </p:bg>
    <p:spTree>
      <p:nvGrpSpPr>
        <p:cNvPr id="1" name=""/>
        <p:cNvGrpSpPr/>
        <p:nvPr/>
      </p:nvGrpSpPr>
      <p:grpSpPr>
        <a:xfrm>
          <a:off x="0" y="0"/>
          <a:ext cx="0" cy="0"/>
          <a:chOff x="0" y="0"/>
          <a:chExt cx="0" cy="0"/>
        </a:xfrm>
      </p:grpSpPr>
      <p:grpSp>
        <p:nvGrpSpPr>
          <p:cNvPr id="8" name="组合 7"/>
          <p:cNvGrpSpPr/>
          <p:nvPr userDrawn="1"/>
        </p:nvGrpSpPr>
        <p:grpSpPr>
          <a:xfrm>
            <a:off x="10969140" y="568579"/>
            <a:ext cx="2034200" cy="324881"/>
            <a:chOff x="4546966" y="849600"/>
            <a:chExt cx="3411658" cy="544873"/>
          </a:xfrm>
        </p:grpSpPr>
        <p:sp>
          <p:nvSpPr>
            <p:cNvPr id="9" name="矩形 8"/>
            <p:cNvSpPr/>
            <p:nvPr/>
          </p:nvSpPr>
          <p:spPr>
            <a:xfrm>
              <a:off x="4546966" y="849600"/>
              <a:ext cx="937991" cy="544873"/>
            </a:xfrm>
            <a:prstGeom prst="rect">
              <a:avLst/>
            </a:prstGeom>
            <a:solidFill>
              <a:srgbClr val="E03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latin typeface="微软雅黑" panose="020B0503020204020204" pitchFamily="34" charset="-122"/>
                  <a:ea typeface="微软雅黑" panose="020B0503020204020204" pitchFamily="34" charset="-122"/>
                </a:rPr>
                <a:t>FSG</a:t>
              </a:r>
              <a:endParaRPr kumimoji="1" lang="zh-CN" altLang="en-US" sz="1600" dirty="0">
                <a:latin typeface="微软雅黑" panose="020B0503020204020204" pitchFamily="34" charset="-122"/>
                <a:ea typeface="微软雅黑" panose="020B0503020204020204" pitchFamily="34" charset="-122"/>
              </a:endParaRPr>
            </a:p>
          </p:txBody>
        </p:sp>
        <p:sp>
          <p:nvSpPr>
            <p:cNvPr id="10" name="矩形 9"/>
            <p:cNvSpPr/>
            <p:nvPr/>
          </p:nvSpPr>
          <p:spPr>
            <a:xfrm>
              <a:off x="5488687" y="849600"/>
              <a:ext cx="2469937" cy="5448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金融服务事业群</a:t>
              </a:r>
            </a:p>
          </p:txBody>
        </p:sp>
      </p:grpSp>
    </p:spTree>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62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4" name="组合 3"/>
          <p:cNvGrpSpPr/>
          <p:nvPr userDrawn="1"/>
        </p:nvGrpSpPr>
        <p:grpSpPr>
          <a:xfrm>
            <a:off x="4698110" y="4809600"/>
            <a:ext cx="3316290" cy="463390"/>
            <a:chOff x="4546966" y="849600"/>
            <a:chExt cx="3899434" cy="544873"/>
          </a:xfrm>
        </p:grpSpPr>
        <p:sp>
          <p:nvSpPr>
            <p:cNvPr id="5" name="矩形 4"/>
            <p:cNvSpPr/>
            <p:nvPr/>
          </p:nvSpPr>
          <p:spPr>
            <a:xfrm>
              <a:off x="4546966" y="849600"/>
              <a:ext cx="937991" cy="544873"/>
            </a:xfrm>
            <a:prstGeom prst="rect">
              <a:avLst/>
            </a:prstGeom>
            <a:solidFill>
              <a:srgbClr val="E03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600" dirty="0">
                  <a:latin typeface="微软雅黑" panose="020B0503020204020204" pitchFamily="34" charset="-122"/>
                  <a:ea typeface="微软雅黑" panose="020B0503020204020204" pitchFamily="34" charset="-122"/>
                </a:rPr>
                <a:t>FSG</a:t>
              </a:r>
              <a:endParaRPr kumimoji="1" lang="zh-CN" altLang="en-US" sz="2600" dirty="0">
                <a:latin typeface="微软雅黑" panose="020B0503020204020204" pitchFamily="34" charset="-122"/>
                <a:ea typeface="微软雅黑" panose="020B0503020204020204" pitchFamily="34" charset="-122"/>
              </a:endParaRPr>
            </a:p>
          </p:txBody>
        </p:sp>
        <p:sp>
          <p:nvSpPr>
            <p:cNvPr id="6" name="矩形 5"/>
            <p:cNvSpPr/>
            <p:nvPr/>
          </p:nvSpPr>
          <p:spPr>
            <a:xfrm>
              <a:off x="5488683" y="849600"/>
              <a:ext cx="2957717" cy="5448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金融服务事业群</a:t>
              </a:r>
            </a:p>
          </p:txBody>
        </p:sp>
      </p:grpSp>
      <p:sp>
        <p:nvSpPr>
          <p:cNvPr id="7" name="文本框 21"/>
          <p:cNvSpPr txBox="1"/>
          <p:nvPr userDrawn="1"/>
        </p:nvSpPr>
        <p:spPr>
          <a:xfrm>
            <a:off x="2614400" y="2396272"/>
            <a:ext cx="7774316" cy="1477328"/>
          </a:xfrm>
          <a:prstGeom prst="rect">
            <a:avLst/>
          </a:prstGeom>
          <a:noFill/>
          <a:ln>
            <a:noFill/>
          </a:ln>
        </p:spPr>
        <p:txBody>
          <a:bodyPr wrap="square" rtlCol="0">
            <a:spAutoFit/>
          </a:bodyPr>
          <a:lstStyle/>
          <a:p>
            <a:pPr algn="ctr"/>
            <a:r>
              <a:rPr lang="en-US" altLang="zh-CN" sz="9000" dirty="0">
                <a:solidFill>
                  <a:schemeClr val="tx1">
                    <a:lumMod val="75000"/>
                    <a:lumOff val="25000"/>
                  </a:schemeClr>
                </a:solidFill>
                <a:latin typeface="Microsoft YaHei" charset="0"/>
                <a:ea typeface="Microsoft YaHei" charset="0"/>
                <a:cs typeface="Microsoft YaHei" charset="0"/>
              </a:rPr>
              <a:t>Thank</a:t>
            </a:r>
            <a:r>
              <a:rPr lang="zh-CN" altLang="en-US" sz="9000" dirty="0">
                <a:solidFill>
                  <a:schemeClr val="tx1">
                    <a:lumMod val="75000"/>
                    <a:lumOff val="25000"/>
                  </a:schemeClr>
                </a:solidFill>
                <a:latin typeface="Microsoft YaHei" charset="0"/>
                <a:ea typeface="Microsoft YaHei" charset="0"/>
                <a:cs typeface="Microsoft YaHei" charset="0"/>
              </a:rPr>
              <a:t> </a:t>
            </a:r>
            <a:r>
              <a:rPr lang="en-US" altLang="zh-CN" sz="9000" dirty="0">
                <a:solidFill>
                  <a:schemeClr val="tx1">
                    <a:lumMod val="75000"/>
                    <a:lumOff val="25000"/>
                  </a:schemeClr>
                </a:solidFill>
                <a:latin typeface="Microsoft YaHei" charset="0"/>
                <a:ea typeface="Microsoft YaHei" charset="0"/>
                <a:cs typeface="Microsoft YaHei" charset="0"/>
              </a:rPr>
              <a:t>You!</a:t>
            </a:r>
            <a:endParaRPr lang="zh-CN" altLang="en-US" sz="9000" dirty="0">
              <a:solidFill>
                <a:schemeClr val="tx1">
                  <a:lumMod val="75000"/>
                  <a:lumOff val="25000"/>
                </a:schemeClr>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8149623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幻灯片编号占位符 1"/>
          <p:cNvSpPr>
            <a:spLocks noGrp="1"/>
          </p:cNvSpPr>
          <p:nvPr>
            <p:ph type="sldNum" sz="quarter" idx="4"/>
          </p:nvPr>
        </p:nvSpPr>
        <p:spPr>
          <a:xfrm>
            <a:off x="9320213" y="6780213"/>
            <a:ext cx="3033712" cy="388937"/>
          </a:xfrm>
          <a:prstGeom prst="rect">
            <a:avLst/>
          </a:prstGeom>
        </p:spPr>
        <p:txBody>
          <a:bodyPr vert="horz" lIns="91440" tIns="45720" rIns="91440" bIns="45720" rtlCol="0" anchor="ctr"/>
          <a:lstStyle>
            <a:lvl1pPr algn="r">
              <a:defRPr sz="1200">
                <a:solidFill>
                  <a:schemeClr val="tx1">
                    <a:tint val="75000"/>
                  </a:schemeClr>
                </a:solidFill>
              </a:defRPr>
            </a:lvl1pPr>
          </a:lstStyle>
          <a:p>
            <a:fld id="{EF280284-9C57-3240-8907-001ECDE05EF0}"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54" r:id="rId1"/>
    <p:sldLayoutId id="2147483652" r:id="rId2"/>
    <p:sldLayoutId id="2147483649" r:id="rId3"/>
    <p:sldLayoutId id="2147483666" r:id="rId4"/>
    <p:sldLayoutId id="2147483665" r:id="rId5"/>
  </p:sldLayoutIdLst>
  <p:hf hdr="0" ftr="0" dt="0"/>
  <p:txStyles>
    <p:titleStyle>
      <a:lvl1pPr algn="ctr" defTabSz="1154430" rtl="0" eaLnBrk="0" fontAlgn="base" hangingPunct="0">
        <a:spcBef>
          <a:spcPct val="0"/>
        </a:spcBef>
        <a:spcAft>
          <a:spcPct val="0"/>
        </a:spcAft>
        <a:defRPr kumimoji="1" sz="5500" kern="1200">
          <a:solidFill>
            <a:schemeClr val="tx1"/>
          </a:solidFill>
          <a:latin typeface="+mj-lt"/>
          <a:ea typeface="+mj-ea"/>
          <a:cs typeface="宋体" charset="0"/>
        </a:defRPr>
      </a:lvl1pPr>
      <a:lvl2pPr algn="ctr" defTabSz="1154430" rtl="0" eaLnBrk="0" fontAlgn="base" hangingPunct="0">
        <a:spcBef>
          <a:spcPct val="0"/>
        </a:spcBef>
        <a:spcAft>
          <a:spcPct val="0"/>
        </a:spcAft>
        <a:defRPr kumimoji="1" sz="5500">
          <a:solidFill>
            <a:schemeClr val="tx1"/>
          </a:solidFill>
          <a:latin typeface="Calibri" charset="0"/>
          <a:ea typeface="宋体" charset="0"/>
          <a:cs typeface="宋体" charset="0"/>
        </a:defRPr>
      </a:lvl2pPr>
      <a:lvl3pPr algn="ctr" defTabSz="1154430" rtl="0" eaLnBrk="0" fontAlgn="base" hangingPunct="0">
        <a:spcBef>
          <a:spcPct val="0"/>
        </a:spcBef>
        <a:spcAft>
          <a:spcPct val="0"/>
        </a:spcAft>
        <a:defRPr kumimoji="1" sz="5500">
          <a:solidFill>
            <a:schemeClr val="tx1"/>
          </a:solidFill>
          <a:latin typeface="Calibri" charset="0"/>
          <a:ea typeface="宋体" charset="0"/>
          <a:cs typeface="宋体" charset="0"/>
        </a:defRPr>
      </a:lvl3pPr>
      <a:lvl4pPr algn="ctr" defTabSz="1154430" rtl="0" eaLnBrk="0" fontAlgn="base" hangingPunct="0">
        <a:spcBef>
          <a:spcPct val="0"/>
        </a:spcBef>
        <a:spcAft>
          <a:spcPct val="0"/>
        </a:spcAft>
        <a:defRPr kumimoji="1" sz="5500">
          <a:solidFill>
            <a:schemeClr val="tx1"/>
          </a:solidFill>
          <a:latin typeface="Calibri" charset="0"/>
          <a:ea typeface="宋体" charset="0"/>
          <a:cs typeface="宋体" charset="0"/>
        </a:defRPr>
      </a:lvl4pPr>
      <a:lvl5pPr algn="ctr" defTabSz="1154430" rtl="0" eaLnBrk="0" fontAlgn="base" hangingPunct="0">
        <a:spcBef>
          <a:spcPct val="0"/>
        </a:spcBef>
        <a:spcAft>
          <a:spcPct val="0"/>
        </a:spcAft>
        <a:defRPr kumimoji="1" sz="5500">
          <a:solidFill>
            <a:schemeClr val="tx1"/>
          </a:solidFill>
          <a:latin typeface="Calibri" charset="0"/>
          <a:ea typeface="宋体" charset="0"/>
          <a:cs typeface="宋体" charset="0"/>
        </a:defRPr>
      </a:lvl5pPr>
      <a:lvl6pPr marL="456565" algn="ctr" defTabSz="1158875" rtl="0" fontAlgn="base">
        <a:spcBef>
          <a:spcPct val="0"/>
        </a:spcBef>
        <a:spcAft>
          <a:spcPct val="0"/>
        </a:spcAft>
        <a:defRPr sz="5500">
          <a:solidFill>
            <a:schemeClr val="tx1"/>
          </a:solidFill>
          <a:latin typeface="Calibri" charset="0"/>
          <a:ea typeface="宋体" charset="0"/>
          <a:cs typeface="宋体" charset="0"/>
        </a:defRPr>
      </a:lvl6pPr>
      <a:lvl7pPr marL="913130" algn="ctr" defTabSz="1158875" rtl="0" fontAlgn="base">
        <a:spcBef>
          <a:spcPct val="0"/>
        </a:spcBef>
        <a:spcAft>
          <a:spcPct val="0"/>
        </a:spcAft>
        <a:defRPr sz="5500">
          <a:solidFill>
            <a:schemeClr val="tx1"/>
          </a:solidFill>
          <a:latin typeface="Calibri" charset="0"/>
          <a:ea typeface="宋体" charset="0"/>
          <a:cs typeface="宋体" charset="0"/>
        </a:defRPr>
      </a:lvl7pPr>
      <a:lvl8pPr marL="1369695" algn="ctr" defTabSz="1158875" rtl="0" fontAlgn="base">
        <a:spcBef>
          <a:spcPct val="0"/>
        </a:spcBef>
        <a:spcAft>
          <a:spcPct val="0"/>
        </a:spcAft>
        <a:defRPr sz="5500">
          <a:solidFill>
            <a:schemeClr val="tx1"/>
          </a:solidFill>
          <a:latin typeface="Calibri" charset="0"/>
          <a:ea typeface="宋体" charset="0"/>
          <a:cs typeface="宋体" charset="0"/>
        </a:defRPr>
      </a:lvl8pPr>
      <a:lvl9pPr marL="1826895" algn="ctr" defTabSz="1158875" rtl="0" fontAlgn="base">
        <a:spcBef>
          <a:spcPct val="0"/>
        </a:spcBef>
        <a:spcAft>
          <a:spcPct val="0"/>
        </a:spcAft>
        <a:defRPr sz="5500">
          <a:solidFill>
            <a:schemeClr val="tx1"/>
          </a:solidFill>
          <a:latin typeface="Calibri" charset="0"/>
          <a:ea typeface="宋体" charset="0"/>
          <a:cs typeface="宋体" charset="0"/>
        </a:defRPr>
      </a:lvl9pPr>
    </p:titleStyle>
    <p:bodyStyle>
      <a:lvl1pPr marL="429895" indent="-429895" algn="l" defTabSz="1154430" rtl="0" eaLnBrk="0" fontAlgn="base" hangingPunct="0">
        <a:spcBef>
          <a:spcPct val="20000"/>
        </a:spcBef>
        <a:spcAft>
          <a:spcPct val="0"/>
        </a:spcAft>
        <a:buFont typeface="Arial" charset="0"/>
        <a:buChar char="•"/>
        <a:defRPr kumimoji="1" sz="4100" kern="1200">
          <a:solidFill>
            <a:schemeClr val="tx1"/>
          </a:solidFill>
          <a:latin typeface="+mn-lt"/>
          <a:ea typeface="+mn-ea"/>
          <a:cs typeface="宋体" charset="0"/>
        </a:defRPr>
      </a:lvl1pPr>
      <a:lvl2pPr marL="937260" indent="-356870" algn="l" defTabSz="1154430" rtl="0" eaLnBrk="0" fontAlgn="base" hangingPunct="0">
        <a:spcBef>
          <a:spcPct val="20000"/>
        </a:spcBef>
        <a:spcAft>
          <a:spcPct val="0"/>
        </a:spcAft>
        <a:buFont typeface="Arial" charset="0"/>
        <a:buChar char="–"/>
        <a:defRPr kumimoji="1" sz="3600" kern="1200">
          <a:solidFill>
            <a:schemeClr val="tx1"/>
          </a:solidFill>
          <a:latin typeface="+mn-lt"/>
          <a:ea typeface="+mn-ea"/>
          <a:cs typeface="+mn-cs"/>
        </a:defRPr>
      </a:lvl2pPr>
      <a:lvl3pPr marL="1444625" indent="-283845" algn="l" defTabSz="1154430" rtl="0" eaLnBrk="0" fontAlgn="base" hangingPunct="0">
        <a:spcBef>
          <a:spcPct val="20000"/>
        </a:spcBef>
        <a:spcAft>
          <a:spcPct val="0"/>
        </a:spcAft>
        <a:buFont typeface="Arial" charset="0"/>
        <a:buChar char="•"/>
        <a:defRPr kumimoji="1" sz="3000" kern="1200">
          <a:solidFill>
            <a:schemeClr val="tx1"/>
          </a:solidFill>
          <a:latin typeface="+mn-lt"/>
          <a:ea typeface="+mn-ea"/>
          <a:cs typeface="+mn-cs"/>
        </a:defRPr>
      </a:lvl3pPr>
      <a:lvl4pPr marL="2023745" indent="-283845" algn="l" defTabSz="1154430" rtl="0" eaLnBrk="0" fontAlgn="base" hangingPunct="0">
        <a:spcBef>
          <a:spcPct val="20000"/>
        </a:spcBef>
        <a:spcAft>
          <a:spcPct val="0"/>
        </a:spcAft>
        <a:buFont typeface="Arial" charset="0"/>
        <a:buChar char="–"/>
        <a:defRPr kumimoji="1" sz="2600" kern="1200">
          <a:solidFill>
            <a:schemeClr val="tx1"/>
          </a:solidFill>
          <a:latin typeface="+mn-lt"/>
          <a:ea typeface="+mn-ea"/>
          <a:cs typeface="+mn-cs"/>
        </a:defRPr>
      </a:lvl4pPr>
      <a:lvl5pPr marL="2604135" indent="-283845" algn="l" defTabSz="1154430" rtl="0" eaLnBrk="0" fontAlgn="base" hangingPunct="0">
        <a:spcBef>
          <a:spcPct val="20000"/>
        </a:spcBef>
        <a:spcAft>
          <a:spcPct val="0"/>
        </a:spcAft>
        <a:buFont typeface="Arial" charset="0"/>
        <a:buChar char="»"/>
        <a:defRPr kumimoji="1" sz="2600" kern="1200">
          <a:solidFill>
            <a:schemeClr val="tx1"/>
          </a:solidFill>
          <a:latin typeface="+mn-lt"/>
          <a:ea typeface="+mn-ea"/>
          <a:cs typeface="+mn-cs"/>
        </a:defRPr>
      </a:lvl5pPr>
      <a:lvl6pPr marL="3188970" indent="-290195" algn="l" defTabSz="1159510"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769360" indent="-290195" algn="l" defTabSz="1159510"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49115" indent="-290195" algn="l" defTabSz="1159510"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28870" indent="-290195" algn="l" defTabSz="1159510" rtl="0" eaLnBrk="1" latinLnBrk="0" hangingPunct="1">
        <a:spcBef>
          <a:spcPct val="20000"/>
        </a:spcBef>
        <a:buFont typeface="Arial" pitchFamily="34" charset="0"/>
        <a:buChar char="•"/>
        <a:defRPr sz="2600" kern="1200">
          <a:solidFill>
            <a:schemeClr val="tx1"/>
          </a:solidFill>
          <a:latin typeface="+mn-lt"/>
          <a:ea typeface="+mn-ea"/>
          <a:cs typeface="+mn-cs"/>
        </a:defRPr>
      </a:lvl9pPr>
    </p:bodyStyle>
    <p:otherStyle>
      <a:defPPr>
        <a:defRPr lang="zh-CN"/>
      </a:defPPr>
      <a:lvl1pPr marL="0" algn="l" defTabSz="1159510" rtl="0" eaLnBrk="1" latinLnBrk="0" hangingPunct="1">
        <a:defRPr sz="2300" kern="1200">
          <a:solidFill>
            <a:schemeClr val="tx1"/>
          </a:solidFill>
          <a:latin typeface="+mn-lt"/>
          <a:ea typeface="+mn-ea"/>
          <a:cs typeface="+mn-cs"/>
        </a:defRPr>
      </a:lvl1pPr>
      <a:lvl2pPr marL="579755" algn="l" defTabSz="1159510" rtl="0" eaLnBrk="1" latinLnBrk="0" hangingPunct="1">
        <a:defRPr sz="2300" kern="1200">
          <a:solidFill>
            <a:schemeClr val="tx1"/>
          </a:solidFill>
          <a:latin typeface="+mn-lt"/>
          <a:ea typeface="+mn-ea"/>
          <a:cs typeface="+mn-cs"/>
        </a:defRPr>
      </a:lvl2pPr>
      <a:lvl3pPr marL="1159510" algn="l" defTabSz="1159510" rtl="0" eaLnBrk="1" latinLnBrk="0" hangingPunct="1">
        <a:defRPr sz="2300" kern="1200">
          <a:solidFill>
            <a:schemeClr val="tx1"/>
          </a:solidFill>
          <a:latin typeface="+mn-lt"/>
          <a:ea typeface="+mn-ea"/>
          <a:cs typeface="+mn-cs"/>
        </a:defRPr>
      </a:lvl3pPr>
      <a:lvl4pPr marL="1739900" algn="l" defTabSz="1159510" rtl="0" eaLnBrk="1" latinLnBrk="0" hangingPunct="1">
        <a:defRPr sz="2300" kern="1200">
          <a:solidFill>
            <a:schemeClr val="tx1"/>
          </a:solidFill>
          <a:latin typeface="+mn-lt"/>
          <a:ea typeface="+mn-ea"/>
          <a:cs typeface="+mn-cs"/>
        </a:defRPr>
      </a:lvl4pPr>
      <a:lvl5pPr marL="2319655" algn="l" defTabSz="1159510" rtl="0" eaLnBrk="1" latinLnBrk="0" hangingPunct="1">
        <a:defRPr sz="2300" kern="1200">
          <a:solidFill>
            <a:schemeClr val="tx1"/>
          </a:solidFill>
          <a:latin typeface="+mn-lt"/>
          <a:ea typeface="+mn-ea"/>
          <a:cs typeface="+mn-cs"/>
        </a:defRPr>
      </a:lvl5pPr>
      <a:lvl6pPr marL="2899410" algn="l" defTabSz="1159510" rtl="0" eaLnBrk="1" latinLnBrk="0" hangingPunct="1">
        <a:defRPr sz="2300" kern="1200">
          <a:solidFill>
            <a:schemeClr val="tx1"/>
          </a:solidFill>
          <a:latin typeface="+mn-lt"/>
          <a:ea typeface="+mn-ea"/>
          <a:cs typeface="+mn-cs"/>
        </a:defRPr>
      </a:lvl6pPr>
      <a:lvl7pPr marL="3479165" algn="l" defTabSz="1159510" rtl="0" eaLnBrk="1" latinLnBrk="0" hangingPunct="1">
        <a:defRPr sz="2300" kern="1200">
          <a:solidFill>
            <a:schemeClr val="tx1"/>
          </a:solidFill>
          <a:latin typeface="+mn-lt"/>
          <a:ea typeface="+mn-ea"/>
          <a:cs typeface="+mn-cs"/>
        </a:defRPr>
      </a:lvl7pPr>
      <a:lvl8pPr marL="4058920" algn="l" defTabSz="1159510" rtl="0" eaLnBrk="1" latinLnBrk="0" hangingPunct="1">
        <a:defRPr sz="2300" kern="1200">
          <a:solidFill>
            <a:schemeClr val="tx1"/>
          </a:solidFill>
          <a:latin typeface="+mn-lt"/>
          <a:ea typeface="+mn-ea"/>
          <a:cs typeface="+mn-cs"/>
        </a:defRPr>
      </a:lvl8pPr>
      <a:lvl9pPr marL="4638675" algn="l" defTabSz="1159510"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dmg.org/pmml/v4-1/GeneralStructure.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2705" name="Object 6" hidden="1"/>
          <p:cNvGraphicFramePr>
            <a:graphicFrameLocks noChangeAspect="1"/>
          </p:cNvGraphicFramePr>
          <p:nvPr/>
        </p:nvGraphicFramePr>
        <p:xfrm>
          <a:off x="1" y="1"/>
          <a:ext cx="158750" cy="158750"/>
        </p:xfrm>
        <a:graphic>
          <a:graphicData uri="http://schemas.openxmlformats.org/presentationml/2006/ole">
            <mc:AlternateContent xmlns:mc="http://schemas.openxmlformats.org/markup-compatibility/2006">
              <mc:Choice xmlns:v="urn:schemas-microsoft-com:vml" Requires="v">
                <p:oleObj spid="_x0000_s1084" name="think-cell Slide" r:id="rId5" imgW="270" imgH="270" progId="">
                  <p:embed/>
                </p:oleObj>
              </mc:Choice>
              <mc:Fallback>
                <p:oleObj name="think-cell Slide" r:id="rId5" imgW="270" imgH="270" progId="">
                  <p:embed/>
                  <p:pic>
                    <p:nvPicPr>
                      <p:cNvPr id="72705" name="Objec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58750"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7" name="矩形 6" hidden="1"/>
          <p:cNvSpPr/>
          <p:nvPr>
            <p:custDataLst>
              <p:tags r:id="rId2"/>
            </p:custDataLst>
          </p:nvPr>
        </p:nvSpPr>
        <p:spPr bwMode="auto">
          <a:xfrm>
            <a:off x="1" y="1"/>
            <a:ext cx="158750" cy="158750"/>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r>
              <a:rPr lang="en-US" altLang="zh-CN" sz="1400" dirty="0">
                <a:solidFill>
                  <a:srgbClr val="FFFFFF"/>
                </a:solidFill>
                <a:latin typeface="Calibri" charset="0"/>
                <a:ea typeface="宋体" charset="0"/>
                <a:cs typeface="宋体" charset="0"/>
                <a:sym typeface="Calibri" charset="0"/>
              </a:rPr>
              <a:t>0</a:t>
            </a:r>
            <a:endParaRPr lang="zh-CN" altLang="en-US" sz="1400">
              <a:solidFill>
                <a:srgbClr val="FFFFFF"/>
              </a:solidFill>
              <a:latin typeface="Calibri" charset="0"/>
              <a:ea typeface="宋体" charset="0"/>
              <a:cs typeface="宋体" charset="0"/>
              <a:sym typeface="Calibri" charset="0"/>
            </a:endParaRPr>
          </a:p>
        </p:txBody>
      </p:sp>
      <p:sp>
        <p:nvSpPr>
          <p:cNvPr id="8" name="TextBox 1"/>
          <p:cNvSpPr txBox="1">
            <a:spLocks noChangeArrowheads="1"/>
          </p:cNvSpPr>
          <p:nvPr/>
        </p:nvSpPr>
        <p:spPr bwMode="auto">
          <a:xfrm>
            <a:off x="3586529" y="4709693"/>
            <a:ext cx="5831740" cy="861774"/>
          </a:xfrm>
          <a:prstGeom prst="rect">
            <a:avLst/>
          </a:prstGeom>
          <a:noFill/>
          <a:ln>
            <a:noFill/>
          </a:ln>
        </p:spPr>
        <p:txBody>
          <a:bodyPr wrap="square">
            <a:spAutoFit/>
          </a:bodyPr>
          <a:lstStyle>
            <a:lvl1pPr>
              <a:defRPr kumimoji="1" sz="2300">
                <a:solidFill>
                  <a:schemeClr val="tx1"/>
                </a:solidFill>
                <a:latin typeface="Arial" charset="0"/>
                <a:ea typeface="宋体" charset="0"/>
                <a:cs typeface="宋体" charset="0"/>
              </a:defRPr>
            </a:lvl1pPr>
            <a:lvl2pPr marL="742950" indent="-285750">
              <a:defRPr kumimoji="1" sz="2300">
                <a:solidFill>
                  <a:schemeClr val="tx1"/>
                </a:solidFill>
                <a:latin typeface="Arial" charset="0"/>
                <a:ea typeface="宋体" charset="0"/>
                <a:cs typeface="宋体" charset="0"/>
              </a:defRPr>
            </a:lvl2pPr>
            <a:lvl3pPr marL="1143000" indent="-228600">
              <a:defRPr kumimoji="1" sz="2300">
                <a:solidFill>
                  <a:schemeClr val="tx1"/>
                </a:solidFill>
                <a:latin typeface="Arial" charset="0"/>
                <a:ea typeface="宋体" charset="0"/>
                <a:cs typeface="宋体" charset="0"/>
              </a:defRPr>
            </a:lvl3pPr>
            <a:lvl4pPr marL="1600200" indent="-228600">
              <a:defRPr kumimoji="1" sz="2300">
                <a:solidFill>
                  <a:schemeClr val="tx1"/>
                </a:solidFill>
                <a:latin typeface="Arial" charset="0"/>
                <a:ea typeface="宋体" charset="0"/>
                <a:cs typeface="宋体" charset="0"/>
              </a:defRPr>
            </a:lvl4pPr>
            <a:lvl5pPr marL="2057400" indent="-228600">
              <a:defRPr kumimoji="1" sz="2300">
                <a:solidFill>
                  <a:schemeClr val="tx1"/>
                </a:solidFill>
                <a:latin typeface="Arial" charset="0"/>
                <a:ea typeface="宋体" charset="0"/>
                <a:cs typeface="宋体" charset="0"/>
              </a:defRPr>
            </a:lvl5pPr>
            <a:lvl6pPr marL="2514600" indent="-228600" defTabSz="1153795" eaLnBrk="0" fontAlgn="base" hangingPunct="0">
              <a:spcBef>
                <a:spcPct val="0"/>
              </a:spcBef>
              <a:spcAft>
                <a:spcPct val="0"/>
              </a:spcAft>
              <a:defRPr kumimoji="1" sz="2300">
                <a:solidFill>
                  <a:schemeClr val="tx1"/>
                </a:solidFill>
                <a:latin typeface="Arial" charset="0"/>
                <a:ea typeface="宋体" charset="0"/>
                <a:cs typeface="宋体" charset="0"/>
              </a:defRPr>
            </a:lvl6pPr>
            <a:lvl7pPr marL="2971800" indent="-228600" defTabSz="1153795" eaLnBrk="0" fontAlgn="base" hangingPunct="0">
              <a:spcBef>
                <a:spcPct val="0"/>
              </a:spcBef>
              <a:spcAft>
                <a:spcPct val="0"/>
              </a:spcAft>
              <a:defRPr kumimoji="1" sz="2300">
                <a:solidFill>
                  <a:schemeClr val="tx1"/>
                </a:solidFill>
                <a:latin typeface="Arial" charset="0"/>
                <a:ea typeface="宋体" charset="0"/>
                <a:cs typeface="宋体" charset="0"/>
              </a:defRPr>
            </a:lvl7pPr>
            <a:lvl8pPr marL="3429000" indent="-228600" defTabSz="1153795" eaLnBrk="0" fontAlgn="base" hangingPunct="0">
              <a:spcBef>
                <a:spcPct val="0"/>
              </a:spcBef>
              <a:spcAft>
                <a:spcPct val="0"/>
              </a:spcAft>
              <a:defRPr kumimoji="1" sz="2300">
                <a:solidFill>
                  <a:schemeClr val="tx1"/>
                </a:solidFill>
                <a:latin typeface="Arial" charset="0"/>
                <a:ea typeface="宋体" charset="0"/>
                <a:cs typeface="宋体" charset="0"/>
              </a:defRPr>
            </a:lvl8pPr>
            <a:lvl9pPr marL="3886200" indent="-228600" defTabSz="1153795" eaLnBrk="0" fontAlgn="base" hangingPunct="0">
              <a:spcBef>
                <a:spcPct val="0"/>
              </a:spcBef>
              <a:spcAft>
                <a:spcPct val="0"/>
              </a:spcAft>
              <a:defRPr kumimoji="1" sz="2300">
                <a:solidFill>
                  <a:schemeClr val="tx1"/>
                </a:solidFill>
                <a:latin typeface="Arial" charset="0"/>
                <a:ea typeface="宋体" charset="0"/>
                <a:cs typeface="宋体" charset="0"/>
              </a:defRPr>
            </a:lvl9pPr>
          </a:lstStyle>
          <a:p>
            <a:pPr algn="ctr">
              <a:lnSpc>
                <a:spcPct val="125000"/>
              </a:lnSpc>
            </a:pPr>
            <a:r>
              <a:rPr lang="zh-CN" altLang="en-US" sz="2000" b="1" dirty="0">
                <a:solidFill>
                  <a:schemeClr val="tx2"/>
                </a:solidFill>
                <a:latin typeface="微软雅黑" charset="0"/>
                <a:ea typeface="微软雅黑" charset="0"/>
                <a:cs typeface="微软雅黑" charset="0"/>
              </a:rPr>
              <a:t>廖拓</a:t>
            </a:r>
            <a:endParaRPr lang="en-US" altLang="zh-CN" sz="2000" b="1" dirty="0">
              <a:solidFill>
                <a:schemeClr val="tx2"/>
              </a:solidFill>
              <a:latin typeface="微软雅黑" charset="0"/>
              <a:ea typeface="微软雅黑" charset="0"/>
              <a:cs typeface="微软雅黑" charset="0"/>
            </a:endParaRPr>
          </a:p>
          <a:p>
            <a:pPr algn="ctr">
              <a:lnSpc>
                <a:spcPct val="125000"/>
              </a:lnSpc>
            </a:pPr>
            <a:r>
              <a:rPr lang="en-US" altLang="zh-CN" sz="2000" b="1" dirty="0">
                <a:solidFill>
                  <a:schemeClr val="tx2"/>
                </a:solidFill>
                <a:latin typeface="微软雅黑" charset="0"/>
                <a:ea typeface="微软雅黑" charset="0"/>
                <a:cs typeface="微软雅黑" charset="0"/>
              </a:rPr>
              <a:t>2017.7.20@</a:t>
            </a:r>
            <a:r>
              <a:rPr lang="zh-CN" altLang="en-US" sz="2000" b="1" dirty="0">
                <a:solidFill>
                  <a:schemeClr val="tx2"/>
                </a:solidFill>
                <a:latin typeface="微软雅黑" charset="0"/>
                <a:ea typeface="微软雅黑" charset="0"/>
                <a:cs typeface="微软雅黑" charset="0"/>
              </a:rPr>
              <a:t>暗香疏影</a:t>
            </a:r>
            <a:endParaRPr lang="en-US" altLang="zh-CN" sz="2000" b="1" dirty="0">
              <a:solidFill>
                <a:schemeClr val="tx2"/>
              </a:solidFill>
              <a:latin typeface="微软雅黑" charset="0"/>
              <a:ea typeface="微软雅黑" charset="0"/>
              <a:cs typeface="微软雅黑" charset="0"/>
            </a:endParaRPr>
          </a:p>
        </p:txBody>
      </p:sp>
      <p:pic>
        <p:nvPicPr>
          <p:cNvPr id="10" name="图片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50633" y="5943064"/>
            <a:ext cx="1903533" cy="594856"/>
          </a:xfrm>
          <a:prstGeom prst="rect">
            <a:avLst/>
          </a:prstGeom>
        </p:spPr>
      </p:pic>
      <p:grpSp>
        <p:nvGrpSpPr>
          <p:cNvPr id="29" name="组合 28"/>
          <p:cNvGrpSpPr/>
          <p:nvPr/>
        </p:nvGrpSpPr>
        <p:grpSpPr>
          <a:xfrm>
            <a:off x="5097262" y="961682"/>
            <a:ext cx="2810273" cy="391662"/>
            <a:chOff x="4546966" y="849600"/>
            <a:chExt cx="3899434" cy="544873"/>
          </a:xfrm>
        </p:grpSpPr>
        <p:sp>
          <p:nvSpPr>
            <p:cNvPr id="2" name="矩形 1"/>
            <p:cNvSpPr/>
            <p:nvPr/>
          </p:nvSpPr>
          <p:spPr>
            <a:xfrm>
              <a:off x="4546966" y="849600"/>
              <a:ext cx="937991" cy="544873"/>
            </a:xfrm>
            <a:prstGeom prst="rect">
              <a:avLst/>
            </a:prstGeom>
            <a:solidFill>
              <a:srgbClr val="E03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b="1" dirty="0">
                  <a:latin typeface="微软雅黑" panose="020B0503020204020204" pitchFamily="34" charset="-122"/>
                  <a:ea typeface="微软雅黑" panose="020B0503020204020204" pitchFamily="34" charset="-122"/>
                </a:rPr>
                <a:t>FSG</a:t>
              </a:r>
              <a:endParaRPr kumimoji="1" lang="zh-CN" altLang="en-US" sz="1800" b="1" dirty="0">
                <a:latin typeface="微软雅黑" panose="020B0503020204020204" pitchFamily="34" charset="-122"/>
                <a:ea typeface="微软雅黑" panose="020B0503020204020204" pitchFamily="34" charset="-122"/>
              </a:endParaRPr>
            </a:p>
          </p:txBody>
        </p:sp>
        <p:sp>
          <p:nvSpPr>
            <p:cNvPr id="14" name="矩形 13"/>
            <p:cNvSpPr/>
            <p:nvPr/>
          </p:nvSpPr>
          <p:spPr>
            <a:xfrm>
              <a:off x="5488683" y="849600"/>
              <a:ext cx="2957717" cy="5448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rPr>
                <a:t>金融服务事业群</a:t>
              </a:r>
            </a:p>
          </p:txBody>
        </p:sp>
      </p:grpSp>
      <p:sp>
        <p:nvSpPr>
          <p:cNvPr id="22" name="文本框 21"/>
          <p:cNvSpPr txBox="1"/>
          <p:nvPr/>
        </p:nvSpPr>
        <p:spPr>
          <a:xfrm>
            <a:off x="0" y="2158206"/>
            <a:ext cx="13004800" cy="923330"/>
          </a:xfrm>
          <a:prstGeom prst="rect">
            <a:avLst/>
          </a:prstGeom>
          <a:solidFill>
            <a:schemeClr val="bg1">
              <a:lumMod val="95000"/>
            </a:schemeClr>
          </a:solidFill>
          <a:ln>
            <a:noFill/>
          </a:ln>
        </p:spPr>
        <p:txBody>
          <a:bodyPr wrap="square" rtlCol="0">
            <a:spAutoFit/>
          </a:bodyPr>
          <a:lstStyle/>
          <a:p>
            <a:pPr algn="ctr"/>
            <a:r>
              <a:rPr lang="en-US" altLang="zh-CN" sz="5400" b="1" dirty="0">
                <a:solidFill>
                  <a:schemeClr val="tx2"/>
                </a:solidFill>
                <a:latin typeface="Microsoft YaHei" charset="0"/>
                <a:ea typeface="Microsoft YaHei" charset="0"/>
                <a:cs typeface="Microsoft YaHei" charset="0"/>
              </a:rPr>
              <a:t>PMML</a:t>
            </a:r>
            <a:r>
              <a:rPr lang="zh-CN" altLang="en-US" sz="5400" b="1" dirty="0">
                <a:solidFill>
                  <a:schemeClr val="tx2"/>
                </a:solidFill>
                <a:latin typeface="Microsoft YaHei" charset="0"/>
                <a:ea typeface="Microsoft YaHei" charset="0"/>
                <a:cs typeface="Microsoft YaHei" charset="0"/>
              </a:rPr>
              <a:t>串讲</a:t>
            </a:r>
            <a:endParaRPr lang="en-US" altLang="zh-CN" sz="5400" b="1" dirty="0">
              <a:solidFill>
                <a:schemeClr val="tx2"/>
              </a:solidFill>
              <a:latin typeface="Microsoft YaHei" charset="0"/>
              <a:ea typeface="Microsoft YaHei" charset="0"/>
              <a:cs typeface="Microsoft YaHei"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44278" y="357231"/>
            <a:ext cx="9753600" cy="804625"/>
          </a:xfrm>
        </p:spPr>
        <p:txBody>
          <a:bodyPr/>
          <a:lstStyle/>
          <a:p>
            <a:r>
              <a:rPr lang="en-US" altLang="zh-CN" b="1" dirty="0"/>
              <a:t>PMML</a:t>
            </a:r>
            <a:r>
              <a:rPr lang="zh-CN" altLang="en-US" b="1" dirty="0"/>
              <a:t>标准</a:t>
            </a:r>
            <a:r>
              <a:rPr lang="en-US" altLang="zh-CN" b="1" dirty="0"/>
              <a:t>-</a:t>
            </a:r>
            <a:r>
              <a:rPr lang="en-US" altLang="zh-CN" dirty="0">
                <a:solidFill>
                  <a:srgbClr val="333333"/>
                </a:solidFill>
                <a:latin typeface="Arial" panose="020B0604020202020204" pitchFamily="34" charset="0"/>
              </a:rPr>
              <a:t> </a:t>
            </a:r>
            <a:r>
              <a:rPr lang="en-US" altLang="zh-CN" dirty="0"/>
              <a:t>Mining Schema</a:t>
            </a:r>
            <a:endParaRPr lang="zh-CN" altLang="en-US" b="1" dirty="0"/>
          </a:p>
        </p:txBody>
      </p:sp>
      <p:sp>
        <p:nvSpPr>
          <p:cNvPr id="3" name="副标题 2"/>
          <p:cNvSpPr>
            <a:spLocks noGrp="1"/>
          </p:cNvSpPr>
          <p:nvPr>
            <p:ph type="subTitle" idx="1"/>
          </p:nvPr>
        </p:nvSpPr>
        <p:spPr>
          <a:xfrm>
            <a:off x="689600" y="328706"/>
            <a:ext cx="854678" cy="804625"/>
          </a:xfrm>
        </p:spPr>
        <p:txBody>
          <a:bodyPr/>
          <a:lstStyle/>
          <a:p>
            <a:r>
              <a:rPr lang="en-US" altLang="zh-CN" dirty="0"/>
              <a:t>3.4</a:t>
            </a:r>
            <a:endParaRPr lang="zh-CN" altLang="en-US" dirty="0"/>
          </a:p>
        </p:txBody>
      </p:sp>
      <p:sp>
        <p:nvSpPr>
          <p:cNvPr id="63" name="TextBox 62"/>
          <p:cNvSpPr txBox="1"/>
          <p:nvPr/>
        </p:nvSpPr>
        <p:spPr>
          <a:xfrm>
            <a:off x="626533" y="1388533"/>
            <a:ext cx="184666" cy="446276"/>
          </a:xfrm>
          <a:prstGeom prst="rect">
            <a:avLst/>
          </a:prstGeom>
          <a:noFill/>
        </p:spPr>
        <p:txBody>
          <a:bodyPr wrap="none" rtlCol="0">
            <a:spAutoFit/>
          </a:bodyPr>
          <a:lstStyle/>
          <a:p>
            <a:endParaRPr lang="en-US"/>
          </a:p>
        </p:txBody>
      </p:sp>
      <p:pic>
        <p:nvPicPr>
          <p:cNvPr id="6" name="图片 5"/>
          <p:cNvPicPr>
            <a:picLocks noChangeAspect="1"/>
          </p:cNvPicPr>
          <p:nvPr/>
        </p:nvPicPr>
        <p:blipFill>
          <a:blip r:embed="rId3"/>
          <a:stretch>
            <a:fillRect/>
          </a:stretch>
        </p:blipFill>
        <p:spPr>
          <a:xfrm>
            <a:off x="811199" y="1225909"/>
            <a:ext cx="10934294" cy="3489668"/>
          </a:xfrm>
          <a:prstGeom prst="rect">
            <a:avLst/>
          </a:prstGeom>
        </p:spPr>
      </p:pic>
      <p:sp>
        <p:nvSpPr>
          <p:cNvPr id="7" name="矩形 6"/>
          <p:cNvSpPr/>
          <p:nvPr/>
        </p:nvSpPr>
        <p:spPr>
          <a:xfrm>
            <a:off x="811199" y="4880828"/>
            <a:ext cx="10934294" cy="1938992"/>
          </a:xfrm>
          <a:prstGeom prst="rect">
            <a:avLst/>
          </a:prstGeom>
        </p:spPr>
        <p:txBody>
          <a:bodyPr wrap="square">
            <a:spAutoFit/>
          </a:bodyPr>
          <a:lstStyle/>
          <a:p>
            <a:r>
              <a:rPr lang="zh-CN" altLang="en-US" sz="2000" dirty="0">
                <a:solidFill>
                  <a:srgbClr val="333333"/>
                </a:solidFill>
                <a:latin typeface="+mn-ea"/>
                <a:ea typeface="+mn-ea"/>
              </a:rPr>
              <a:t>变量的属性由 </a:t>
            </a:r>
            <a:r>
              <a:rPr lang="en-US" altLang="zh-CN" sz="2000" dirty="0">
                <a:solidFill>
                  <a:srgbClr val="333333"/>
                </a:solidFill>
                <a:latin typeface="+mn-ea"/>
                <a:ea typeface="+mn-ea"/>
              </a:rPr>
              <a:t>"</a:t>
            </a:r>
            <a:r>
              <a:rPr lang="en-US" altLang="zh-CN" sz="2000" dirty="0" err="1">
                <a:solidFill>
                  <a:srgbClr val="333333"/>
                </a:solidFill>
                <a:latin typeface="+mn-ea"/>
                <a:ea typeface="+mn-ea"/>
              </a:rPr>
              <a:t>usageType</a:t>
            </a:r>
            <a:r>
              <a:rPr lang="en-US" altLang="zh-CN" sz="2000" dirty="0">
                <a:solidFill>
                  <a:srgbClr val="333333"/>
                </a:solidFill>
                <a:latin typeface="+mn-ea"/>
                <a:ea typeface="+mn-ea"/>
              </a:rPr>
              <a:t>" </a:t>
            </a:r>
            <a:r>
              <a:rPr lang="zh-CN" altLang="en-US" sz="2000" dirty="0">
                <a:solidFill>
                  <a:srgbClr val="333333"/>
                </a:solidFill>
                <a:latin typeface="+mn-ea"/>
                <a:ea typeface="+mn-ea"/>
              </a:rPr>
              <a:t>值决定，该属性未指定或者值为 </a:t>
            </a:r>
            <a:r>
              <a:rPr lang="en-US" altLang="zh-CN" sz="2000" dirty="0">
                <a:solidFill>
                  <a:srgbClr val="333333"/>
                </a:solidFill>
                <a:latin typeface="+mn-ea"/>
                <a:ea typeface="+mn-ea"/>
              </a:rPr>
              <a:t>"active" </a:t>
            </a:r>
            <a:r>
              <a:rPr lang="zh-CN" altLang="en-US" sz="2000" dirty="0">
                <a:solidFill>
                  <a:srgbClr val="333333"/>
                </a:solidFill>
                <a:latin typeface="+mn-ea"/>
                <a:ea typeface="+mn-ea"/>
              </a:rPr>
              <a:t>代表预测变量， </a:t>
            </a:r>
            <a:r>
              <a:rPr lang="en-US" altLang="zh-CN" sz="2000" dirty="0">
                <a:solidFill>
                  <a:srgbClr val="333333"/>
                </a:solidFill>
                <a:latin typeface="+mn-ea"/>
                <a:ea typeface="+mn-ea"/>
              </a:rPr>
              <a:t>"predicted"</a:t>
            </a:r>
            <a:r>
              <a:rPr lang="zh-CN" altLang="en-US" sz="2000" dirty="0">
                <a:solidFill>
                  <a:srgbClr val="333333"/>
                </a:solidFill>
                <a:latin typeface="+mn-ea"/>
                <a:ea typeface="+mn-ea"/>
              </a:rPr>
              <a:t>代表目标变量。</a:t>
            </a:r>
            <a:endParaRPr lang="en-US" altLang="zh-CN" sz="2000" dirty="0">
              <a:solidFill>
                <a:srgbClr val="333333"/>
              </a:solidFill>
              <a:latin typeface="+mn-ea"/>
              <a:ea typeface="+mn-ea"/>
            </a:endParaRPr>
          </a:p>
          <a:p>
            <a:endParaRPr lang="en-US" altLang="zh-CN" sz="2000" dirty="0">
              <a:solidFill>
                <a:srgbClr val="333333"/>
              </a:solidFill>
              <a:latin typeface="+mn-ea"/>
              <a:ea typeface="+mn-ea"/>
            </a:endParaRPr>
          </a:p>
          <a:p>
            <a:r>
              <a:rPr lang="en-US" altLang="zh-CN" sz="2000" dirty="0"/>
              <a:t>Mining Schema </a:t>
            </a:r>
            <a:r>
              <a:rPr lang="zh-CN" altLang="en-US" sz="2000" dirty="0"/>
              <a:t>中被引用的变量一定会在数据字典中被定义</a:t>
            </a:r>
            <a:r>
              <a:rPr lang="en-US" altLang="zh-CN" sz="2000" dirty="0"/>
              <a:t>.</a:t>
            </a:r>
          </a:p>
          <a:p>
            <a:endParaRPr lang="en-US" altLang="zh-CN" sz="2000" dirty="0">
              <a:latin typeface="+mn-ea"/>
              <a:ea typeface="+mn-ea"/>
            </a:endParaRPr>
          </a:p>
          <a:p>
            <a:r>
              <a:rPr lang="en-US" altLang="zh-CN" sz="2000" dirty="0" smtClean="0"/>
              <a:t>Mining </a:t>
            </a:r>
            <a:r>
              <a:rPr lang="en-US" altLang="zh-CN" sz="2000" dirty="0"/>
              <a:t>Schema </a:t>
            </a:r>
            <a:r>
              <a:rPr lang="zh-CN" altLang="en-US" sz="2000" dirty="0"/>
              <a:t>定义了数据字典中的一个</a:t>
            </a:r>
            <a:r>
              <a:rPr lang="zh-CN" altLang="en-US" sz="2000" dirty="0" smtClean="0"/>
              <a:t>子集</a:t>
            </a:r>
            <a:r>
              <a:rPr lang="en-US" altLang="zh-CN" sz="2000" dirty="0" smtClean="0"/>
              <a:t>.</a:t>
            </a:r>
            <a:r>
              <a:rPr lang="zh-CN" altLang="en-US" sz="2000" dirty="0" smtClean="0"/>
              <a:t>。</a:t>
            </a:r>
            <a:endParaRPr lang="zh-CN" altLang="en-US" sz="2000" dirty="0">
              <a:latin typeface="+mn-ea"/>
              <a:ea typeface="+mn-ea"/>
            </a:endParaRPr>
          </a:p>
        </p:txBody>
      </p:sp>
    </p:spTree>
    <p:extLst>
      <p:ext uri="{BB962C8B-B14F-4D97-AF65-F5344CB8AC3E}">
        <p14:creationId xmlns:p14="http://schemas.microsoft.com/office/powerpoint/2010/main" val="3633653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33848" y="328706"/>
            <a:ext cx="9753600" cy="804625"/>
          </a:xfrm>
        </p:spPr>
        <p:txBody>
          <a:bodyPr/>
          <a:lstStyle/>
          <a:p>
            <a:r>
              <a:rPr lang="en-US" altLang="zh-CN" b="1" dirty="0"/>
              <a:t>PMML</a:t>
            </a:r>
            <a:r>
              <a:rPr lang="zh-CN" altLang="en-US" b="1" dirty="0"/>
              <a:t>标准</a:t>
            </a:r>
            <a:r>
              <a:rPr lang="en-US" altLang="zh-CN" b="1" dirty="0"/>
              <a:t>-</a:t>
            </a:r>
            <a:r>
              <a:rPr lang="en-US" altLang="zh-CN" dirty="0">
                <a:solidFill>
                  <a:srgbClr val="333333"/>
                </a:solidFill>
                <a:latin typeface="Arial" panose="020B0604020202020204" pitchFamily="34" charset="0"/>
              </a:rPr>
              <a:t> </a:t>
            </a:r>
            <a:r>
              <a:rPr lang="en-US" altLang="zh-CN" dirty="0" smtClean="0"/>
              <a:t>Transformations</a:t>
            </a:r>
            <a:endParaRPr lang="zh-CN" altLang="en-US" dirty="0"/>
          </a:p>
        </p:txBody>
      </p:sp>
      <p:sp>
        <p:nvSpPr>
          <p:cNvPr id="3" name="副标题 2"/>
          <p:cNvSpPr>
            <a:spLocks noGrp="1"/>
          </p:cNvSpPr>
          <p:nvPr>
            <p:ph type="subTitle" idx="1"/>
          </p:nvPr>
        </p:nvSpPr>
        <p:spPr/>
        <p:txBody>
          <a:bodyPr/>
          <a:lstStyle/>
          <a:p>
            <a:r>
              <a:rPr lang="en-US" altLang="zh-CN" dirty="0" smtClean="0"/>
              <a:t>3.5</a:t>
            </a:r>
            <a:endParaRPr lang="zh-CN" altLang="en-US" dirty="0"/>
          </a:p>
        </p:txBody>
      </p:sp>
      <p:sp>
        <p:nvSpPr>
          <p:cNvPr id="4" name="矩形 3"/>
          <p:cNvSpPr/>
          <p:nvPr/>
        </p:nvSpPr>
        <p:spPr>
          <a:xfrm>
            <a:off x="689600" y="1530336"/>
            <a:ext cx="11789464" cy="1154162"/>
          </a:xfrm>
          <a:prstGeom prst="rect">
            <a:avLst/>
          </a:prstGeom>
        </p:spPr>
        <p:txBody>
          <a:bodyPr wrap="square">
            <a:spAutoFit/>
          </a:bodyPr>
          <a:lstStyle/>
          <a:p>
            <a:r>
              <a:rPr lang="zh-CN" altLang="en-US" dirty="0">
                <a:solidFill>
                  <a:srgbClr val="323232"/>
                </a:solidFill>
                <a:latin typeface="Arial" panose="020B0604020202020204" pitchFamily="34" charset="0"/>
              </a:rPr>
              <a:t>一旦数据字典对数据集做出了定义，那么就可以在其之上进行各种数据转换的预处理操作。这是由于有时用户所提供的数据并不能直接用于建模，需要将原始的用户数据转换或映射成模型可以识别和使用的数据类型，这就需要使用数据转换来完成。</a:t>
            </a:r>
            <a:endParaRPr lang="zh-CN" altLang="en-US" dirty="0"/>
          </a:p>
        </p:txBody>
      </p:sp>
      <p:sp>
        <p:nvSpPr>
          <p:cNvPr id="5" name="矩形 4"/>
          <p:cNvSpPr/>
          <p:nvPr/>
        </p:nvSpPr>
        <p:spPr>
          <a:xfrm>
            <a:off x="695936" y="3009528"/>
            <a:ext cx="11429424" cy="2923877"/>
          </a:xfrm>
          <a:prstGeom prst="rect">
            <a:avLst/>
          </a:prstGeom>
        </p:spPr>
        <p:txBody>
          <a:bodyPr wrap="square">
            <a:spAutoFit/>
          </a:bodyPr>
          <a:lstStyle/>
          <a:p>
            <a:r>
              <a:rPr lang="en-US" altLang="zh-CN" dirty="0">
                <a:solidFill>
                  <a:srgbClr val="333333"/>
                </a:solidFill>
                <a:latin typeface="Arial" panose="020B0604020202020204" pitchFamily="34" charset="0"/>
              </a:rPr>
              <a:t>PMML </a:t>
            </a:r>
            <a:r>
              <a:rPr lang="zh-CN" altLang="en-US" dirty="0">
                <a:solidFill>
                  <a:srgbClr val="333333"/>
                </a:solidFill>
                <a:latin typeface="Arial" panose="020B0604020202020204" pitchFamily="34" charset="0"/>
              </a:rPr>
              <a:t>标准支持一些常用的数据转换预处理操作，并在此基础上支持使用函数表达式的转换。以下所列的是标准所定义的一些简单的数据转换操作：</a:t>
            </a:r>
          </a:p>
          <a:p>
            <a:pPr marL="742950" lvl="1" indent="-285750">
              <a:buFont typeface="Arial" panose="020B0604020202020204" pitchFamily="34" charset="0"/>
              <a:buChar char="•"/>
            </a:pPr>
            <a:r>
              <a:rPr lang="zh-CN" altLang="en-US" dirty="0">
                <a:solidFill>
                  <a:srgbClr val="333333"/>
                </a:solidFill>
                <a:latin typeface="Arial" panose="020B0604020202020204" pitchFamily="34" charset="0"/>
              </a:rPr>
              <a:t>正态化 </a:t>
            </a:r>
            <a:r>
              <a:rPr lang="en-US" altLang="zh-CN" dirty="0">
                <a:solidFill>
                  <a:srgbClr val="333333"/>
                </a:solidFill>
                <a:latin typeface="Arial" panose="020B0604020202020204" pitchFamily="34" charset="0"/>
              </a:rPr>
              <a:t>(Normalization) - </a:t>
            </a:r>
            <a:r>
              <a:rPr lang="zh-CN" altLang="en-US" dirty="0">
                <a:solidFill>
                  <a:srgbClr val="333333"/>
                </a:solidFill>
                <a:latin typeface="Arial" panose="020B0604020202020204" pitchFamily="34" charset="0"/>
              </a:rPr>
              <a:t>把数据值转化为数值，同时适用于连续性变量和离散变量。</a:t>
            </a:r>
          </a:p>
          <a:p>
            <a:pPr marL="742950" lvl="1" indent="-285750">
              <a:buFont typeface="Arial" panose="020B0604020202020204" pitchFamily="34" charset="0"/>
              <a:buChar char="•"/>
            </a:pPr>
            <a:r>
              <a:rPr lang="zh-CN" altLang="en-US" dirty="0">
                <a:solidFill>
                  <a:srgbClr val="333333"/>
                </a:solidFill>
                <a:latin typeface="Arial" panose="020B0604020202020204" pitchFamily="34" charset="0"/>
              </a:rPr>
              <a:t>离散化 </a:t>
            </a:r>
            <a:r>
              <a:rPr lang="en-US" altLang="zh-CN" dirty="0">
                <a:solidFill>
                  <a:srgbClr val="333333"/>
                </a:solidFill>
                <a:latin typeface="Arial" panose="020B0604020202020204" pitchFamily="34" charset="0"/>
              </a:rPr>
              <a:t>(Discretization) - </a:t>
            </a:r>
            <a:r>
              <a:rPr lang="zh-CN" altLang="en-US" dirty="0">
                <a:solidFill>
                  <a:srgbClr val="333333"/>
                </a:solidFill>
                <a:latin typeface="Arial" panose="020B0604020202020204" pitchFamily="34" charset="0"/>
              </a:rPr>
              <a:t>把连续性变量转化为离散变量。</a:t>
            </a:r>
          </a:p>
          <a:p>
            <a:pPr marL="742950" lvl="1" indent="-285750">
              <a:buFont typeface="Arial" panose="020B0604020202020204" pitchFamily="34" charset="0"/>
              <a:buChar char="•"/>
            </a:pPr>
            <a:r>
              <a:rPr lang="zh-CN" altLang="en-US" dirty="0">
                <a:solidFill>
                  <a:srgbClr val="333333"/>
                </a:solidFill>
                <a:latin typeface="Arial" panose="020B0604020202020204" pitchFamily="34" charset="0"/>
              </a:rPr>
              <a:t>数据映射 </a:t>
            </a:r>
            <a:r>
              <a:rPr lang="en-US" altLang="zh-CN" dirty="0">
                <a:solidFill>
                  <a:srgbClr val="333333"/>
                </a:solidFill>
                <a:latin typeface="Arial" panose="020B0604020202020204" pitchFamily="34" charset="0"/>
              </a:rPr>
              <a:t>(Value mapping) - </a:t>
            </a:r>
            <a:r>
              <a:rPr lang="zh-CN" altLang="en-US" dirty="0">
                <a:solidFill>
                  <a:srgbClr val="333333"/>
                </a:solidFill>
                <a:latin typeface="Arial" panose="020B0604020202020204" pitchFamily="34" charset="0"/>
              </a:rPr>
              <a:t>把当前离散变量映射成另一种离散性变量。</a:t>
            </a:r>
          </a:p>
          <a:p>
            <a:pPr marL="742950" lvl="1" indent="-285750">
              <a:buFont typeface="Arial" panose="020B0604020202020204" pitchFamily="34" charset="0"/>
              <a:buChar char="•"/>
            </a:pPr>
            <a:r>
              <a:rPr lang="zh-CN" altLang="en-US" dirty="0">
                <a:solidFill>
                  <a:srgbClr val="333333"/>
                </a:solidFill>
                <a:latin typeface="Arial" panose="020B0604020202020204" pitchFamily="34" charset="0"/>
              </a:rPr>
              <a:t>函数 </a:t>
            </a:r>
            <a:r>
              <a:rPr lang="en-US" altLang="zh-CN" dirty="0">
                <a:solidFill>
                  <a:srgbClr val="333333"/>
                </a:solidFill>
                <a:latin typeface="Arial" panose="020B0604020202020204" pitchFamily="34" charset="0"/>
              </a:rPr>
              <a:t>(Functions) - PMML </a:t>
            </a:r>
            <a:r>
              <a:rPr lang="zh-CN" altLang="en-US" dirty="0">
                <a:solidFill>
                  <a:srgbClr val="333333"/>
                </a:solidFill>
                <a:latin typeface="Arial" panose="020B0604020202020204" pitchFamily="34" charset="0"/>
              </a:rPr>
              <a:t>内建了大量的常用函数，用户也可以定义自己的函数。</a:t>
            </a:r>
          </a:p>
          <a:p>
            <a:pPr marL="742950" lvl="1" indent="-285750">
              <a:buFont typeface="Arial" panose="020B0604020202020204" pitchFamily="34" charset="0"/>
              <a:buChar char="•"/>
            </a:pPr>
            <a:r>
              <a:rPr lang="zh-CN" altLang="en-US" dirty="0">
                <a:solidFill>
                  <a:srgbClr val="333333"/>
                </a:solidFill>
                <a:latin typeface="Arial" panose="020B0604020202020204" pitchFamily="34" charset="0"/>
              </a:rPr>
              <a:t>聚合 </a:t>
            </a:r>
            <a:r>
              <a:rPr lang="en-US" altLang="zh-CN" dirty="0">
                <a:solidFill>
                  <a:srgbClr val="333333"/>
                </a:solidFill>
                <a:latin typeface="Arial" panose="020B0604020202020204" pitchFamily="34" charset="0"/>
              </a:rPr>
              <a:t>(Aggregation) - </a:t>
            </a:r>
            <a:r>
              <a:rPr lang="zh-CN" altLang="en-US" dirty="0">
                <a:solidFill>
                  <a:srgbClr val="333333"/>
                </a:solidFill>
                <a:latin typeface="Arial" panose="020B0604020202020204" pitchFamily="34" charset="0"/>
              </a:rPr>
              <a:t>聚合操作，比如求平均值，最大值，最小值等。</a:t>
            </a:r>
            <a:endParaRPr lang="zh-CN" alt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2537974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74084" y="315992"/>
            <a:ext cx="9753600" cy="804625"/>
          </a:xfrm>
        </p:spPr>
        <p:txBody>
          <a:bodyPr/>
          <a:lstStyle/>
          <a:p>
            <a:r>
              <a:rPr lang="en-US" altLang="zh-CN" b="1" dirty="0"/>
              <a:t>PMML</a:t>
            </a:r>
            <a:r>
              <a:rPr lang="zh-CN" altLang="en-US" b="1" dirty="0"/>
              <a:t>标准</a:t>
            </a:r>
            <a:r>
              <a:rPr lang="en-US" altLang="zh-CN" b="1" dirty="0"/>
              <a:t>-</a:t>
            </a:r>
            <a:r>
              <a:rPr lang="en-US" altLang="zh-CN" dirty="0">
                <a:solidFill>
                  <a:srgbClr val="333333"/>
                </a:solidFill>
                <a:latin typeface="Arial" panose="020B0604020202020204" pitchFamily="34" charset="0"/>
              </a:rPr>
              <a:t> </a:t>
            </a:r>
            <a:r>
              <a:rPr lang="en-US" altLang="zh-CN" dirty="0"/>
              <a:t>Model</a:t>
            </a:r>
            <a:endParaRPr lang="zh-CN" altLang="en-US" b="1" dirty="0"/>
          </a:p>
        </p:txBody>
      </p:sp>
      <p:sp>
        <p:nvSpPr>
          <p:cNvPr id="3" name="副标题 2"/>
          <p:cNvSpPr>
            <a:spLocks noGrp="1"/>
          </p:cNvSpPr>
          <p:nvPr>
            <p:ph type="subTitle" idx="1"/>
          </p:nvPr>
        </p:nvSpPr>
        <p:spPr>
          <a:xfrm>
            <a:off x="689600" y="328706"/>
            <a:ext cx="916256" cy="804625"/>
          </a:xfrm>
        </p:spPr>
        <p:txBody>
          <a:bodyPr/>
          <a:lstStyle/>
          <a:p>
            <a:r>
              <a:rPr lang="en-US" altLang="zh-CN" dirty="0" smtClean="0"/>
              <a:t>3.6</a:t>
            </a:r>
            <a:endParaRPr lang="zh-CN" altLang="en-US" dirty="0"/>
          </a:p>
        </p:txBody>
      </p:sp>
      <p:sp>
        <p:nvSpPr>
          <p:cNvPr id="63" name="TextBox 62"/>
          <p:cNvSpPr txBox="1"/>
          <p:nvPr/>
        </p:nvSpPr>
        <p:spPr>
          <a:xfrm>
            <a:off x="626533" y="1388533"/>
            <a:ext cx="184666" cy="446276"/>
          </a:xfrm>
          <a:prstGeom prst="rect">
            <a:avLst/>
          </a:prstGeom>
          <a:noFill/>
        </p:spPr>
        <p:txBody>
          <a:bodyPr wrap="none" rtlCol="0">
            <a:spAutoFit/>
          </a:bodyPr>
          <a:lstStyle/>
          <a:p>
            <a:endParaRPr lang="en-US"/>
          </a:p>
        </p:txBody>
      </p:sp>
      <p:pic>
        <p:nvPicPr>
          <p:cNvPr id="8" name="图片 7"/>
          <p:cNvPicPr>
            <a:picLocks noChangeAspect="1"/>
          </p:cNvPicPr>
          <p:nvPr/>
        </p:nvPicPr>
        <p:blipFill>
          <a:blip r:embed="rId3"/>
          <a:stretch>
            <a:fillRect/>
          </a:stretch>
        </p:blipFill>
        <p:spPr>
          <a:xfrm>
            <a:off x="689600" y="2226724"/>
            <a:ext cx="12062677" cy="2315208"/>
          </a:xfrm>
          <a:prstGeom prst="rect">
            <a:avLst/>
          </a:prstGeom>
        </p:spPr>
      </p:pic>
      <p:sp>
        <p:nvSpPr>
          <p:cNvPr id="9" name="文本框 8"/>
          <p:cNvSpPr txBox="1"/>
          <p:nvPr/>
        </p:nvSpPr>
        <p:spPr>
          <a:xfrm>
            <a:off x="811199" y="1584491"/>
            <a:ext cx="3724096" cy="446276"/>
          </a:xfrm>
          <a:prstGeom prst="rect">
            <a:avLst/>
          </a:prstGeom>
          <a:noFill/>
        </p:spPr>
        <p:txBody>
          <a:bodyPr wrap="none" rtlCol="0">
            <a:spAutoFit/>
          </a:bodyPr>
          <a:lstStyle/>
          <a:p>
            <a:r>
              <a:rPr lang="zh-CN" altLang="en-US" dirty="0"/>
              <a:t>这是一个简单的树的表示：</a:t>
            </a:r>
          </a:p>
        </p:txBody>
      </p:sp>
      <p:sp>
        <p:nvSpPr>
          <p:cNvPr id="10" name="文本框 9"/>
          <p:cNvSpPr txBox="1"/>
          <p:nvPr/>
        </p:nvSpPr>
        <p:spPr>
          <a:xfrm>
            <a:off x="811199" y="5025752"/>
            <a:ext cx="8965916" cy="1154162"/>
          </a:xfrm>
          <a:prstGeom prst="rect">
            <a:avLst/>
          </a:prstGeom>
          <a:noFill/>
        </p:spPr>
        <p:txBody>
          <a:bodyPr wrap="none" rtlCol="0">
            <a:spAutoFit/>
          </a:bodyPr>
          <a:lstStyle/>
          <a:p>
            <a:r>
              <a:rPr lang="en-US" altLang="zh-CN" dirty="0"/>
              <a:t>PMML</a:t>
            </a:r>
            <a:r>
              <a:rPr lang="zh-CN" altLang="en-US" dirty="0"/>
              <a:t>，对于不同类别的模型，</a:t>
            </a:r>
            <a:r>
              <a:rPr lang="en-US" altLang="zh-CN" dirty="0"/>
              <a:t>PMML</a:t>
            </a:r>
            <a:r>
              <a:rPr lang="zh-CN" altLang="en-US" dirty="0"/>
              <a:t>都定义了其特定的表示方式。</a:t>
            </a:r>
            <a:endParaRPr lang="en-US" altLang="zh-CN" dirty="0"/>
          </a:p>
          <a:p>
            <a:endParaRPr lang="en-US" altLang="zh-CN" dirty="0"/>
          </a:p>
          <a:p>
            <a:r>
              <a:rPr lang="zh-CN" altLang="en-US" dirty="0"/>
              <a:t>官网： </a:t>
            </a:r>
            <a:r>
              <a:rPr lang="en-US" altLang="zh-CN" dirty="0">
                <a:hlinkClick r:id="rId4"/>
              </a:rPr>
              <a:t>http://dmg.org/pmml/v4-1/GeneralStructure.html</a:t>
            </a:r>
            <a:endParaRPr lang="zh-CN" altLang="en-US" dirty="0"/>
          </a:p>
        </p:txBody>
      </p:sp>
    </p:spTree>
    <p:extLst>
      <p:ext uri="{BB962C8B-B14F-4D97-AF65-F5344CB8AC3E}">
        <p14:creationId xmlns:p14="http://schemas.microsoft.com/office/powerpoint/2010/main" val="696221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4774208" cy="7315200"/>
          </a:xfrm>
          <a:prstGeom prst="rect">
            <a:avLst/>
          </a:prstGeom>
          <a:solidFill>
            <a:srgbClr val="F53F3B"/>
          </a:solidFill>
        </p:spPr>
        <p:txBody>
          <a:bodyPr wrap="none" rtlCol="0" anchor="ctr">
            <a:spAutoFit/>
          </a:bodyPr>
          <a:lstStyle/>
          <a:p>
            <a:pPr algn="ctr"/>
            <a:endParaRPr lang="zh-CN" altLang="en-US" sz="2400" dirty="0">
              <a:latin typeface="微软雅黑" panose="020B0503020204020204" pitchFamily="34" charset="-122"/>
              <a:ea typeface="微软雅黑" panose="020B0503020204020204" pitchFamily="34" charset="-122"/>
            </a:endParaRPr>
          </a:p>
        </p:txBody>
      </p:sp>
      <p:grpSp>
        <p:nvGrpSpPr>
          <p:cNvPr id="10" name="组 9"/>
          <p:cNvGrpSpPr/>
          <p:nvPr/>
        </p:nvGrpSpPr>
        <p:grpSpPr>
          <a:xfrm>
            <a:off x="2877558" y="3933728"/>
            <a:ext cx="1843749" cy="707886"/>
            <a:chOff x="2874267" y="1209328"/>
            <a:chExt cx="1843749" cy="707886"/>
          </a:xfrm>
        </p:grpSpPr>
        <p:sp>
          <p:nvSpPr>
            <p:cNvPr id="20" name="流程图: 摘录 19"/>
            <p:cNvSpPr/>
            <p:nvPr/>
          </p:nvSpPr>
          <p:spPr>
            <a:xfrm rot="5400000">
              <a:off x="4242056" y="1411347"/>
              <a:ext cx="648072" cy="303848"/>
            </a:xfrm>
            <a:prstGeom prst="flowChartExtract">
              <a:avLst/>
            </a:prstGeom>
            <a:solidFill>
              <a:schemeClr val="bg1"/>
            </a:solidFill>
          </p:spPr>
          <p:txBody>
            <a:bodyPr wrap="none" rtlCol="0" anchor="ctr">
              <a:spAutoFit/>
            </a:bodyP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21" name="文本框 14"/>
            <p:cNvSpPr txBox="1">
              <a:spLocks noChangeArrowheads="1"/>
            </p:cNvSpPr>
            <p:nvPr/>
          </p:nvSpPr>
          <p:spPr bwMode="auto">
            <a:xfrm>
              <a:off x="2874267" y="1209328"/>
              <a:ext cx="1210588"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eaLnBrk="1" hangingPunct="1">
                <a:defRPr kumimoji="1" sz="3200" b="1">
                  <a:solidFill>
                    <a:schemeClr val="tx1">
                      <a:lumMod val="75000"/>
                      <a:lumOff val="25000"/>
                    </a:schemeClr>
                  </a:solidFill>
                  <a:latin typeface="微软雅黑"/>
                  <a:ea typeface="微软雅黑"/>
                  <a:cs typeface="微软雅黑"/>
                </a:defRPr>
              </a:lvl1pPr>
              <a:lvl2pPr marL="742950" indent="-285750">
                <a:defRPr>
                  <a:latin typeface="Calibri" pitchFamily="34" charset="0"/>
                  <a:ea typeface="宋体" pitchFamily="2" charset="-122"/>
                </a:defRPr>
              </a:lvl2pPr>
              <a:lvl3pPr marL="1143000" indent="-228600">
                <a:defRPr>
                  <a:latin typeface="Calibri" pitchFamily="34" charset="0"/>
                  <a:ea typeface="宋体" pitchFamily="2" charset="-122"/>
                </a:defRPr>
              </a:lvl3pPr>
              <a:lvl4pPr marL="1600200" indent="-228600">
                <a:defRPr>
                  <a:latin typeface="Calibri" pitchFamily="34" charset="0"/>
                  <a:ea typeface="宋体" pitchFamily="2" charset="-122"/>
                </a:defRPr>
              </a:lvl4pPr>
              <a:lvl5pPr marL="2057400" indent="-228600">
                <a:defRPr>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latin typeface="Calibri" pitchFamily="34" charset="0"/>
                  <a:ea typeface="宋体" pitchFamily="2" charset="-122"/>
                </a:defRPr>
              </a:lvl9pPr>
            </a:lstStyle>
            <a:p>
              <a:r>
                <a:rPr lang="zh-CN" altLang="en-US" sz="4000" dirty="0">
                  <a:solidFill>
                    <a:schemeClr val="bg1"/>
                  </a:solidFill>
                </a:rPr>
                <a:t>目录</a:t>
              </a:r>
              <a:endParaRPr lang="en-US" altLang="zh-CN" sz="4000" dirty="0">
                <a:solidFill>
                  <a:schemeClr val="bg1"/>
                </a:solidFill>
              </a:endParaRPr>
            </a:p>
          </p:txBody>
        </p:sp>
      </p:grpSp>
      <p:cxnSp>
        <p:nvCxnSpPr>
          <p:cNvPr id="55" name="直接连接符 4"/>
          <p:cNvCxnSpPr>
            <a:cxnSpLocks noChangeShapeType="1"/>
          </p:cNvCxnSpPr>
          <p:nvPr/>
        </p:nvCxnSpPr>
        <p:spPr bwMode="auto">
          <a:xfrm>
            <a:off x="5769986" y="849288"/>
            <a:ext cx="0" cy="5904656"/>
          </a:xfrm>
          <a:prstGeom prst="line">
            <a:avLst/>
          </a:prstGeom>
          <a:solidFill>
            <a:srgbClr val="F53F3B"/>
          </a:solidFill>
          <a:ln w="76200">
            <a:solidFill>
              <a:srgbClr val="F53F3B"/>
            </a:solidFill>
            <a:round/>
          </a:ln>
          <a:extLst/>
        </p:spPr>
      </p:cxnSp>
      <p:grpSp>
        <p:nvGrpSpPr>
          <p:cNvPr id="56" name="组 1"/>
          <p:cNvGrpSpPr/>
          <p:nvPr/>
        </p:nvGrpSpPr>
        <p:grpSpPr>
          <a:xfrm>
            <a:off x="5494288" y="849288"/>
            <a:ext cx="3645560" cy="646331"/>
            <a:chOff x="5504874" y="993304"/>
            <a:chExt cx="3645560" cy="646331"/>
          </a:xfrm>
        </p:grpSpPr>
        <p:sp>
          <p:nvSpPr>
            <p:cNvPr id="57" name="椭圆 8"/>
            <p:cNvSpPr>
              <a:spLocks noChangeArrowheads="1"/>
            </p:cNvSpPr>
            <p:nvPr/>
          </p:nvSpPr>
          <p:spPr bwMode="auto">
            <a:xfrm>
              <a:off x="5504874" y="1025832"/>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58" name="文本框 15"/>
            <p:cNvSpPr txBox="1">
              <a:spLocks noChangeArrowheads="1"/>
            </p:cNvSpPr>
            <p:nvPr/>
          </p:nvSpPr>
          <p:spPr bwMode="auto">
            <a:xfrm>
              <a:off x="6657444" y="993304"/>
              <a:ext cx="249299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eaLnBrk="1" hangingPunct="1">
                <a:defRPr kumimoji="1" sz="3200" b="1">
                  <a:solidFill>
                    <a:schemeClr val="tx1">
                      <a:lumMod val="75000"/>
                      <a:lumOff val="25000"/>
                    </a:schemeClr>
                  </a:solidFill>
                  <a:latin typeface="微软雅黑"/>
                  <a:ea typeface="微软雅黑"/>
                  <a:cs typeface="微软雅黑"/>
                </a:defRPr>
              </a:lvl1pPr>
              <a:lvl2pPr marL="742950" indent="-285750">
                <a:defRPr>
                  <a:latin typeface="Calibri" pitchFamily="34" charset="0"/>
                  <a:ea typeface="宋体" pitchFamily="2" charset="-122"/>
                </a:defRPr>
              </a:lvl2pPr>
              <a:lvl3pPr marL="1143000" indent="-228600">
                <a:defRPr>
                  <a:latin typeface="Calibri" pitchFamily="34" charset="0"/>
                  <a:ea typeface="宋体" pitchFamily="2" charset="-122"/>
                </a:defRPr>
              </a:lvl3pPr>
              <a:lvl4pPr marL="1600200" indent="-228600">
                <a:defRPr>
                  <a:latin typeface="Calibri" pitchFamily="34" charset="0"/>
                  <a:ea typeface="宋体" pitchFamily="2" charset="-122"/>
                </a:defRPr>
              </a:lvl4pPr>
              <a:lvl5pPr marL="2057400" indent="-228600">
                <a:defRPr>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latin typeface="Calibri" pitchFamily="34" charset="0"/>
                  <a:ea typeface="宋体" pitchFamily="2" charset="-122"/>
                </a:defRPr>
              </a:lvl9pPr>
            </a:lstStyle>
            <a:p>
              <a:r>
                <a:rPr lang="zh-CN" altLang="en-US" sz="3600" b="0" dirty="0"/>
                <a:t>背景与动机</a:t>
              </a:r>
              <a:endParaRPr lang="en-US" altLang="zh-CN" sz="3600" b="0" dirty="0"/>
            </a:p>
          </p:txBody>
        </p:sp>
      </p:grpSp>
      <p:grpSp>
        <p:nvGrpSpPr>
          <p:cNvPr id="59" name="组 3"/>
          <p:cNvGrpSpPr/>
          <p:nvPr/>
        </p:nvGrpSpPr>
        <p:grpSpPr>
          <a:xfrm>
            <a:off x="5487294" y="1811255"/>
            <a:ext cx="3680827" cy="646331"/>
            <a:chOff x="5504873" y="1857400"/>
            <a:chExt cx="3680827" cy="646331"/>
          </a:xfrm>
        </p:grpSpPr>
        <p:sp>
          <p:nvSpPr>
            <p:cNvPr id="60" name="椭圆 5"/>
            <p:cNvSpPr>
              <a:spLocks noChangeArrowheads="1"/>
            </p:cNvSpPr>
            <p:nvPr/>
          </p:nvSpPr>
          <p:spPr bwMode="auto">
            <a:xfrm>
              <a:off x="5504873" y="1898329"/>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61" name="文本框 12"/>
            <p:cNvSpPr txBox="1">
              <a:spLocks noChangeArrowheads="1"/>
            </p:cNvSpPr>
            <p:nvPr/>
          </p:nvSpPr>
          <p:spPr bwMode="auto">
            <a:xfrm>
              <a:off x="6657444" y="1857400"/>
              <a:ext cx="252825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a:solidFill>
                    <a:schemeClr val="tx1">
                      <a:lumMod val="75000"/>
                      <a:lumOff val="25000"/>
                    </a:schemeClr>
                  </a:solidFill>
                  <a:latin typeface="微软雅黑" pitchFamily="34" charset="-122"/>
                  <a:ea typeface="微软雅黑" pitchFamily="34" charset="-122"/>
                </a:rPr>
                <a:t>PMML</a:t>
              </a:r>
              <a:r>
                <a:rPr lang="zh-CN" altLang="en-US" sz="3600" dirty="0">
                  <a:solidFill>
                    <a:schemeClr val="tx1">
                      <a:lumMod val="75000"/>
                      <a:lumOff val="25000"/>
                    </a:schemeClr>
                  </a:solidFill>
                  <a:latin typeface="微软雅黑" pitchFamily="34" charset="-122"/>
                  <a:ea typeface="微软雅黑" pitchFamily="34" charset="-122"/>
                </a:rPr>
                <a:t>概述</a:t>
              </a:r>
            </a:p>
          </p:txBody>
        </p:sp>
      </p:grpSp>
      <p:grpSp>
        <p:nvGrpSpPr>
          <p:cNvPr id="62" name="组 4"/>
          <p:cNvGrpSpPr/>
          <p:nvPr/>
        </p:nvGrpSpPr>
        <p:grpSpPr>
          <a:xfrm>
            <a:off x="5494288" y="2898357"/>
            <a:ext cx="3680828" cy="646331"/>
            <a:chOff x="5504872" y="2721496"/>
            <a:chExt cx="3680828" cy="646331"/>
          </a:xfrm>
        </p:grpSpPr>
        <p:sp>
          <p:nvSpPr>
            <p:cNvPr id="63" name="椭圆 5"/>
            <p:cNvSpPr>
              <a:spLocks noChangeArrowheads="1"/>
            </p:cNvSpPr>
            <p:nvPr/>
          </p:nvSpPr>
          <p:spPr bwMode="auto">
            <a:xfrm>
              <a:off x="5504872" y="2770826"/>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64" name="文本框 12"/>
            <p:cNvSpPr txBox="1">
              <a:spLocks noChangeArrowheads="1"/>
            </p:cNvSpPr>
            <p:nvPr/>
          </p:nvSpPr>
          <p:spPr bwMode="auto">
            <a:xfrm>
              <a:off x="6657444" y="2721496"/>
              <a:ext cx="252825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a:solidFill>
                    <a:schemeClr val="tx1">
                      <a:lumMod val="75000"/>
                      <a:lumOff val="25000"/>
                    </a:schemeClr>
                  </a:solidFill>
                  <a:latin typeface="微软雅黑" pitchFamily="34" charset="-122"/>
                  <a:ea typeface="微软雅黑" pitchFamily="34" charset="-122"/>
                </a:rPr>
                <a:t>PMML</a:t>
              </a:r>
              <a:r>
                <a:rPr lang="zh-CN" altLang="en-US" sz="3600" dirty="0">
                  <a:solidFill>
                    <a:schemeClr val="tx1">
                      <a:lumMod val="75000"/>
                      <a:lumOff val="25000"/>
                    </a:schemeClr>
                  </a:solidFill>
                  <a:latin typeface="微软雅黑" pitchFamily="34" charset="-122"/>
                  <a:ea typeface="微软雅黑" pitchFamily="34" charset="-122"/>
                </a:rPr>
                <a:t>标准</a:t>
              </a:r>
            </a:p>
          </p:txBody>
        </p:sp>
      </p:grpSp>
      <p:grpSp>
        <p:nvGrpSpPr>
          <p:cNvPr id="65" name="组 5"/>
          <p:cNvGrpSpPr/>
          <p:nvPr/>
        </p:nvGrpSpPr>
        <p:grpSpPr>
          <a:xfrm>
            <a:off x="5494288" y="3964506"/>
            <a:ext cx="3680829" cy="646331"/>
            <a:chOff x="5504871" y="3657600"/>
            <a:chExt cx="3680829" cy="646331"/>
          </a:xfrm>
        </p:grpSpPr>
        <p:sp>
          <p:nvSpPr>
            <p:cNvPr id="66" name="椭圆 5"/>
            <p:cNvSpPr>
              <a:spLocks noChangeArrowheads="1"/>
            </p:cNvSpPr>
            <p:nvPr/>
          </p:nvSpPr>
          <p:spPr bwMode="auto">
            <a:xfrm>
              <a:off x="5504871" y="3715332"/>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67" name="文本框 12"/>
            <p:cNvSpPr txBox="1">
              <a:spLocks noChangeArrowheads="1"/>
            </p:cNvSpPr>
            <p:nvPr/>
          </p:nvSpPr>
          <p:spPr bwMode="auto">
            <a:xfrm>
              <a:off x="6657444" y="3657600"/>
              <a:ext cx="252825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a:solidFill>
                    <a:schemeClr val="tx1">
                      <a:lumMod val="75000"/>
                      <a:lumOff val="25000"/>
                    </a:schemeClr>
                  </a:solidFill>
                  <a:latin typeface="微软雅黑" pitchFamily="34" charset="-122"/>
                  <a:ea typeface="微软雅黑" pitchFamily="34" charset="-122"/>
                </a:rPr>
                <a:t>PMML</a:t>
              </a:r>
              <a:r>
                <a:rPr lang="zh-CN" altLang="en-US" sz="3600" dirty="0">
                  <a:solidFill>
                    <a:schemeClr val="tx1">
                      <a:lumMod val="75000"/>
                      <a:lumOff val="25000"/>
                    </a:schemeClr>
                  </a:solidFill>
                  <a:latin typeface="微软雅黑" pitchFamily="34" charset="-122"/>
                  <a:ea typeface="微软雅黑" pitchFamily="34" charset="-122"/>
                </a:rPr>
                <a:t>解析</a:t>
              </a:r>
            </a:p>
          </p:txBody>
        </p:sp>
      </p:grpSp>
      <p:grpSp>
        <p:nvGrpSpPr>
          <p:cNvPr id="68" name="组 17"/>
          <p:cNvGrpSpPr/>
          <p:nvPr/>
        </p:nvGrpSpPr>
        <p:grpSpPr>
          <a:xfrm>
            <a:off x="5516377" y="5078537"/>
            <a:ext cx="2940242" cy="646331"/>
            <a:chOff x="5504871" y="3657600"/>
            <a:chExt cx="2940242" cy="646331"/>
          </a:xfrm>
        </p:grpSpPr>
        <p:sp>
          <p:nvSpPr>
            <p:cNvPr id="69" name="椭圆 5"/>
            <p:cNvSpPr>
              <a:spLocks noChangeArrowheads="1"/>
            </p:cNvSpPr>
            <p:nvPr/>
          </p:nvSpPr>
          <p:spPr bwMode="auto">
            <a:xfrm>
              <a:off x="5504871" y="3715332"/>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70" name="文本框 12"/>
            <p:cNvSpPr txBox="1">
              <a:spLocks noChangeArrowheads="1"/>
            </p:cNvSpPr>
            <p:nvPr/>
          </p:nvSpPr>
          <p:spPr bwMode="auto">
            <a:xfrm>
              <a:off x="6657444" y="3657600"/>
              <a:ext cx="178766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a:solidFill>
                    <a:schemeClr val="tx1">
                      <a:lumMod val="75000"/>
                      <a:lumOff val="25000"/>
                    </a:schemeClr>
                  </a:solidFill>
                  <a:latin typeface="微软雅黑" pitchFamily="34" charset="-122"/>
                  <a:ea typeface="微软雅黑" pitchFamily="34" charset="-122"/>
                </a:rPr>
                <a:t>JPMML</a:t>
              </a:r>
              <a:endParaRPr lang="zh-CN" altLang="en-US" sz="3600" dirty="0">
                <a:solidFill>
                  <a:schemeClr val="tx1">
                    <a:lumMod val="75000"/>
                    <a:lumOff val="25000"/>
                  </a:schemeClr>
                </a:solidFill>
                <a:latin typeface="微软雅黑" pitchFamily="34" charset="-122"/>
                <a:ea typeface="微软雅黑" pitchFamily="34" charset="-122"/>
              </a:endParaRPr>
            </a:p>
          </p:txBody>
        </p:sp>
      </p:grpSp>
      <p:grpSp>
        <p:nvGrpSpPr>
          <p:cNvPr id="71" name="组 26"/>
          <p:cNvGrpSpPr/>
          <p:nvPr/>
        </p:nvGrpSpPr>
        <p:grpSpPr>
          <a:xfrm>
            <a:off x="5528228" y="6155675"/>
            <a:ext cx="3863572" cy="646331"/>
            <a:chOff x="5504871" y="3657600"/>
            <a:chExt cx="3863572" cy="646331"/>
          </a:xfrm>
        </p:grpSpPr>
        <p:sp>
          <p:nvSpPr>
            <p:cNvPr id="72" name="椭圆 5"/>
            <p:cNvSpPr>
              <a:spLocks noChangeArrowheads="1"/>
            </p:cNvSpPr>
            <p:nvPr/>
          </p:nvSpPr>
          <p:spPr bwMode="auto">
            <a:xfrm>
              <a:off x="5504871" y="3715332"/>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73" name="文本框 12"/>
            <p:cNvSpPr txBox="1">
              <a:spLocks noChangeArrowheads="1"/>
            </p:cNvSpPr>
            <p:nvPr/>
          </p:nvSpPr>
          <p:spPr bwMode="auto">
            <a:xfrm>
              <a:off x="6657444" y="3657600"/>
              <a:ext cx="271099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smtClean="0">
                  <a:solidFill>
                    <a:schemeClr val="tx1">
                      <a:lumMod val="75000"/>
                      <a:lumOff val="25000"/>
                    </a:schemeClr>
                  </a:solidFill>
                  <a:latin typeface="微软雅黑" pitchFamily="34" charset="-122"/>
                  <a:ea typeface="微软雅黑" pitchFamily="34" charset="-122"/>
                </a:rPr>
                <a:t>JPMML</a:t>
              </a:r>
              <a:r>
                <a:rPr lang="zh-CN" altLang="en-US" sz="3600" dirty="0" smtClean="0">
                  <a:solidFill>
                    <a:schemeClr val="tx1">
                      <a:lumMod val="75000"/>
                      <a:lumOff val="25000"/>
                    </a:schemeClr>
                  </a:solidFill>
                  <a:latin typeface="微软雅黑" pitchFamily="34" charset="-122"/>
                  <a:ea typeface="微软雅黑" pitchFamily="34" charset="-122"/>
                </a:rPr>
                <a:t>性能</a:t>
              </a:r>
              <a:endParaRPr lang="zh-CN" altLang="en-US" sz="3600" dirty="0">
                <a:solidFill>
                  <a:schemeClr val="tx1">
                    <a:lumMod val="75000"/>
                    <a:lumOff val="2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6662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PMML</a:t>
            </a:r>
            <a:r>
              <a:rPr lang="zh-CN" altLang="en-US" b="1" dirty="0"/>
              <a:t>解析</a:t>
            </a:r>
            <a:r>
              <a:rPr lang="en-US" altLang="zh-CN" b="1" dirty="0"/>
              <a:t>-JPMML</a:t>
            </a:r>
            <a:endParaRPr lang="zh-CN" altLang="en-US" b="1" dirty="0"/>
          </a:p>
        </p:txBody>
      </p:sp>
      <p:sp>
        <p:nvSpPr>
          <p:cNvPr id="3" name="副标题 2"/>
          <p:cNvSpPr>
            <a:spLocks noGrp="1"/>
          </p:cNvSpPr>
          <p:nvPr>
            <p:ph type="subTitle" idx="1"/>
          </p:nvPr>
        </p:nvSpPr>
        <p:spPr>
          <a:xfrm>
            <a:off x="689600" y="328706"/>
            <a:ext cx="700232" cy="804625"/>
          </a:xfrm>
        </p:spPr>
        <p:txBody>
          <a:bodyPr/>
          <a:lstStyle/>
          <a:p>
            <a:r>
              <a:rPr lang="en-US" altLang="zh-CN" dirty="0" smtClean="0"/>
              <a:t>04</a:t>
            </a:r>
            <a:endParaRPr lang="zh-CN" altLang="en-US" dirty="0"/>
          </a:p>
        </p:txBody>
      </p:sp>
      <p:sp>
        <p:nvSpPr>
          <p:cNvPr id="63" name="TextBox 62"/>
          <p:cNvSpPr txBox="1"/>
          <p:nvPr/>
        </p:nvSpPr>
        <p:spPr>
          <a:xfrm>
            <a:off x="626533" y="1388533"/>
            <a:ext cx="184666" cy="446276"/>
          </a:xfrm>
          <a:prstGeom prst="rect">
            <a:avLst/>
          </a:prstGeom>
          <a:noFill/>
        </p:spPr>
        <p:txBody>
          <a:bodyPr wrap="none" rtlCol="0">
            <a:spAutoFit/>
          </a:bodyPr>
          <a:lstStyle/>
          <a:p>
            <a:endParaRPr lang="en-US"/>
          </a:p>
        </p:txBody>
      </p:sp>
      <p:sp>
        <p:nvSpPr>
          <p:cNvPr id="4" name="文本框 3">
            <a:extLst>
              <a:ext uri="{FF2B5EF4-FFF2-40B4-BE49-F238E27FC236}">
                <a16:creationId xmlns="" xmlns:a16="http://schemas.microsoft.com/office/drawing/2014/main" id="{92EDA9A3-77E9-4772-BD52-E01E50A25AB5}"/>
              </a:ext>
            </a:extLst>
          </p:cNvPr>
          <p:cNvSpPr txBox="1"/>
          <p:nvPr/>
        </p:nvSpPr>
        <p:spPr>
          <a:xfrm>
            <a:off x="705050" y="1388533"/>
            <a:ext cx="11367023" cy="4470455"/>
          </a:xfrm>
          <a:prstGeom prst="rect">
            <a:avLst/>
          </a:prstGeom>
          <a:noFill/>
        </p:spPr>
        <p:txBody>
          <a:bodyPr wrap="none" rtlCol="0">
            <a:spAutoFit/>
          </a:bodyPr>
          <a:lstStyle/>
          <a:p>
            <a:r>
              <a:rPr lang="zh-CN" altLang="en-US" sz="2000" dirty="0"/>
              <a:t>为了实现目标，只有</a:t>
            </a:r>
            <a:r>
              <a:rPr lang="en-US" altLang="zh-CN" sz="2000" dirty="0"/>
              <a:t>PMML</a:t>
            </a:r>
            <a:r>
              <a:rPr lang="zh-CN" altLang="en-US" sz="2000" dirty="0"/>
              <a:t>还不够，需要有能够解析</a:t>
            </a:r>
            <a:r>
              <a:rPr lang="en-US" altLang="zh-CN" sz="2000" dirty="0"/>
              <a:t>PMML</a:t>
            </a:r>
            <a:r>
              <a:rPr lang="zh-CN" altLang="en-US" sz="2000" dirty="0"/>
              <a:t>的库 </a:t>
            </a:r>
            <a:r>
              <a:rPr lang="en-US" altLang="zh-CN" sz="2000" dirty="0"/>
              <a:t>JPMML(Java API for PMML)</a:t>
            </a:r>
          </a:p>
          <a:p>
            <a:endParaRPr kumimoji="1" lang="en-US" altLang="zh-CN" sz="2000" dirty="0"/>
          </a:p>
          <a:p>
            <a:pPr marL="342900" indent="-342900">
              <a:lnSpc>
                <a:spcPct val="150000"/>
              </a:lnSpc>
              <a:buFont typeface="Arial" charset="0"/>
              <a:buChar char="•"/>
            </a:pPr>
            <a:r>
              <a:rPr lang="en-US" altLang="zh-CN" sz="2000" b="1" dirty="0"/>
              <a:t>JPMML</a:t>
            </a:r>
            <a:r>
              <a:rPr lang="zh-CN" altLang="en-US" sz="2000" b="1" dirty="0"/>
              <a:t>的优势</a:t>
            </a:r>
            <a:endParaRPr kumimoji="1" lang="en-US" altLang="zh-CN" sz="2000" b="1" dirty="0">
              <a:solidFill>
                <a:srgbClr val="FF0000"/>
              </a:solidFill>
            </a:endParaRPr>
          </a:p>
          <a:p>
            <a:pPr marL="916940" lvl="1" indent="-342900">
              <a:lnSpc>
                <a:spcPct val="150000"/>
              </a:lnSpc>
              <a:buFont typeface="Arial" charset="0"/>
              <a:buChar char="•"/>
            </a:pPr>
            <a:r>
              <a:rPr lang="zh-CN" altLang="en-US" sz="2000" dirty="0"/>
              <a:t>完全支持 </a:t>
            </a:r>
            <a:r>
              <a:rPr lang="en-US" altLang="zh-CN" sz="2000" dirty="0"/>
              <a:t>PMML 3.0</a:t>
            </a:r>
            <a:r>
              <a:rPr lang="zh-CN" altLang="en-US" sz="2000" dirty="0"/>
              <a:t>， </a:t>
            </a:r>
            <a:r>
              <a:rPr lang="en-US" altLang="zh-CN" sz="2000" dirty="0"/>
              <a:t>3.1</a:t>
            </a:r>
            <a:r>
              <a:rPr lang="zh-CN" altLang="en-US" sz="2000" dirty="0"/>
              <a:t>， </a:t>
            </a:r>
            <a:r>
              <a:rPr lang="en-US" altLang="zh-CN" sz="2000" dirty="0"/>
              <a:t>3.2</a:t>
            </a:r>
            <a:r>
              <a:rPr lang="zh-CN" altLang="en-US" sz="2000" dirty="0"/>
              <a:t>， </a:t>
            </a:r>
            <a:r>
              <a:rPr lang="en-US" altLang="zh-CN" sz="2000" dirty="0"/>
              <a:t>4.0 </a:t>
            </a:r>
            <a:r>
              <a:rPr lang="zh-CN" altLang="en-US" sz="2000" dirty="0"/>
              <a:t>和</a:t>
            </a:r>
            <a:r>
              <a:rPr lang="en-US" altLang="zh-CN" sz="2000" dirty="0"/>
              <a:t>4.1</a:t>
            </a:r>
          </a:p>
          <a:p>
            <a:pPr marL="916940" lvl="1" indent="-342900">
              <a:lnSpc>
                <a:spcPct val="150000"/>
              </a:lnSpc>
              <a:buFont typeface="Arial" charset="0"/>
              <a:buChar char="•"/>
            </a:pPr>
            <a:r>
              <a:rPr kumimoji="1" lang="zh-CN" altLang="en-US" sz="2000" dirty="0"/>
              <a:t>内置评估引擎，加载</a:t>
            </a:r>
            <a:r>
              <a:rPr kumimoji="1" lang="en-US" altLang="zh-CN" sz="2000" dirty="0"/>
              <a:t>PMML</a:t>
            </a:r>
            <a:r>
              <a:rPr kumimoji="1" lang="zh-CN" altLang="en-US" sz="2000" dirty="0"/>
              <a:t>后可以直接用于打分</a:t>
            </a:r>
            <a:endParaRPr kumimoji="1" lang="en-US" altLang="zh-CN" sz="2000" dirty="0"/>
          </a:p>
          <a:p>
            <a:pPr marL="916940" lvl="1" indent="-342900">
              <a:lnSpc>
                <a:spcPct val="150000"/>
              </a:lnSpc>
              <a:buFont typeface="Arial" charset="0"/>
              <a:buChar char="•"/>
            </a:pPr>
            <a:r>
              <a:rPr kumimoji="1" lang="zh-CN" altLang="en-US" sz="2000" dirty="0"/>
              <a:t>内置的评估引擎完全支持，</a:t>
            </a:r>
            <a:r>
              <a:rPr kumimoji="1" lang="en-US" altLang="zh-CN" sz="2000" dirty="0"/>
              <a:t>PMML4.1</a:t>
            </a:r>
            <a:r>
              <a:rPr kumimoji="1" lang="zh-CN" altLang="en-US" sz="2000" dirty="0"/>
              <a:t>的</a:t>
            </a:r>
            <a:r>
              <a:rPr lang="en-US" altLang="zh-CN" sz="2000" dirty="0" err="1"/>
              <a:t>DataDictionary</a:t>
            </a:r>
            <a:r>
              <a:rPr lang="zh-CN" altLang="en-US" sz="2000" dirty="0"/>
              <a:t>，</a:t>
            </a:r>
            <a:r>
              <a:rPr lang="en-US" altLang="zh-CN" sz="2000" dirty="0"/>
              <a:t>transformations</a:t>
            </a:r>
            <a:r>
              <a:rPr lang="zh-CN" altLang="en-US" sz="2000" dirty="0"/>
              <a:t>，</a:t>
            </a:r>
            <a:r>
              <a:rPr lang="en-US" altLang="zh-CN" sz="2000" dirty="0"/>
              <a:t>Targets</a:t>
            </a:r>
            <a:r>
              <a:rPr lang="zh-CN" altLang="en-US" sz="2000" dirty="0"/>
              <a:t>，</a:t>
            </a:r>
            <a:r>
              <a:rPr lang="en-US" altLang="zh-CN" sz="2000" dirty="0"/>
              <a:t>Output</a:t>
            </a:r>
          </a:p>
          <a:p>
            <a:pPr marL="916940" lvl="1" indent="-342900">
              <a:lnSpc>
                <a:spcPct val="150000"/>
              </a:lnSpc>
              <a:buFont typeface="Arial" charset="0"/>
              <a:buChar char="•"/>
            </a:pPr>
            <a:r>
              <a:rPr kumimoji="1" lang="zh-CN" altLang="en-US" sz="2000" dirty="0"/>
              <a:t>评估引擎全面支持</a:t>
            </a:r>
            <a:r>
              <a:rPr kumimoji="1" lang="en-US" altLang="zh-CN" sz="2000" dirty="0"/>
              <a:t>PMML4.1</a:t>
            </a:r>
            <a:r>
              <a:rPr kumimoji="1" lang="zh-CN" altLang="en-US" sz="2000" dirty="0"/>
              <a:t>所支持的模型</a:t>
            </a:r>
            <a:endParaRPr kumimoji="1" lang="en-US" altLang="zh-CN" sz="2000" dirty="0"/>
          </a:p>
          <a:p>
            <a:pPr marL="916940" lvl="1" indent="-342900">
              <a:lnSpc>
                <a:spcPct val="150000"/>
              </a:lnSpc>
              <a:buFont typeface="Arial" charset="0"/>
              <a:buChar char="•"/>
            </a:pPr>
            <a:r>
              <a:rPr kumimoji="1" lang="zh-CN" altLang="en-US" sz="2000" dirty="0"/>
              <a:t>安装便捷</a:t>
            </a:r>
            <a:r>
              <a:rPr kumimoji="1" lang="zh-CN" altLang="en-US" sz="2000" dirty="0" smtClean="0"/>
              <a:t>，已收录到</a:t>
            </a:r>
            <a:r>
              <a:rPr kumimoji="1" lang="en-US" altLang="zh-CN" sz="2000" dirty="0" smtClean="0"/>
              <a:t>maven</a:t>
            </a:r>
            <a:r>
              <a:rPr kumimoji="1" lang="zh-CN" altLang="en-US" sz="2000" dirty="0" smtClean="0"/>
              <a:t>仓库，</a:t>
            </a:r>
            <a:r>
              <a:rPr kumimoji="1" lang="zh-CN" altLang="en-US" sz="2000" dirty="0"/>
              <a:t>添加依赖即可。</a:t>
            </a:r>
            <a:endParaRPr kumimoji="1" lang="en-US" altLang="zh-CN" sz="2000" dirty="0"/>
          </a:p>
          <a:p>
            <a:pPr marL="342900" indent="-342900">
              <a:lnSpc>
                <a:spcPct val="150000"/>
              </a:lnSpc>
              <a:buFont typeface="Arial" charset="0"/>
              <a:buChar char="•"/>
            </a:pPr>
            <a:r>
              <a:rPr lang="en-US" altLang="zh-CN" sz="2000" b="1" dirty="0"/>
              <a:t>JPMML</a:t>
            </a:r>
            <a:r>
              <a:rPr lang="zh-CN" altLang="en-US" sz="2000" b="1" dirty="0"/>
              <a:t>使用流程</a:t>
            </a:r>
            <a:endParaRPr kumimoji="1" lang="en-US" altLang="zh-CN" sz="2000" b="1" dirty="0">
              <a:solidFill>
                <a:srgbClr val="FF0000"/>
              </a:solidFill>
            </a:endParaRPr>
          </a:p>
          <a:p>
            <a:pPr lvl="1" indent="0">
              <a:lnSpc>
                <a:spcPct val="150000"/>
              </a:lnSpc>
            </a:pPr>
            <a:endParaRPr lang="en-US" altLang="zh-CN" dirty="0"/>
          </a:p>
        </p:txBody>
      </p:sp>
      <p:graphicFrame>
        <p:nvGraphicFramePr>
          <p:cNvPr id="5" name="图示 4">
            <a:extLst>
              <a:ext uri="{FF2B5EF4-FFF2-40B4-BE49-F238E27FC236}">
                <a16:creationId xmlns="" xmlns:a16="http://schemas.microsoft.com/office/drawing/2014/main" id="{A33ED46D-1265-4A89-A982-243F87484A66}"/>
              </a:ext>
            </a:extLst>
          </p:cNvPr>
          <p:cNvGraphicFramePr/>
          <p:nvPr>
            <p:extLst>
              <p:ext uri="{D42A27DB-BD31-4B8C-83A1-F6EECF244321}">
                <p14:modId xmlns:p14="http://schemas.microsoft.com/office/powerpoint/2010/main" val="456921187"/>
              </p:ext>
            </p:extLst>
          </p:nvPr>
        </p:nvGraphicFramePr>
        <p:xfrm>
          <a:off x="1406418" y="5498948"/>
          <a:ext cx="10064533" cy="720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1419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4774208" cy="7315200"/>
          </a:xfrm>
          <a:prstGeom prst="rect">
            <a:avLst/>
          </a:prstGeom>
          <a:solidFill>
            <a:srgbClr val="F53F3B"/>
          </a:solidFill>
        </p:spPr>
        <p:txBody>
          <a:bodyPr wrap="none" rtlCol="0" anchor="ctr">
            <a:spAutoFit/>
          </a:bodyPr>
          <a:lstStyle/>
          <a:p>
            <a:pPr algn="ctr"/>
            <a:endParaRPr lang="zh-CN" altLang="en-US" sz="2400" dirty="0">
              <a:latin typeface="微软雅黑" panose="020B0503020204020204" pitchFamily="34" charset="-122"/>
              <a:ea typeface="微软雅黑" panose="020B0503020204020204" pitchFamily="34" charset="-122"/>
            </a:endParaRPr>
          </a:p>
        </p:txBody>
      </p:sp>
      <p:grpSp>
        <p:nvGrpSpPr>
          <p:cNvPr id="10" name="组 9"/>
          <p:cNvGrpSpPr/>
          <p:nvPr/>
        </p:nvGrpSpPr>
        <p:grpSpPr>
          <a:xfrm>
            <a:off x="2893771" y="5047759"/>
            <a:ext cx="1843749" cy="707886"/>
            <a:chOff x="2874267" y="1209328"/>
            <a:chExt cx="1843749" cy="707886"/>
          </a:xfrm>
        </p:grpSpPr>
        <p:sp>
          <p:nvSpPr>
            <p:cNvPr id="20" name="流程图: 摘录 19"/>
            <p:cNvSpPr/>
            <p:nvPr/>
          </p:nvSpPr>
          <p:spPr>
            <a:xfrm rot="5400000">
              <a:off x="4242056" y="1411347"/>
              <a:ext cx="648072" cy="303848"/>
            </a:xfrm>
            <a:prstGeom prst="flowChartExtract">
              <a:avLst/>
            </a:prstGeom>
            <a:solidFill>
              <a:schemeClr val="bg1"/>
            </a:solidFill>
          </p:spPr>
          <p:txBody>
            <a:bodyPr wrap="none" rtlCol="0" anchor="ctr">
              <a:spAutoFit/>
            </a:bodyP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21" name="文本框 14"/>
            <p:cNvSpPr txBox="1">
              <a:spLocks noChangeArrowheads="1"/>
            </p:cNvSpPr>
            <p:nvPr/>
          </p:nvSpPr>
          <p:spPr bwMode="auto">
            <a:xfrm>
              <a:off x="2874267" y="1209328"/>
              <a:ext cx="1210588"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eaLnBrk="1" hangingPunct="1">
                <a:defRPr kumimoji="1" sz="3200" b="1">
                  <a:solidFill>
                    <a:schemeClr val="tx1">
                      <a:lumMod val="75000"/>
                      <a:lumOff val="25000"/>
                    </a:schemeClr>
                  </a:solidFill>
                  <a:latin typeface="微软雅黑"/>
                  <a:ea typeface="微软雅黑"/>
                  <a:cs typeface="微软雅黑"/>
                </a:defRPr>
              </a:lvl1pPr>
              <a:lvl2pPr marL="742950" indent="-285750">
                <a:defRPr>
                  <a:latin typeface="Calibri" pitchFamily="34" charset="0"/>
                  <a:ea typeface="宋体" pitchFamily="2" charset="-122"/>
                </a:defRPr>
              </a:lvl2pPr>
              <a:lvl3pPr marL="1143000" indent="-228600">
                <a:defRPr>
                  <a:latin typeface="Calibri" pitchFamily="34" charset="0"/>
                  <a:ea typeface="宋体" pitchFamily="2" charset="-122"/>
                </a:defRPr>
              </a:lvl3pPr>
              <a:lvl4pPr marL="1600200" indent="-228600">
                <a:defRPr>
                  <a:latin typeface="Calibri" pitchFamily="34" charset="0"/>
                  <a:ea typeface="宋体" pitchFamily="2" charset="-122"/>
                </a:defRPr>
              </a:lvl4pPr>
              <a:lvl5pPr marL="2057400" indent="-228600">
                <a:defRPr>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latin typeface="Calibri" pitchFamily="34" charset="0"/>
                  <a:ea typeface="宋体" pitchFamily="2" charset="-122"/>
                </a:defRPr>
              </a:lvl9pPr>
            </a:lstStyle>
            <a:p>
              <a:r>
                <a:rPr lang="zh-CN" altLang="en-US" sz="4000" dirty="0">
                  <a:solidFill>
                    <a:schemeClr val="bg1"/>
                  </a:solidFill>
                </a:rPr>
                <a:t>目录</a:t>
              </a:r>
              <a:endParaRPr lang="en-US" altLang="zh-CN" sz="4000" dirty="0">
                <a:solidFill>
                  <a:schemeClr val="bg1"/>
                </a:solidFill>
              </a:endParaRPr>
            </a:p>
          </p:txBody>
        </p:sp>
      </p:grpSp>
      <p:cxnSp>
        <p:nvCxnSpPr>
          <p:cNvPr id="55" name="直接连接符 4"/>
          <p:cNvCxnSpPr>
            <a:cxnSpLocks noChangeShapeType="1"/>
          </p:cNvCxnSpPr>
          <p:nvPr/>
        </p:nvCxnSpPr>
        <p:spPr bwMode="auto">
          <a:xfrm>
            <a:off x="5769986" y="849288"/>
            <a:ext cx="0" cy="5904656"/>
          </a:xfrm>
          <a:prstGeom prst="line">
            <a:avLst/>
          </a:prstGeom>
          <a:solidFill>
            <a:srgbClr val="F53F3B"/>
          </a:solidFill>
          <a:ln w="76200">
            <a:solidFill>
              <a:srgbClr val="F53F3B"/>
            </a:solidFill>
            <a:round/>
          </a:ln>
          <a:extLst/>
        </p:spPr>
      </p:cxnSp>
      <p:grpSp>
        <p:nvGrpSpPr>
          <p:cNvPr id="56" name="组 1"/>
          <p:cNvGrpSpPr/>
          <p:nvPr/>
        </p:nvGrpSpPr>
        <p:grpSpPr>
          <a:xfrm>
            <a:off x="5494288" y="849288"/>
            <a:ext cx="3645560" cy="646331"/>
            <a:chOff x="5504874" y="993304"/>
            <a:chExt cx="3645560" cy="646331"/>
          </a:xfrm>
        </p:grpSpPr>
        <p:sp>
          <p:nvSpPr>
            <p:cNvPr id="57" name="椭圆 8"/>
            <p:cNvSpPr>
              <a:spLocks noChangeArrowheads="1"/>
            </p:cNvSpPr>
            <p:nvPr/>
          </p:nvSpPr>
          <p:spPr bwMode="auto">
            <a:xfrm>
              <a:off x="5504874" y="1025832"/>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58" name="文本框 15"/>
            <p:cNvSpPr txBox="1">
              <a:spLocks noChangeArrowheads="1"/>
            </p:cNvSpPr>
            <p:nvPr/>
          </p:nvSpPr>
          <p:spPr bwMode="auto">
            <a:xfrm>
              <a:off x="6657444" y="993304"/>
              <a:ext cx="249299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eaLnBrk="1" hangingPunct="1">
                <a:defRPr kumimoji="1" sz="3200" b="1">
                  <a:solidFill>
                    <a:schemeClr val="tx1">
                      <a:lumMod val="75000"/>
                      <a:lumOff val="25000"/>
                    </a:schemeClr>
                  </a:solidFill>
                  <a:latin typeface="微软雅黑"/>
                  <a:ea typeface="微软雅黑"/>
                  <a:cs typeface="微软雅黑"/>
                </a:defRPr>
              </a:lvl1pPr>
              <a:lvl2pPr marL="742950" indent="-285750">
                <a:defRPr>
                  <a:latin typeface="Calibri" pitchFamily="34" charset="0"/>
                  <a:ea typeface="宋体" pitchFamily="2" charset="-122"/>
                </a:defRPr>
              </a:lvl2pPr>
              <a:lvl3pPr marL="1143000" indent="-228600">
                <a:defRPr>
                  <a:latin typeface="Calibri" pitchFamily="34" charset="0"/>
                  <a:ea typeface="宋体" pitchFamily="2" charset="-122"/>
                </a:defRPr>
              </a:lvl3pPr>
              <a:lvl4pPr marL="1600200" indent="-228600">
                <a:defRPr>
                  <a:latin typeface="Calibri" pitchFamily="34" charset="0"/>
                  <a:ea typeface="宋体" pitchFamily="2" charset="-122"/>
                </a:defRPr>
              </a:lvl4pPr>
              <a:lvl5pPr marL="2057400" indent="-228600">
                <a:defRPr>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latin typeface="Calibri" pitchFamily="34" charset="0"/>
                  <a:ea typeface="宋体" pitchFamily="2" charset="-122"/>
                </a:defRPr>
              </a:lvl9pPr>
            </a:lstStyle>
            <a:p>
              <a:r>
                <a:rPr lang="zh-CN" altLang="en-US" sz="3600" b="0" dirty="0"/>
                <a:t>背景与动机</a:t>
              </a:r>
              <a:endParaRPr lang="en-US" altLang="zh-CN" sz="3600" b="0" dirty="0"/>
            </a:p>
          </p:txBody>
        </p:sp>
      </p:grpSp>
      <p:grpSp>
        <p:nvGrpSpPr>
          <p:cNvPr id="59" name="组 3"/>
          <p:cNvGrpSpPr/>
          <p:nvPr/>
        </p:nvGrpSpPr>
        <p:grpSpPr>
          <a:xfrm>
            <a:off x="5487294" y="1811255"/>
            <a:ext cx="3680827" cy="646331"/>
            <a:chOff x="5504873" y="1857400"/>
            <a:chExt cx="3680827" cy="646331"/>
          </a:xfrm>
        </p:grpSpPr>
        <p:sp>
          <p:nvSpPr>
            <p:cNvPr id="60" name="椭圆 5"/>
            <p:cNvSpPr>
              <a:spLocks noChangeArrowheads="1"/>
            </p:cNvSpPr>
            <p:nvPr/>
          </p:nvSpPr>
          <p:spPr bwMode="auto">
            <a:xfrm>
              <a:off x="5504873" y="1898329"/>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61" name="文本框 12"/>
            <p:cNvSpPr txBox="1">
              <a:spLocks noChangeArrowheads="1"/>
            </p:cNvSpPr>
            <p:nvPr/>
          </p:nvSpPr>
          <p:spPr bwMode="auto">
            <a:xfrm>
              <a:off x="6657444" y="1857400"/>
              <a:ext cx="252825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a:solidFill>
                    <a:schemeClr val="tx1">
                      <a:lumMod val="75000"/>
                      <a:lumOff val="25000"/>
                    </a:schemeClr>
                  </a:solidFill>
                  <a:latin typeface="微软雅黑" pitchFamily="34" charset="-122"/>
                  <a:ea typeface="微软雅黑" pitchFamily="34" charset="-122"/>
                </a:rPr>
                <a:t>PMML</a:t>
              </a:r>
              <a:r>
                <a:rPr lang="zh-CN" altLang="en-US" sz="3600" dirty="0">
                  <a:solidFill>
                    <a:schemeClr val="tx1">
                      <a:lumMod val="75000"/>
                      <a:lumOff val="25000"/>
                    </a:schemeClr>
                  </a:solidFill>
                  <a:latin typeface="微软雅黑" pitchFamily="34" charset="-122"/>
                  <a:ea typeface="微软雅黑" pitchFamily="34" charset="-122"/>
                </a:rPr>
                <a:t>概述</a:t>
              </a:r>
            </a:p>
          </p:txBody>
        </p:sp>
      </p:grpSp>
      <p:grpSp>
        <p:nvGrpSpPr>
          <p:cNvPr id="62" name="组 4"/>
          <p:cNvGrpSpPr/>
          <p:nvPr/>
        </p:nvGrpSpPr>
        <p:grpSpPr>
          <a:xfrm>
            <a:off x="5494288" y="2898357"/>
            <a:ext cx="3680828" cy="646331"/>
            <a:chOff x="5504872" y="2721496"/>
            <a:chExt cx="3680828" cy="646331"/>
          </a:xfrm>
        </p:grpSpPr>
        <p:sp>
          <p:nvSpPr>
            <p:cNvPr id="63" name="椭圆 5"/>
            <p:cNvSpPr>
              <a:spLocks noChangeArrowheads="1"/>
            </p:cNvSpPr>
            <p:nvPr/>
          </p:nvSpPr>
          <p:spPr bwMode="auto">
            <a:xfrm>
              <a:off x="5504872" y="2770826"/>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64" name="文本框 12"/>
            <p:cNvSpPr txBox="1">
              <a:spLocks noChangeArrowheads="1"/>
            </p:cNvSpPr>
            <p:nvPr/>
          </p:nvSpPr>
          <p:spPr bwMode="auto">
            <a:xfrm>
              <a:off x="6657444" y="2721496"/>
              <a:ext cx="252825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a:solidFill>
                    <a:schemeClr val="tx1">
                      <a:lumMod val="75000"/>
                      <a:lumOff val="25000"/>
                    </a:schemeClr>
                  </a:solidFill>
                  <a:latin typeface="微软雅黑" pitchFamily="34" charset="-122"/>
                  <a:ea typeface="微软雅黑" pitchFamily="34" charset="-122"/>
                </a:rPr>
                <a:t>PMML</a:t>
              </a:r>
              <a:r>
                <a:rPr lang="zh-CN" altLang="en-US" sz="3600" dirty="0">
                  <a:solidFill>
                    <a:schemeClr val="tx1">
                      <a:lumMod val="75000"/>
                      <a:lumOff val="25000"/>
                    </a:schemeClr>
                  </a:solidFill>
                  <a:latin typeface="微软雅黑" pitchFamily="34" charset="-122"/>
                  <a:ea typeface="微软雅黑" pitchFamily="34" charset="-122"/>
                </a:rPr>
                <a:t>标准</a:t>
              </a:r>
            </a:p>
          </p:txBody>
        </p:sp>
      </p:grpSp>
      <p:grpSp>
        <p:nvGrpSpPr>
          <p:cNvPr id="65" name="组 5"/>
          <p:cNvGrpSpPr/>
          <p:nvPr/>
        </p:nvGrpSpPr>
        <p:grpSpPr>
          <a:xfrm>
            <a:off x="5494288" y="3964506"/>
            <a:ext cx="3680829" cy="646331"/>
            <a:chOff x="5504871" y="3657600"/>
            <a:chExt cx="3680829" cy="646331"/>
          </a:xfrm>
        </p:grpSpPr>
        <p:sp>
          <p:nvSpPr>
            <p:cNvPr id="66" name="椭圆 5"/>
            <p:cNvSpPr>
              <a:spLocks noChangeArrowheads="1"/>
            </p:cNvSpPr>
            <p:nvPr/>
          </p:nvSpPr>
          <p:spPr bwMode="auto">
            <a:xfrm>
              <a:off x="5504871" y="3715332"/>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67" name="文本框 12"/>
            <p:cNvSpPr txBox="1">
              <a:spLocks noChangeArrowheads="1"/>
            </p:cNvSpPr>
            <p:nvPr/>
          </p:nvSpPr>
          <p:spPr bwMode="auto">
            <a:xfrm>
              <a:off x="6657444" y="3657600"/>
              <a:ext cx="252825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a:solidFill>
                    <a:schemeClr val="tx1">
                      <a:lumMod val="75000"/>
                      <a:lumOff val="25000"/>
                    </a:schemeClr>
                  </a:solidFill>
                  <a:latin typeface="微软雅黑" pitchFamily="34" charset="-122"/>
                  <a:ea typeface="微软雅黑" pitchFamily="34" charset="-122"/>
                </a:rPr>
                <a:t>PMML</a:t>
              </a:r>
              <a:r>
                <a:rPr lang="zh-CN" altLang="en-US" sz="3600" dirty="0">
                  <a:solidFill>
                    <a:schemeClr val="tx1">
                      <a:lumMod val="75000"/>
                      <a:lumOff val="25000"/>
                    </a:schemeClr>
                  </a:solidFill>
                  <a:latin typeface="微软雅黑" pitchFamily="34" charset="-122"/>
                  <a:ea typeface="微软雅黑" pitchFamily="34" charset="-122"/>
                </a:rPr>
                <a:t>解析</a:t>
              </a:r>
            </a:p>
          </p:txBody>
        </p:sp>
      </p:grpSp>
      <p:grpSp>
        <p:nvGrpSpPr>
          <p:cNvPr id="68" name="组 17"/>
          <p:cNvGrpSpPr/>
          <p:nvPr/>
        </p:nvGrpSpPr>
        <p:grpSpPr>
          <a:xfrm>
            <a:off x="5516377" y="5078537"/>
            <a:ext cx="2940242" cy="646331"/>
            <a:chOff x="5504871" y="3657600"/>
            <a:chExt cx="2940242" cy="646331"/>
          </a:xfrm>
        </p:grpSpPr>
        <p:sp>
          <p:nvSpPr>
            <p:cNvPr id="69" name="椭圆 5"/>
            <p:cNvSpPr>
              <a:spLocks noChangeArrowheads="1"/>
            </p:cNvSpPr>
            <p:nvPr/>
          </p:nvSpPr>
          <p:spPr bwMode="auto">
            <a:xfrm>
              <a:off x="5504871" y="3715332"/>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70" name="文本框 12"/>
            <p:cNvSpPr txBox="1">
              <a:spLocks noChangeArrowheads="1"/>
            </p:cNvSpPr>
            <p:nvPr/>
          </p:nvSpPr>
          <p:spPr bwMode="auto">
            <a:xfrm>
              <a:off x="6657444" y="3657600"/>
              <a:ext cx="178766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a:solidFill>
                    <a:schemeClr val="tx1">
                      <a:lumMod val="75000"/>
                      <a:lumOff val="25000"/>
                    </a:schemeClr>
                  </a:solidFill>
                  <a:latin typeface="微软雅黑" pitchFamily="34" charset="-122"/>
                  <a:ea typeface="微软雅黑" pitchFamily="34" charset="-122"/>
                </a:rPr>
                <a:t>JPMML</a:t>
              </a:r>
              <a:endParaRPr lang="zh-CN" altLang="en-US" sz="3600" dirty="0">
                <a:solidFill>
                  <a:schemeClr val="tx1">
                    <a:lumMod val="75000"/>
                    <a:lumOff val="25000"/>
                  </a:schemeClr>
                </a:solidFill>
                <a:latin typeface="微软雅黑" pitchFamily="34" charset="-122"/>
                <a:ea typeface="微软雅黑" pitchFamily="34" charset="-122"/>
              </a:endParaRPr>
            </a:p>
          </p:txBody>
        </p:sp>
      </p:grpSp>
      <p:grpSp>
        <p:nvGrpSpPr>
          <p:cNvPr id="71" name="组 26"/>
          <p:cNvGrpSpPr/>
          <p:nvPr/>
        </p:nvGrpSpPr>
        <p:grpSpPr>
          <a:xfrm>
            <a:off x="5528228" y="6155675"/>
            <a:ext cx="3863572" cy="646331"/>
            <a:chOff x="5504871" y="3657600"/>
            <a:chExt cx="3863572" cy="646331"/>
          </a:xfrm>
        </p:grpSpPr>
        <p:sp>
          <p:nvSpPr>
            <p:cNvPr id="72" name="椭圆 5"/>
            <p:cNvSpPr>
              <a:spLocks noChangeArrowheads="1"/>
            </p:cNvSpPr>
            <p:nvPr/>
          </p:nvSpPr>
          <p:spPr bwMode="auto">
            <a:xfrm>
              <a:off x="5504871" y="3715332"/>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73" name="文本框 12"/>
            <p:cNvSpPr txBox="1">
              <a:spLocks noChangeArrowheads="1"/>
            </p:cNvSpPr>
            <p:nvPr/>
          </p:nvSpPr>
          <p:spPr bwMode="auto">
            <a:xfrm>
              <a:off x="6657444" y="3657600"/>
              <a:ext cx="271099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smtClean="0">
                  <a:solidFill>
                    <a:schemeClr val="tx1">
                      <a:lumMod val="75000"/>
                      <a:lumOff val="25000"/>
                    </a:schemeClr>
                  </a:solidFill>
                  <a:latin typeface="微软雅黑" pitchFamily="34" charset="-122"/>
                  <a:ea typeface="微软雅黑" pitchFamily="34" charset="-122"/>
                </a:rPr>
                <a:t>JPMML</a:t>
              </a:r>
              <a:r>
                <a:rPr lang="zh-CN" altLang="en-US" sz="3600" dirty="0" smtClean="0">
                  <a:solidFill>
                    <a:schemeClr val="tx1">
                      <a:lumMod val="75000"/>
                      <a:lumOff val="25000"/>
                    </a:schemeClr>
                  </a:solidFill>
                  <a:latin typeface="微软雅黑" pitchFamily="34" charset="-122"/>
                  <a:ea typeface="微软雅黑" pitchFamily="34" charset="-122"/>
                </a:rPr>
                <a:t>性能</a:t>
              </a:r>
              <a:endParaRPr lang="zh-CN" altLang="en-US" sz="3600" dirty="0">
                <a:solidFill>
                  <a:schemeClr val="tx1">
                    <a:lumMod val="75000"/>
                    <a:lumOff val="2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412555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33848" y="318878"/>
            <a:ext cx="9753600" cy="804625"/>
          </a:xfrm>
        </p:spPr>
        <p:txBody>
          <a:bodyPr/>
          <a:lstStyle/>
          <a:p>
            <a:r>
              <a:rPr lang="en-US" altLang="zh-CN" b="1" dirty="0"/>
              <a:t>JPMML-</a:t>
            </a:r>
            <a:r>
              <a:rPr lang="zh-CN" altLang="en-US" b="1" dirty="0"/>
              <a:t>读取</a:t>
            </a:r>
            <a:r>
              <a:rPr lang="en-US" altLang="zh-CN" b="1" dirty="0"/>
              <a:t>PMML</a:t>
            </a:r>
            <a:endParaRPr lang="zh-CN" altLang="en-US" b="1" dirty="0"/>
          </a:p>
        </p:txBody>
      </p:sp>
      <p:sp>
        <p:nvSpPr>
          <p:cNvPr id="3" name="副标题 2"/>
          <p:cNvSpPr>
            <a:spLocks noGrp="1"/>
          </p:cNvSpPr>
          <p:nvPr>
            <p:ph type="subTitle" idx="1"/>
          </p:nvPr>
        </p:nvSpPr>
        <p:spPr>
          <a:xfrm>
            <a:off x="689600" y="328706"/>
            <a:ext cx="844248" cy="804625"/>
          </a:xfrm>
        </p:spPr>
        <p:txBody>
          <a:bodyPr/>
          <a:lstStyle/>
          <a:p>
            <a:r>
              <a:rPr lang="en-US" altLang="zh-CN" dirty="0" smtClean="0"/>
              <a:t>5.1</a:t>
            </a:r>
            <a:endParaRPr lang="zh-CN" altLang="en-US" dirty="0"/>
          </a:p>
        </p:txBody>
      </p:sp>
      <p:sp>
        <p:nvSpPr>
          <p:cNvPr id="63" name="TextBox 62"/>
          <p:cNvSpPr txBox="1"/>
          <p:nvPr/>
        </p:nvSpPr>
        <p:spPr>
          <a:xfrm>
            <a:off x="626533" y="1388533"/>
            <a:ext cx="184666" cy="446276"/>
          </a:xfrm>
          <a:prstGeom prst="rect">
            <a:avLst/>
          </a:prstGeom>
          <a:noFill/>
        </p:spPr>
        <p:txBody>
          <a:bodyPr wrap="none" rtlCol="0">
            <a:spAutoFit/>
          </a:bodyPr>
          <a:lstStyle/>
          <a:p>
            <a:endParaRPr lang="en-US"/>
          </a:p>
        </p:txBody>
      </p:sp>
      <p:pic>
        <p:nvPicPr>
          <p:cNvPr id="4" name="图片 3"/>
          <p:cNvPicPr>
            <a:picLocks noChangeAspect="1"/>
          </p:cNvPicPr>
          <p:nvPr/>
        </p:nvPicPr>
        <p:blipFill>
          <a:blip r:embed="rId3"/>
          <a:stretch>
            <a:fillRect/>
          </a:stretch>
        </p:blipFill>
        <p:spPr>
          <a:xfrm>
            <a:off x="819317" y="1388533"/>
            <a:ext cx="11537029" cy="2557099"/>
          </a:xfrm>
          <a:prstGeom prst="rect">
            <a:avLst/>
          </a:prstGeom>
        </p:spPr>
      </p:pic>
      <p:sp>
        <p:nvSpPr>
          <p:cNvPr id="5" name="文本框 4"/>
          <p:cNvSpPr txBox="1"/>
          <p:nvPr/>
        </p:nvSpPr>
        <p:spPr>
          <a:xfrm>
            <a:off x="819317" y="4089648"/>
            <a:ext cx="11371715" cy="800219"/>
          </a:xfrm>
          <a:prstGeom prst="rect">
            <a:avLst/>
          </a:prstGeom>
          <a:noFill/>
        </p:spPr>
        <p:txBody>
          <a:bodyPr wrap="square" rtlCol="0">
            <a:spAutoFit/>
          </a:bodyPr>
          <a:lstStyle/>
          <a:p>
            <a:r>
              <a:rPr lang="zh-CN" altLang="en-US" dirty="0" smtClean="0"/>
              <a:t>这样模型就被加载到程序中来了，通过获取到的</a:t>
            </a:r>
            <a:r>
              <a:rPr lang="en-US" altLang="zh-CN" dirty="0" smtClean="0"/>
              <a:t>evaluator</a:t>
            </a:r>
            <a:r>
              <a:rPr lang="zh-CN" altLang="en-US" dirty="0" smtClean="0"/>
              <a:t>，我们可以获取模型的相关信息</a:t>
            </a:r>
            <a:endParaRPr lang="zh-CN" altLang="en-US" dirty="0"/>
          </a:p>
        </p:txBody>
      </p:sp>
      <p:pic>
        <p:nvPicPr>
          <p:cNvPr id="6" name="图片 5"/>
          <p:cNvPicPr>
            <a:picLocks noChangeAspect="1"/>
          </p:cNvPicPr>
          <p:nvPr/>
        </p:nvPicPr>
        <p:blipFill>
          <a:blip r:embed="rId4"/>
          <a:stretch>
            <a:fillRect/>
          </a:stretch>
        </p:blipFill>
        <p:spPr>
          <a:xfrm>
            <a:off x="819317" y="5033883"/>
            <a:ext cx="8635411" cy="1723799"/>
          </a:xfrm>
          <a:prstGeom prst="rect">
            <a:avLst/>
          </a:prstGeom>
        </p:spPr>
      </p:pic>
    </p:spTree>
    <p:extLst>
      <p:ext uri="{BB962C8B-B14F-4D97-AF65-F5344CB8AC3E}">
        <p14:creationId xmlns:p14="http://schemas.microsoft.com/office/powerpoint/2010/main" val="3116676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标题 1">
            <a:extLst>
              <a:ext uri="{FF2B5EF4-FFF2-40B4-BE49-F238E27FC236}">
                <a16:creationId xmlns="" xmlns:a16="http://schemas.microsoft.com/office/drawing/2014/main" id="{760E8CCF-83E8-4D2F-BF05-D17274EE48AE}"/>
              </a:ext>
            </a:extLst>
          </p:cNvPr>
          <p:cNvSpPr>
            <a:spLocks noGrp="1"/>
          </p:cNvSpPr>
          <p:nvPr>
            <p:ph type="ctrTitle"/>
          </p:nvPr>
        </p:nvSpPr>
        <p:spPr>
          <a:xfrm>
            <a:off x="1533848" y="318878"/>
            <a:ext cx="9753600" cy="804625"/>
          </a:xfrm>
        </p:spPr>
        <p:txBody>
          <a:bodyPr/>
          <a:lstStyle/>
          <a:p>
            <a:r>
              <a:rPr lang="en-US" altLang="zh-CN" b="1" dirty="0"/>
              <a:t>JPMML-</a:t>
            </a:r>
            <a:r>
              <a:rPr lang="zh-CN" altLang="en-US" b="1" dirty="0"/>
              <a:t>读取</a:t>
            </a:r>
            <a:r>
              <a:rPr lang="zh-CN" altLang="en-US" b="1" dirty="0" smtClean="0"/>
              <a:t>数据及预处理</a:t>
            </a:r>
            <a:endParaRPr lang="zh-CN" altLang="en-US" b="1" dirty="0"/>
          </a:p>
        </p:txBody>
      </p:sp>
      <p:sp>
        <p:nvSpPr>
          <p:cNvPr id="48" name="副标题 2">
            <a:extLst>
              <a:ext uri="{FF2B5EF4-FFF2-40B4-BE49-F238E27FC236}">
                <a16:creationId xmlns="" xmlns:a16="http://schemas.microsoft.com/office/drawing/2014/main" id="{1859232B-ABBB-4107-89A0-0713B2CD5958}"/>
              </a:ext>
            </a:extLst>
          </p:cNvPr>
          <p:cNvSpPr>
            <a:spLocks noGrp="1"/>
          </p:cNvSpPr>
          <p:nvPr>
            <p:ph type="subTitle" idx="1"/>
          </p:nvPr>
        </p:nvSpPr>
        <p:spPr>
          <a:xfrm>
            <a:off x="689600" y="328706"/>
            <a:ext cx="844248" cy="804625"/>
          </a:xfrm>
        </p:spPr>
        <p:txBody>
          <a:bodyPr/>
          <a:lstStyle/>
          <a:p>
            <a:r>
              <a:rPr lang="en-US" altLang="zh-CN" dirty="0"/>
              <a:t>5</a:t>
            </a:r>
            <a:r>
              <a:rPr lang="en-US" altLang="zh-CN" dirty="0" smtClean="0"/>
              <a:t>.2</a:t>
            </a:r>
            <a:endParaRPr lang="zh-CN" altLang="en-US" dirty="0"/>
          </a:p>
        </p:txBody>
      </p:sp>
      <p:pic>
        <p:nvPicPr>
          <p:cNvPr id="2" name="图片 1"/>
          <p:cNvPicPr>
            <a:picLocks noChangeAspect="1"/>
          </p:cNvPicPr>
          <p:nvPr/>
        </p:nvPicPr>
        <p:blipFill>
          <a:blip r:embed="rId3"/>
          <a:stretch>
            <a:fillRect/>
          </a:stretch>
        </p:blipFill>
        <p:spPr>
          <a:xfrm>
            <a:off x="779462" y="1486638"/>
            <a:ext cx="8856984" cy="2611170"/>
          </a:xfrm>
          <a:prstGeom prst="rect">
            <a:avLst/>
          </a:prstGeom>
        </p:spPr>
      </p:pic>
      <p:sp>
        <p:nvSpPr>
          <p:cNvPr id="3" name="文本框 2"/>
          <p:cNvSpPr txBox="1"/>
          <p:nvPr/>
        </p:nvSpPr>
        <p:spPr>
          <a:xfrm>
            <a:off x="695321" y="1145114"/>
            <a:ext cx="4639303" cy="400110"/>
          </a:xfrm>
          <a:prstGeom prst="rect">
            <a:avLst/>
          </a:prstGeom>
          <a:noFill/>
        </p:spPr>
        <p:txBody>
          <a:bodyPr wrap="square" rtlCol="0">
            <a:spAutoFit/>
          </a:bodyPr>
          <a:lstStyle/>
          <a:p>
            <a:r>
              <a:rPr lang="en-US" altLang="zh-CN" sz="2000" dirty="0" smtClean="0"/>
              <a:t>1. </a:t>
            </a:r>
            <a:r>
              <a:rPr lang="zh-CN" altLang="en-US" sz="2000" dirty="0" smtClean="0"/>
              <a:t>读取数据：</a:t>
            </a:r>
            <a:endParaRPr lang="zh-CN" altLang="en-US" sz="2000" dirty="0"/>
          </a:p>
        </p:txBody>
      </p:sp>
      <p:pic>
        <p:nvPicPr>
          <p:cNvPr id="5" name="图片 4"/>
          <p:cNvPicPr>
            <a:picLocks noChangeAspect="1"/>
          </p:cNvPicPr>
          <p:nvPr/>
        </p:nvPicPr>
        <p:blipFill>
          <a:blip r:embed="rId4"/>
          <a:stretch>
            <a:fillRect/>
          </a:stretch>
        </p:blipFill>
        <p:spPr>
          <a:xfrm>
            <a:off x="779462" y="4460943"/>
            <a:ext cx="8027194" cy="2778804"/>
          </a:xfrm>
          <a:prstGeom prst="rect">
            <a:avLst/>
          </a:prstGeom>
        </p:spPr>
      </p:pic>
      <p:sp>
        <p:nvSpPr>
          <p:cNvPr id="50" name="文本框 49"/>
          <p:cNvSpPr txBox="1"/>
          <p:nvPr/>
        </p:nvSpPr>
        <p:spPr>
          <a:xfrm>
            <a:off x="734618" y="4109591"/>
            <a:ext cx="4639303" cy="400110"/>
          </a:xfrm>
          <a:prstGeom prst="rect">
            <a:avLst/>
          </a:prstGeom>
          <a:noFill/>
        </p:spPr>
        <p:txBody>
          <a:bodyPr wrap="square" rtlCol="0">
            <a:spAutoFit/>
          </a:bodyPr>
          <a:lstStyle/>
          <a:p>
            <a:r>
              <a:rPr lang="en-US" altLang="zh-CN" sz="2000" dirty="0"/>
              <a:t>2</a:t>
            </a:r>
            <a:r>
              <a:rPr lang="en-US" altLang="zh-CN" sz="2000" dirty="0" smtClean="0"/>
              <a:t>. </a:t>
            </a:r>
            <a:r>
              <a:rPr lang="zh-CN" altLang="en-US" sz="2000" dirty="0" smtClean="0"/>
              <a:t>数据准备：</a:t>
            </a:r>
            <a:endParaRPr lang="zh-CN" altLang="en-US" sz="2000" dirty="0"/>
          </a:p>
        </p:txBody>
      </p:sp>
    </p:spTree>
    <p:extLst>
      <p:ext uri="{BB962C8B-B14F-4D97-AF65-F5344CB8AC3E}">
        <p14:creationId xmlns:p14="http://schemas.microsoft.com/office/powerpoint/2010/main" val="4071107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626533" y="1388533"/>
            <a:ext cx="184666" cy="446276"/>
          </a:xfrm>
          <a:prstGeom prst="rect">
            <a:avLst/>
          </a:prstGeom>
          <a:noFill/>
        </p:spPr>
        <p:txBody>
          <a:bodyPr wrap="none" rtlCol="0">
            <a:spAutoFit/>
          </a:bodyPr>
          <a:lstStyle/>
          <a:p>
            <a:endParaRPr lang="en-US"/>
          </a:p>
        </p:txBody>
      </p:sp>
      <p:sp>
        <p:nvSpPr>
          <p:cNvPr id="47" name="标题 1">
            <a:extLst>
              <a:ext uri="{FF2B5EF4-FFF2-40B4-BE49-F238E27FC236}">
                <a16:creationId xmlns="" xmlns:a16="http://schemas.microsoft.com/office/drawing/2014/main" id="{760E8CCF-83E8-4D2F-BF05-D17274EE48AE}"/>
              </a:ext>
            </a:extLst>
          </p:cNvPr>
          <p:cNvSpPr>
            <a:spLocks noGrp="1"/>
          </p:cNvSpPr>
          <p:nvPr>
            <p:ph type="ctrTitle"/>
          </p:nvPr>
        </p:nvSpPr>
        <p:spPr>
          <a:xfrm>
            <a:off x="1533848" y="318878"/>
            <a:ext cx="9753600" cy="804625"/>
          </a:xfrm>
        </p:spPr>
        <p:txBody>
          <a:bodyPr/>
          <a:lstStyle/>
          <a:p>
            <a:r>
              <a:rPr lang="en-US" altLang="zh-CN" b="1" dirty="0"/>
              <a:t>JPMML-</a:t>
            </a:r>
            <a:r>
              <a:rPr lang="zh-CN" altLang="en-US" b="1" dirty="0"/>
              <a:t>打分输出结果</a:t>
            </a:r>
          </a:p>
        </p:txBody>
      </p:sp>
      <p:sp>
        <p:nvSpPr>
          <p:cNvPr id="48" name="副标题 2">
            <a:extLst>
              <a:ext uri="{FF2B5EF4-FFF2-40B4-BE49-F238E27FC236}">
                <a16:creationId xmlns="" xmlns:a16="http://schemas.microsoft.com/office/drawing/2014/main" id="{1859232B-ABBB-4107-89A0-0713B2CD5958}"/>
              </a:ext>
            </a:extLst>
          </p:cNvPr>
          <p:cNvSpPr>
            <a:spLocks noGrp="1"/>
          </p:cNvSpPr>
          <p:nvPr>
            <p:ph type="subTitle" idx="1"/>
          </p:nvPr>
        </p:nvSpPr>
        <p:spPr>
          <a:xfrm>
            <a:off x="689600" y="328706"/>
            <a:ext cx="844248" cy="804625"/>
          </a:xfrm>
        </p:spPr>
        <p:txBody>
          <a:bodyPr/>
          <a:lstStyle/>
          <a:p>
            <a:r>
              <a:rPr lang="en-US" altLang="zh-CN" dirty="0"/>
              <a:t>5</a:t>
            </a:r>
            <a:r>
              <a:rPr lang="en-US" altLang="zh-CN" dirty="0" smtClean="0"/>
              <a:t>.3</a:t>
            </a:r>
            <a:endParaRPr lang="zh-CN" altLang="en-US" dirty="0"/>
          </a:p>
        </p:txBody>
      </p:sp>
      <p:pic>
        <p:nvPicPr>
          <p:cNvPr id="2" name="图片 1"/>
          <p:cNvPicPr>
            <a:picLocks noChangeAspect="1"/>
          </p:cNvPicPr>
          <p:nvPr/>
        </p:nvPicPr>
        <p:blipFill>
          <a:blip r:embed="rId3"/>
          <a:stretch>
            <a:fillRect/>
          </a:stretch>
        </p:blipFill>
        <p:spPr>
          <a:xfrm>
            <a:off x="811199" y="1164641"/>
            <a:ext cx="10593993" cy="919618"/>
          </a:xfrm>
          <a:prstGeom prst="rect">
            <a:avLst/>
          </a:prstGeom>
        </p:spPr>
      </p:pic>
      <p:pic>
        <p:nvPicPr>
          <p:cNvPr id="3" name="图片 2"/>
          <p:cNvPicPr>
            <a:picLocks noChangeAspect="1"/>
          </p:cNvPicPr>
          <p:nvPr/>
        </p:nvPicPr>
        <p:blipFill>
          <a:blip r:embed="rId4"/>
          <a:stretch>
            <a:fillRect/>
          </a:stretch>
        </p:blipFill>
        <p:spPr>
          <a:xfrm>
            <a:off x="811199" y="2947713"/>
            <a:ext cx="5569425" cy="3744416"/>
          </a:xfrm>
          <a:prstGeom prst="rect">
            <a:avLst/>
          </a:prstGeom>
        </p:spPr>
      </p:pic>
      <p:sp>
        <p:nvSpPr>
          <p:cNvPr id="5" name="文本框 4"/>
          <p:cNvSpPr txBox="1"/>
          <p:nvPr/>
        </p:nvSpPr>
        <p:spPr>
          <a:xfrm>
            <a:off x="718866" y="2308151"/>
            <a:ext cx="11184134" cy="446276"/>
          </a:xfrm>
          <a:prstGeom prst="rect">
            <a:avLst/>
          </a:prstGeom>
          <a:noFill/>
        </p:spPr>
        <p:txBody>
          <a:bodyPr wrap="square" rtlCol="0">
            <a:spAutoFit/>
          </a:bodyPr>
          <a:lstStyle/>
          <a:p>
            <a:r>
              <a:rPr lang="zh-CN" altLang="en-US" dirty="0" smtClean="0"/>
              <a:t>左侧是模型原本打分结果，右侧</a:t>
            </a:r>
            <a:r>
              <a:rPr lang="zh-CN" altLang="en-US" dirty="0"/>
              <a:t>是</a:t>
            </a:r>
            <a:r>
              <a:rPr lang="en-US" altLang="zh-CN" dirty="0" smtClean="0"/>
              <a:t>GBDT</a:t>
            </a:r>
            <a:r>
              <a:rPr lang="zh-CN" altLang="en-US" dirty="0" smtClean="0"/>
              <a:t>加载后部分打分结果，最大误差在</a:t>
            </a:r>
            <a:r>
              <a:rPr lang="en-US" altLang="zh-CN" dirty="0" smtClean="0"/>
              <a:t>0.000001</a:t>
            </a:r>
            <a:endParaRPr lang="zh-CN" altLang="en-US" dirty="0"/>
          </a:p>
        </p:txBody>
      </p:sp>
    </p:spTree>
    <p:extLst>
      <p:ext uri="{BB962C8B-B14F-4D97-AF65-F5344CB8AC3E}">
        <p14:creationId xmlns:p14="http://schemas.microsoft.com/office/powerpoint/2010/main" val="38969430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4774208" cy="7315200"/>
          </a:xfrm>
          <a:prstGeom prst="rect">
            <a:avLst/>
          </a:prstGeom>
          <a:solidFill>
            <a:srgbClr val="F53F3B"/>
          </a:solidFill>
        </p:spPr>
        <p:txBody>
          <a:bodyPr wrap="none" rtlCol="0" anchor="ctr">
            <a:spAutoFit/>
          </a:bodyPr>
          <a:lstStyle/>
          <a:p>
            <a:pPr algn="ctr"/>
            <a:endParaRPr lang="zh-CN" altLang="en-US" sz="2400" dirty="0">
              <a:latin typeface="微软雅黑" panose="020B0503020204020204" pitchFamily="34" charset="-122"/>
              <a:ea typeface="微软雅黑" panose="020B0503020204020204" pitchFamily="34" charset="-122"/>
            </a:endParaRPr>
          </a:p>
        </p:txBody>
      </p:sp>
      <p:grpSp>
        <p:nvGrpSpPr>
          <p:cNvPr id="10" name="组 9"/>
          <p:cNvGrpSpPr/>
          <p:nvPr/>
        </p:nvGrpSpPr>
        <p:grpSpPr>
          <a:xfrm>
            <a:off x="2877558" y="6124897"/>
            <a:ext cx="1843749" cy="707886"/>
            <a:chOff x="2874267" y="1209328"/>
            <a:chExt cx="1843749" cy="707886"/>
          </a:xfrm>
        </p:grpSpPr>
        <p:sp>
          <p:nvSpPr>
            <p:cNvPr id="20" name="流程图: 摘录 19"/>
            <p:cNvSpPr/>
            <p:nvPr/>
          </p:nvSpPr>
          <p:spPr>
            <a:xfrm rot="5400000">
              <a:off x="4242056" y="1411347"/>
              <a:ext cx="648072" cy="303848"/>
            </a:xfrm>
            <a:prstGeom prst="flowChartExtract">
              <a:avLst/>
            </a:prstGeom>
            <a:solidFill>
              <a:schemeClr val="bg1"/>
            </a:solidFill>
          </p:spPr>
          <p:txBody>
            <a:bodyPr wrap="none" rtlCol="0" anchor="ctr">
              <a:spAutoFit/>
            </a:bodyP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21" name="文本框 14"/>
            <p:cNvSpPr txBox="1">
              <a:spLocks noChangeArrowheads="1"/>
            </p:cNvSpPr>
            <p:nvPr/>
          </p:nvSpPr>
          <p:spPr bwMode="auto">
            <a:xfrm>
              <a:off x="2874267" y="1209328"/>
              <a:ext cx="1210588"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eaLnBrk="1" hangingPunct="1">
                <a:defRPr kumimoji="1" sz="3200" b="1">
                  <a:solidFill>
                    <a:schemeClr val="tx1">
                      <a:lumMod val="75000"/>
                      <a:lumOff val="25000"/>
                    </a:schemeClr>
                  </a:solidFill>
                  <a:latin typeface="微软雅黑"/>
                  <a:ea typeface="微软雅黑"/>
                  <a:cs typeface="微软雅黑"/>
                </a:defRPr>
              </a:lvl1pPr>
              <a:lvl2pPr marL="742950" indent="-285750">
                <a:defRPr>
                  <a:latin typeface="Calibri" pitchFamily="34" charset="0"/>
                  <a:ea typeface="宋体" pitchFamily="2" charset="-122"/>
                </a:defRPr>
              </a:lvl2pPr>
              <a:lvl3pPr marL="1143000" indent="-228600">
                <a:defRPr>
                  <a:latin typeface="Calibri" pitchFamily="34" charset="0"/>
                  <a:ea typeface="宋体" pitchFamily="2" charset="-122"/>
                </a:defRPr>
              </a:lvl3pPr>
              <a:lvl4pPr marL="1600200" indent="-228600">
                <a:defRPr>
                  <a:latin typeface="Calibri" pitchFamily="34" charset="0"/>
                  <a:ea typeface="宋体" pitchFamily="2" charset="-122"/>
                </a:defRPr>
              </a:lvl4pPr>
              <a:lvl5pPr marL="2057400" indent="-228600">
                <a:defRPr>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latin typeface="Calibri" pitchFamily="34" charset="0"/>
                  <a:ea typeface="宋体" pitchFamily="2" charset="-122"/>
                </a:defRPr>
              </a:lvl9pPr>
            </a:lstStyle>
            <a:p>
              <a:r>
                <a:rPr lang="zh-CN" altLang="en-US" sz="4000" dirty="0">
                  <a:solidFill>
                    <a:schemeClr val="bg1"/>
                  </a:solidFill>
                </a:rPr>
                <a:t>目录</a:t>
              </a:r>
              <a:endParaRPr lang="en-US" altLang="zh-CN" sz="4000" dirty="0">
                <a:solidFill>
                  <a:schemeClr val="bg1"/>
                </a:solidFill>
              </a:endParaRPr>
            </a:p>
          </p:txBody>
        </p:sp>
      </p:grpSp>
      <p:cxnSp>
        <p:nvCxnSpPr>
          <p:cNvPr id="55" name="直接连接符 4"/>
          <p:cNvCxnSpPr>
            <a:cxnSpLocks noChangeShapeType="1"/>
          </p:cNvCxnSpPr>
          <p:nvPr/>
        </p:nvCxnSpPr>
        <p:spPr bwMode="auto">
          <a:xfrm>
            <a:off x="5769986" y="849288"/>
            <a:ext cx="0" cy="5904656"/>
          </a:xfrm>
          <a:prstGeom prst="line">
            <a:avLst/>
          </a:prstGeom>
          <a:solidFill>
            <a:srgbClr val="F53F3B"/>
          </a:solidFill>
          <a:ln w="76200">
            <a:solidFill>
              <a:srgbClr val="F53F3B"/>
            </a:solidFill>
            <a:round/>
          </a:ln>
          <a:extLst/>
        </p:spPr>
      </p:cxnSp>
      <p:grpSp>
        <p:nvGrpSpPr>
          <p:cNvPr id="56" name="组 1"/>
          <p:cNvGrpSpPr/>
          <p:nvPr/>
        </p:nvGrpSpPr>
        <p:grpSpPr>
          <a:xfrm>
            <a:off x="5494288" y="849288"/>
            <a:ext cx="3645560" cy="646331"/>
            <a:chOff x="5504874" y="993304"/>
            <a:chExt cx="3645560" cy="646331"/>
          </a:xfrm>
        </p:grpSpPr>
        <p:sp>
          <p:nvSpPr>
            <p:cNvPr id="57" name="椭圆 8"/>
            <p:cNvSpPr>
              <a:spLocks noChangeArrowheads="1"/>
            </p:cNvSpPr>
            <p:nvPr/>
          </p:nvSpPr>
          <p:spPr bwMode="auto">
            <a:xfrm>
              <a:off x="5504874" y="1025832"/>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58" name="文本框 15"/>
            <p:cNvSpPr txBox="1">
              <a:spLocks noChangeArrowheads="1"/>
            </p:cNvSpPr>
            <p:nvPr/>
          </p:nvSpPr>
          <p:spPr bwMode="auto">
            <a:xfrm>
              <a:off x="6657444" y="993304"/>
              <a:ext cx="249299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eaLnBrk="1" hangingPunct="1">
                <a:defRPr kumimoji="1" sz="3200" b="1">
                  <a:solidFill>
                    <a:schemeClr val="tx1">
                      <a:lumMod val="75000"/>
                      <a:lumOff val="25000"/>
                    </a:schemeClr>
                  </a:solidFill>
                  <a:latin typeface="微软雅黑"/>
                  <a:ea typeface="微软雅黑"/>
                  <a:cs typeface="微软雅黑"/>
                </a:defRPr>
              </a:lvl1pPr>
              <a:lvl2pPr marL="742950" indent="-285750">
                <a:defRPr>
                  <a:latin typeface="Calibri" pitchFamily="34" charset="0"/>
                  <a:ea typeface="宋体" pitchFamily="2" charset="-122"/>
                </a:defRPr>
              </a:lvl2pPr>
              <a:lvl3pPr marL="1143000" indent="-228600">
                <a:defRPr>
                  <a:latin typeface="Calibri" pitchFamily="34" charset="0"/>
                  <a:ea typeface="宋体" pitchFamily="2" charset="-122"/>
                </a:defRPr>
              </a:lvl3pPr>
              <a:lvl4pPr marL="1600200" indent="-228600">
                <a:defRPr>
                  <a:latin typeface="Calibri" pitchFamily="34" charset="0"/>
                  <a:ea typeface="宋体" pitchFamily="2" charset="-122"/>
                </a:defRPr>
              </a:lvl4pPr>
              <a:lvl5pPr marL="2057400" indent="-228600">
                <a:defRPr>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latin typeface="Calibri" pitchFamily="34" charset="0"/>
                  <a:ea typeface="宋体" pitchFamily="2" charset="-122"/>
                </a:defRPr>
              </a:lvl9pPr>
            </a:lstStyle>
            <a:p>
              <a:r>
                <a:rPr lang="zh-CN" altLang="en-US" sz="3600" b="0" dirty="0"/>
                <a:t>背景与动机</a:t>
              </a:r>
              <a:endParaRPr lang="en-US" altLang="zh-CN" sz="3600" b="0" dirty="0"/>
            </a:p>
          </p:txBody>
        </p:sp>
      </p:grpSp>
      <p:grpSp>
        <p:nvGrpSpPr>
          <p:cNvPr id="59" name="组 3"/>
          <p:cNvGrpSpPr/>
          <p:nvPr/>
        </p:nvGrpSpPr>
        <p:grpSpPr>
          <a:xfrm>
            <a:off x="5487294" y="1811255"/>
            <a:ext cx="3680827" cy="646331"/>
            <a:chOff x="5504873" y="1857400"/>
            <a:chExt cx="3680827" cy="646331"/>
          </a:xfrm>
        </p:grpSpPr>
        <p:sp>
          <p:nvSpPr>
            <p:cNvPr id="60" name="椭圆 5"/>
            <p:cNvSpPr>
              <a:spLocks noChangeArrowheads="1"/>
            </p:cNvSpPr>
            <p:nvPr/>
          </p:nvSpPr>
          <p:spPr bwMode="auto">
            <a:xfrm>
              <a:off x="5504873" y="1898329"/>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61" name="文本框 12"/>
            <p:cNvSpPr txBox="1">
              <a:spLocks noChangeArrowheads="1"/>
            </p:cNvSpPr>
            <p:nvPr/>
          </p:nvSpPr>
          <p:spPr bwMode="auto">
            <a:xfrm>
              <a:off x="6657444" y="1857400"/>
              <a:ext cx="252825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a:solidFill>
                    <a:schemeClr val="tx1">
                      <a:lumMod val="75000"/>
                      <a:lumOff val="25000"/>
                    </a:schemeClr>
                  </a:solidFill>
                  <a:latin typeface="微软雅黑" pitchFamily="34" charset="-122"/>
                  <a:ea typeface="微软雅黑" pitchFamily="34" charset="-122"/>
                </a:rPr>
                <a:t>PMML</a:t>
              </a:r>
              <a:r>
                <a:rPr lang="zh-CN" altLang="en-US" sz="3600" dirty="0">
                  <a:solidFill>
                    <a:schemeClr val="tx1">
                      <a:lumMod val="75000"/>
                      <a:lumOff val="25000"/>
                    </a:schemeClr>
                  </a:solidFill>
                  <a:latin typeface="微软雅黑" pitchFamily="34" charset="-122"/>
                  <a:ea typeface="微软雅黑" pitchFamily="34" charset="-122"/>
                </a:rPr>
                <a:t>概述</a:t>
              </a:r>
            </a:p>
          </p:txBody>
        </p:sp>
      </p:grpSp>
      <p:grpSp>
        <p:nvGrpSpPr>
          <p:cNvPr id="62" name="组 4"/>
          <p:cNvGrpSpPr/>
          <p:nvPr/>
        </p:nvGrpSpPr>
        <p:grpSpPr>
          <a:xfrm>
            <a:off x="5494288" y="2898357"/>
            <a:ext cx="3680828" cy="646331"/>
            <a:chOff x="5504872" y="2721496"/>
            <a:chExt cx="3680828" cy="646331"/>
          </a:xfrm>
        </p:grpSpPr>
        <p:sp>
          <p:nvSpPr>
            <p:cNvPr id="63" name="椭圆 5"/>
            <p:cNvSpPr>
              <a:spLocks noChangeArrowheads="1"/>
            </p:cNvSpPr>
            <p:nvPr/>
          </p:nvSpPr>
          <p:spPr bwMode="auto">
            <a:xfrm>
              <a:off x="5504872" y="2770826"/>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64" name="文本框 12"/>
            <p:cNvSpPr txBox="1">
              <a:spLocks noChangeArrowheads="1"/>
            </p:cNvSpPr>
            <p:nvPr/>
          </p:nvSpPr>
          <p:spPr bwMode="auto">
            <a:xfrm>
              <a:off x="6657444" y="2721496"/>
              <a:ext cx="252825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a:solidFill>
                    <a:schemeClr val="tx1">
                      <a:lumMod val="75000"/>
                      <a:lumOff val="25000"/>
                    </a:schemeClr>
                  </a:solidFill>
                  <a:latin typeface="微软雅黑" pitchFamily="34" charset="-122"/>
                  <a:ea typeface="微软雅黑" pitchFamily="34" charset="-122"/>
                </a:rPr>
                <a:t>PMML</a:t>
              </a:r>
              <a:r>
                <a:rPr lang="zh-CN" altLang="en-US" sz="3600" dirty="0">
                  <a:solidFill>
                    <a:schemeClr val="tx1">
                      <a:lumMod val="75000"/>
                      <a:lumOff val="25000"/>
                    </a:schemeClr>
                  </a:solidFill>
                  <a:latin typeface="微软雅黑" pitchFamily="34" charset="-122"/>
                  <a:ea typeface="微软雅黑" pitchFamily="34" charset="-122"/>
                </a:rPr>
                <a:t>标准</a:t>
              </a:r>
            </a:p>
          </p:txBody>
        </p:sp>
      </p:grpSp>
      <p:grpSp>
        <p:nvGrpSpPr>
          <p:cNvPr id="65" name="组 5"/>
          <p:cNvGrpSpPr/>
          <p:nvPr/>
        </p:nvGrpSpPr>
        <p:grpSpPr>
          <a:xfrm>
            <a:off x="5494288" y="3964506"/>
            <a:ext cx="3680829" cy="646331"/>
            <a:chOff x="5504871" y="3657600"/>
            <a:chExt cx="3680829" cy="646331"/>
          </a:xfrm>
        </p:grpSpPr>
        <p:sp>
          <p:nvSpPr>
            <p:cNvPr id="66" name="椭圆 5"/>
            <p:cNvSpPr>
              <a:spLocks noChangeArrowheads="1"/>
            </p:cNvSpPr>
            <p:nvPr/>
          </p:nvSpPr>
          <p:spPr bwMode="auto">
            <a:xfrm>
              <a:off x="5504871" y="3715332"/>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67" name="文本框 12"/>
            <p:cNvSpPr txBox="1">
              <a:spLocks noChangeArrowheads="1"/>
            </p:cNvSpPr>
            <p:nvPr/>
          </p:nvSpPr>
          <p:spPr bwMode="auto">
            <a:xfrm>
              <a:off x="6657444" y="3657600"/>
              <a:ext cx="252825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a:solidFill>
                    <a:schemeClr val="tx1">
                      <a:lumMod val="75000"/>
                      <a:lumOff val="25000"/>
                    </a:schemeClr>
                  </a:solidFill>
                  <a:latin typeface="微软雅黑" pitchFamily="34" charset="-122"/>
                  <a:ea typeface="微软雅黑" pitchFamily="34" charset="-122"/>
                </a:rPr>
                <a:t>PMML</a:t>
              </a:r>
              <a:r>
                <a:rPr lang="zh-CN" altLang="en-US" sz="3600" dirty="0">
                  <a:solidFill>
                    <a:schemeClr val="tx1">
                      <a:lumMod val="75000"/>
                      <a:lumOff val="25000"/>
                    </a:schemeClr>
                  </a:solidFill>
                  <a:latin typeface="微软雅黑" pitchFamily="34" charset="-122"/>
                  <a:ea typeface="微软雅黑" pitchFamily="34" charset="-122"/>
                </a:rPr>
                <a:t>解析</a:t>
              </a:r>
            </a:p>
          </p:txBody>
        </p:sp>
      </p:grpSp>
      <p:grpSp>
        <p:nvGrpSpPr>
          <p:cNvPr id="68" name="组 17"/>
          <p:cNvGrpSpPr/>
          <p:nvPr/>
        </p:nvGrpSpPr>
        <p:grpSpPr>
          <a:xfrm>
            <a:off x="5516377" y="5078537"/>
            <a:ext cx="2940242" cy="646331"/>
            <a:chOff x="5504871" y="3657600"/>
            <a:chExt cx="2940242" cy="646331"/>
          </a:xfrm>
        </p:grpSpPr>
        <p:sp>
          <p:nvSpPr>
            <p:cNvPr id="69" name="椭圆 5"/>
            <p:cNvSpPr>
              <a:spLocks noChangeArrowheads="1"/>
            </p:cNvSpPr>
            <p:nvPr/>
          </p:nvSpPr>
          <p:spPr bwMode="auto">
            <a:xfrm>
              <a:off x="5504871" y="3715332"/>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70" name="文本框 12"/>
            <p:cNvSpPr txBox="1">
              <a:spLocks noChangeArrowheads="1"/>
            </p:cNvSpPr>
            <p:nvPr/>
          </p:nvSpPr>
          <p:spPr bwMode="auto">
            <a:xfrm>
              <a:off x="6657444" y="3657600"/>
              <a:ext cx="178766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smtClean="0">
                  <a:solidFill>
                    <a:schemeClr val="tx1">
                      <a:lumMod val="75000"/>
                      <a:lumOff val="25000"/>
                    </a:schemeClr>
                  </a:solidFill>
                  <a:latin typeface="微软雅黑" pitchFamily="34" charset="-122"/>
                  <a:ea typeface="微软雅黑" pitchFamily="34" charset="-122"/>
                </a:rPr>
                <a:t>JPMML</a:t>
              </a:r>
              <a:endParaRPr lang="zh-CN" altLang="en-US" sz="3600" dirty="0">
                <a:solidFill>
                  <a:schemeClr val="tx1">
                    <a:lumMod val="75000"/>
                    <a:lumOff val="25000"/>
                  </a:schemeClr>
                </a:solidFill>
                <a:latin typeface="微软雅黑" pitchFamily="34" charset="-122"/>
                <a:ea typeface="微软雅黑" pitchFamily="34" charset="-122"/>
              </a:endParaRPr>
            </a:p>
          </p:txBody>
        </p:sp>
      </p:grpSp>
      <p:grpSp>
        <p:nvGrpSpPr>
          <p:cNvPr id="71" name="组 26"/>
          <p:cNvGrpSpPr/>
          <p:nvPr/>
        </p:nvGrpSpPr>
        <p:grpSpPr>
          <a:xfrm>
            <a:off x="5528228" y="6155675"/>
            <a:ext cx="3863572" cy="646331"/>
            <a:chOff x="5504871" y="3657600"/>
            <a:chExt cx="3863572" cy="646331"/>
          </a:xfrm>
        </p:grpSpPr>
        <p:sp>
          <p:nvSpPr>
            <p:cNvPr id="72" name="椭圆 5"/>
            <p:cNvSpPr>
              <a:spLocks noChangeArrowheads="1"/>
            </p:cNvSpPr>
            <p:nvPr/>
          </p:nvSpPr>
          <p:spPr bwMode="auto">
            <a:xfrm>
              <a:off x="5504871" y="3715332"/>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73" name="文本框 12"/>
            <p:cNvSpPr txBox="1">
              <a:spLocks noChangeArrowheads="1"/>
            </p:cNvSpPr>
            <p:nvPr/>
          </p:nvSpPr>
          <p:spPr bwMode="auto">
            <a:xfrm>
              <a:off x="6657444" y="3657600"/>
              <a:ext cx="271099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smtClean="0">
                  <a:solidFill>
                    <a:schemeClr val="tx1">
                      <a:lumMod val="75000"/>
                      <a:lumOff val="25000"/>
                    </a:schemeClr>
                  </a:solidFill>
                  <a:latin typeface="微软雅黑" pitchFamily="34" charset="-122"/>
                  <a:ea typeface="微软雅黑" pitchFamily="34" charset="-122"/>
                </a:rPr>
                <a:t>JPMML</a:t>
              </a:r>
              <a:r>
                <a:rPr lang="zh-CN" altLang="en-US" sz="3600" dirty="0" smtClean="0">
                  <a:solidFill>
                    <a:schemeClr val="tx1">
                      <a:lumMod val="75000"/>
                      <a:lumOff val="25000"/>
                    </a:schemeClr>
                  </a:solidFill>
                  <a:latin typeface="微软雅黑" pitchFamily="34" charset="-122"/>
                  <a:ea typeface="微软雅黑" pitchFamily="34" charset="-122"/>
                </a:rPr>
                <a:t>性能</a:t>
              </a:r>
              <a:endParaRPr lang="zh-CN" altLang="en-US" sz="3600" dirty="0">
                <a:solidFill>
                  <a:schemeClr val="tx1">
                    <a:lumMod val="75000"/>
                    <a:lumOff val="2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56084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4"/>
          <p:cNvCxnSpPr>
            <a:cxnSpLocks noChangeShapeType="1"/>
          </p:cNvCxnSpPr>
          <p:nvPr/>
        </p:nvCxnSpPr>
        <p:spPr bwMode="auto">
          <a:xfrm>
            <a:off x="5769986" y="849288"/>
            <a:ext cx="0" cy="5904656"/>
          </a:xfrm>
          <a:prstGeom prst="line">
            <a:avLst/>
          </a:prstGeom>
          <a:solidFill>
            <a:srgbClr val="F53F3B"/>
          </a:solidFill>
          <a:ln w="76200">
            <a:solidFill>
              <a:srgbClr val="F53F3B"/>
            </a:solidFill>
            <a:round/>
          </a:ln>
          <a:extLst/>
        </p:spPr>
      </p:cxnSp>
      <p:grpSp>
        <p:nvGrpSpPr>
          <p:cNvPr id="2" name="组 1"/>
          <p:cNvGrpSpPr/>
          <p:nvPr/>
        </p:nvGrpSpPr>
        <p:grpSpPr>
          <a:xfrm>
            <a:off x="5494288" y="849288"/>
            <a:ext cx="3645560" cy="646331"/>
            <a:chOff x="5504874" y="993304"/>
            <a:chExt cx="3645560" cy="646331"/>
          </a:xfrm>
        </p:grpSpPr>
        <p:sp>
          <p:nvSpPr>
            <p:cNvPr id="7" name="椭圆 8"/>
            <p:cNvSpPr>
              <a:spLocks noChangeArrowheads="1"/>
            </p:cNvSpPr>
            <p:nvPr/>
          </p:nvSpPr>
          <p:spPr bwMode="auto">
            <a:xfrm>
              <a:off x="5504874" y="1025832"/>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11" name="文本框 15"/>
            <p:cNvSpPr txBox="1">
              <a:spLocks noChangeArrowheads="1"/>
            </p:cNvSpPr>
            <p:nvPr/>
          </p:nvSpPr>
          <p:spPr bwMode="auto">
            <a:xfrm>
              <a:off x="6657444" y="993304"/>
              <a:ext cx="249299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eaLnBrk="1" hangingPunct="1">
                <a:defRPr kumimoji="1" sz="3200" b="1">
                  <a:solidFill>
                    <a:schemeClr val="tx1">
                      <a:lumMod val="75000"/>
                      <a:lumOff val="25000"/>
                    </a:schemeClr>
                  </a:solidFill>
                  <a:latin typeface="微软雅黑"/>
                  <a:ea typeface="微软雅黑"/>
                  <a:cs typeface="微软雅黑"/>
                </a:defRPr>
              </a:lvl1pPr>
              <a:lvl2pPr marL="742950" indent="-285750">
                <a:defRPr>
                  <a:latin typeface="Calibri" pitchFamily="34" charset="0"/>
                  <a:ea typeface="宋体" pitchFamily="2" charset="-122"/>
                </a:defRPr>
              </a:lvl2pPr>
              <a:lvl3pPr marL="1143000" indent="-228600">
                <a:defRPr>
                  <a:latin typeface="Calibri" pitchFamily="34" charset="0"/>
                  <a:ea typeface="宋体" pitchFamily="2" charset="-122"/>
                </a:defRPr>
              </a:lvl3pPr>
              <a:lvl4pPr marL="1600200" indent="-228600">
                <a:defRPr>
                  <a:latin typeface="Calibri" pitchFamily="34" charset="0"/>
                  <a:ea typeface="宋体" pitchFamily="2" charset="-122"/>
                </a:defRPr>
              </a:lvl4pPr>
              <a:lvl5pPr marL="2057400" indent="-228600">
                <a:defRPr>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latin typeface="Calibri" pitchFamily="34" charset="0"/>
                  <a:ea typeface="宋体" pitchFamily="2" charset="-122"/>
                </a:defRPr>
              </a:lvl9pPr>
            </a:lstStyle>
            <a:p>
              <a:r>
                <a:rPr lang="zh-CN" altLang="en-US" sz="3600" b="0" dirty="0"/>
                <a:t>背景与动机</a:t>
              </a:r>
              <a:endParaRPr lang="en-US" altLang="zh-CN" sz="3600" b="0" dirty="0"/>
            </a:p>
          </p:txBody>
        </p:sp>
      </p:grpSp>
      <p:sp>
        <p:nvSpPr>
          <p:cNvPr id="16" name="矩形 15"/>
          <p:cNvSpPr/>
          <p:nvPr/>
        </p:nvSpPr>
        <p:spPr>
          <a:xfrm>
            <a:off x="0" y="0"/>
            <a:ext cx="4774208" cy="7315200"/>
          </a:xfrm>
          <a:prstGeom prst="rect">
            <a:avLst/>
          </a:prstGeom>
          <a:solidFill>
            <a:srgbClr val="F53F3B"/>
          </a:solidFill>
        </p:spPr>
        <p:txBody>
          <a:bodyPr wrap="none" rtlCol="0" anchor="ctr">
            <a:spAutoFit/>
          </a:bodyPr>
          <a:lstStyle/>
          <a:p>
            <a:pPr algn="ctr"/>
            <a:endParaRPr lang="zh-CN" altLang="en-US" sz="2400" dirty="0">
              <a:latin typeface="微软雅黑" panose="020B0503020204020204" pitchFamily="34" charset="-122"/>
              <a:ea typeface="微软雅黑" panose="020B0503020204020204" pitchFamily="34" charset="-122"/>
            </a:endParaRPr>
          </a:p>
        </p:txBody>
      </p:sp>
      <p:grpSp>
        <p:nvGrpSpPr>
          <p:cNvPr id="10" name="组 9"/>
          <p:cNvGrpSpPr/>
          <p:nvPr/>
        </p:nvGrpSpPr>
        <p:grpSpPr>
          <a:xfrm>
            <a:off x="2902000" y="849288"/>
            <a:ext cx="1843749" cy="707886"/>
            <a:chOff x="2874267" y="1209328"/>
            <a:chExt cx="1843749" cy="707886"/>
          </a:xfrm>
        </p:grpSpPr>
        <p:sp>
          <p:nvSpPr>
            <p:cNvPr id="20" name="流程图: 摘录 19"/>
            <p:cNvSpPr/>
            <p:nvPr/>
          </p:nvSpPr>
          <p:spPr>
            <a:xfrm rot="5400000">
              <a:off x="4242056" y="1411347"/>
              <a:ext cx="648072" cy="303848"/>
            </a:xfrm>
            <a:prstGeom prst="flowChartExtract">
              <a:avLst/>
            </a:prstGeom>
            <a:solidFill>
              <a:schemeClr val="bg1"/>
            </a:solidFill>
          </p:spPr>
          <p:txBody>
            <a:bodyPr wrap="none" rtlCol="0" anchor="ctr">
              <a:spAutoFit/>
            </a:bodyP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21" name="文本框 14"/>
            <p:cNvSpPr txBox="1">
              <a:spLocks noChangeArrowheads="1"/>
            </p:cNvSpPr>
            <p:nvPr/>
          </p:nvSpPr>
          <p:spPr bwMode="auto">
            <a:xfrm>
              <a:off x="2874267" y="1209328"/>
              <a:ext cx="1210588"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eaLnBrk="1" hangingPunct="1">
                <a:defRPr kumimoji="1" sz="3200" b="1">
                  <a:solidFill>
                    <a:schemeClr val="tx1">
                      <a:lumMod val="75000"/>
                      <a:lumOff val="25000"/>
                    </a:schemeClr>
                  </a:solidFill>
                  <a:latin typeface="微软雅黑"/>
                  <a:ea typeface="微软雅黑"/>
                  <a:cs typeface="微软雅黑"/>
                </a:defRPr>
              </a:lvl1pPr>
              <a:lvl2pPr marL="742950" indent="-285750">
                <a:defRPr>
                  <a:latin typeface="Calibri" pitchFamily="34" charset="0"/>
                  <a:ea typeface="宋体" pitchFamily="2" charset="-122"/>
                </a:defRPr>
              </a:lvl2pPr>
              <a:lvl3pPr marL="1143000" indent="-228600">
                <a:defRPr>
                  <a:latin typeface="Calibri" pitchFamily="34" charset="0"/>
                  <a:ea typeface="宋体" pitchFamily="2" charset="-122"/>
                </a:defRPr>
              </a:lvl3pPr>
              <a:lvl4pPr marL="1600200" indent="-228600">
                <a:defRPr>
                  <a:latin typeface="Calibri" pitchFamily="34" charset="0"/>
                  <a:ea typeface="宋体" pitchFamily="2" charset="-122"/>
                </a:defRPr>
              </a:lvl4pPr>
              <a:lvl5pPr marL="2057400" indent="-228600">
                <a:defRPr>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latin typeface="Calibri" pitchFamily="34" charset="0"/>
                  <a:ea typeface="宋体" pitchFamily="2" charset="-122"/>
                </a:defRPr>
              </a:lvl9pPr>
            </a:lstStyle>
            <a:p>
              <a:r>
                <a:rPr lang="zh-CN" altLang="en-US" sz="4000" dirty="0">
                  <a:solidFill>
                    <a:schemeClr val="bg1"/>
                  </a:solidFill>
                </a:rPr>
                <a:t>目录</a:t>
              </a:r>
              <a:endParaRPr lang="en-US" altLang="zh-CN" sz="4000" dirty="0">
                <a:solidFill>
                  <a:schemeClr val="bg1"/>
                </a:solidFill>
              </a:endParaRPr>
            </a:p>
          </p:txBody>
        </p:sp>
      </p:grpSp>
      <p:grpSp>
        <p:nvGrpSpPr>
          <p:cNvPr id="4" name="组 3"/>
          <p:cNvGrpSpPr/>
          <p:nvPr/>
        </p:nvGrpSpPr>
        <p:grpSpPr>
          <a:xfrm>
            <a:off x="5487294" y="1811255"/>
            <a:ext cx="3680827" cy="646331"/>
            <a:chOff x="5504873" y="1857400"/>
            <a:chExt cx="3680827" cy="646331"/>
          </a:xfrm>
        </p:grpSpPr>
        <p:sp>
          <p:nvSpPr>
            <p:cNvPr id="8" name="椭圆 5"/>
            <p:cNvSpPr>
              <a:spLocks noChangeArrowheads="1"/>
            </p:cNvSpPr>
            <p:nvPr/>
          </p:nvSpPr>
          <p:spPr bwMode="auto">
            <a:xfrm>
              <a:off x="5504873" y="1898329"/>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9" name="文本框 12"/>
            <p:cNvSpPr txBox="1">
              <a:spLocks noChangeArrowheads="1"/>
            </p:cNvSpPr>
            <p:nvPr/>
          </p:nvSpPr>
          <p:spPr bwMode="auto">
            <a:xfrm>
              <a:off x="6657444" y="1857400"/>
              <a:ext cx="252825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a:solidFill>
                    <a:schemeClr val="tx1">
                      <a:lumMod val="75000"/>
                      <a:lumOff val="25000"/>
                    </a:schemeClr>
                  </a:solidFill>
                  <a:latin typeface="微软雅黑" pitchFamily="34" charset="-122"/>
                  <a:ea typeface="微软雅黑" pitchFamily="34" charset="-122"/>
                </a:rPr>
                <a:t>PMML</a:t>
              </a:r>
              <a:r>
                <a:rPr lang="zh-CN" altLang="en-US" sz="3600" dirty="0">
                  <a:solidFill>
                    <a:schemeClr val="tx1">
                      <a:lumMod val="75000"/>
                      <a:lumOff val="25000"/>
                    </a:schemeClr>
                  </a:solidFill>
                  <a:latin typeface="微软雅黑" pitchFamily="34" charset="-122"/>
                  <a:ea typeface="微软雅黑" pitchFamily="34" charset="-122"/>
                </a:rPr>
                <a:t>概述</a:t>
              </a:r>
            </a:p>
          </p:txBody>
        </p:sp>
      </p:grpSp>
      <p:grpSp>
        <p:nvGrpSpPr>
          <p:cNvPr id="5" name="组 4"/>
          <p:cNvGrpSpPr/>
          <p:nvPr/>
        </p:nvGrpSpPr>
        <p:grpSpPr>
          <a:xfrm>
            <a:off x="5494288" y="2898357"/>
            <a:ext cx="3680828" cy="646331"/>
            <a:chOff x="5504872" y="2721496"/>
            <a:chExt cx="3680828" cy="646331"/>
          </a:xfrm>
        </p:grpSpPr>
        <p:sp>
          <p:nvSpPr>
            <p:cNvPr id="23" name="椭圆 5"/>
            <p:cNvSpPr>
              <a:spLocks noChangeArrowheads="1"/>
            </p:cNvSpPr>
            <p:nvPr/>
          </p:nvSpPr>
          <p:spPr bwMode="auto">
            <a:xfrm>
              <a:off x="5504872" y="2770826"/>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24" name="文本框 12"/>
            <p:cNvSpPr txBox="1">
              <a:spLocks noChangeArrowheads="1"/>
            </p:cNvSpPr>
            <p:nvPr/>
          </p:nvSpPr>
          <p:spPr bwMode="auto">
            <a:xfrm>
              <a:off x="6657444" y="2721496"/>
              <a:ext cx="252825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a:solidFill>
                    <a:schemeClr val="tx1">
                      <a:lumMod val="75000"/>
                      <a:lumOff val="25000"/>
                    </a:schemeClr>
                  </a:solidFill>
                  <a:latin typeface="微软雅黑" pitchFamily="34" charset="-122"/>
                  <a:ea typeface="微软雅黑" pitchFamily="34" charset="-122"/>
                </a:rPr>
                <a:t>PMML</a:t>
              </a:r>
              <a:r>
                <a:rPr lang="zh-CN" altLang="en-US" sz="3600" dirty="0">
                  <a:solidFill>
                    <a:schemeClr val="tx1">
                      <a:lumMod val="75000"/>
                      <a:lumOff val="25000"/>
                    </a:schemeClr>
                  </a:solidFill>
                  <a:latin typeface="微软雅黑" pitchFamily="34" charset="-122"/>
                  <a:ea typeface="微软雅黑" pitchFamily="34" charset="-122"/>
                </a:rPr>
                <a:t>标准</a:t>
              </a:r>
            </a:p>
          </p:txBody>
        </p:sp>
      </p:grpSp>
      <p:grpSp>
        <p:nvGrpSpPr>
          <p:cNvPr id="6" name="组 5"/>
          <p:cNvGrpSpPr/>
          <p:nvPr/>
        </p:nvGrpSpPr>
        <p:grpSpPr>
          <a:xfrm>
            <a:off x="5494288" y="3964506"/>
            <a:ext cx="3680829" cy="646331"/>
            <a:chOff x="5504871" y="3657600"/>
            <a:chExt cx="3680829" cy="646331"/>
          </a:xfrm>
        </p:grpSpPr>
        <p:sp>
          <p:nvSpPr>
            <p:cNvPr id="25" name="椭圆 5"/>
            <p:cNvSpPr>
              <a:spLocks noChangeArrowheads="1"/>
            </p:cNvSpPr>
            <p:nvPr/>
          </p:nvSpPr>
          <p:spPr bwMode="auto">
            <a:xfrm>
              <a:off x="5504871" y="3715332"/>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26" name="文本框 12"/>
            <p:cNvSpPr txBox="1">
              <a:spLocks noChangeArrowheads="1"/>
            </p:cNvSpPr>
            <p:nvPr/>
          </p:nvSpPr>
          <p:spPr bwMode="auto">
            <a:xfrm>
              <a:off x="6657444" y="3657600"/>
              <a:ext cx="252825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smtClean="0">
                  <a:solidFill>
                    <a:schemeClr val="tx1">
                      <a:lumMod val="75000"/>
                      <a:lumOff val="25000"/>
                    </a:schemeClr>
                  </a:solidFill>
                  <a:latin typeface="微软雅黑" pitchFamily="34" charset="-122"/>
                  <a:ea typeface="微软雅黑" pitchFamily="34" charset="-122"/>
                </a:rPr>
                <a:t>PMML</a:t>
              </a:r>
              <a:r>
                <a:rPr lang="zh-CN" altLang="en-US" sz="3600" dirty="0" smtClean="0">
                  <a:solidFill>
                    <a:schemeClr val="tx1">
                      <a:lumMod val="75000"/>
                      <a:lumOff val="25000"/>
                    </a:schemeClr>
                  </a:solidFill>
                  <a:latin typeface="微软雅黑" pitchFamily="34" charset="-122"/>
                  <a:ea typeface="微软雅黑" pitchFamily="34" charset="-122"/>
                </a:rPr>
                <a:t>解析</a:t>
              </a:r>
              <a:endParaRPr lang="zh-CN" altLang="en-US" sz="3600" dirty="0">
                <a:solidFill>
                  <a:schemeClr val="tx1">
                    <a:lumMod val="75000"/>
                    <a:lumOff val="25000"/>
                  </a:schemeClr>
                </a:solidFill>
                <a:latin typeface="微软雅黑" pitchFamily="34" charset="-122"/>
                <a:ea typeface="微软雅黑" pitchFamily="34" charset="-122"/>
              </a:endParaRPr>
            </a:p>
          </p:txBody>
        </p:sp>
      </p:grpSp>
      <p:grpSp>
        <p:nvGrpSpPr>
          <p:cNvPr id="18" name="组 17"/>
          <p:cNvGrpSpPr/>
          <p:nvPr/>
        </p:nvGrpSpPr>
        <p:grpSpPr>
          <a:xfrm>
            <a:off x="5516377" y="5078537"/>
            <a:ext cx="2940242" cy="646331"/>
            <a:chOff x="5504871" y="3657600"/>
            <a:chExt cx="2940242" cy="646331"/>
          </a:xfrm>
        </p:grpSpPr>
        <p:sp>
          <p:nvSpPr>
            <p:cNvPr id="19" name="椭圆 5"/>
            <p:cNvSpPr>
              <a:spLocks noChangeArrowheads="1"/>
            </p:cNvSpPr>
            <p:nvPr/>
          </p:nvSpPr>
          <p:spPr bwMode="auto">
            <a:xfrm>
              <a:off x="5504871" y="3715332"/>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22" name="文本框 12"/>
            <p:cNvSpPr txBox="1">
              <a:spLocks noChangeArrowheads="1"/>
            </p:cNvSpPr>
            <p:nvPr/>
          </p:nvSpPr>
          <p:spPr bwMode="auto">
            <a:xfrm>
              <a:off x="6657444" y="3657600"/>
              <a:ext cx="178766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a:solidFill>
                    <a:schemeClr val="tx1">
                      <a:lumMod val="75000"/>
                      <a:lumOff val="25000"/>
                    </a:schemeClr>
                  </a:solidFill>
                  <a:latin typeface="微软雅黑" pitchFamily="34" charset="-122"/>
                  <a:ea typeface="微软雅黑" pitchFamily="34" charset="-122"/>
                </a:rPr>
                <a:t>JPMML</a:t>
              </a:r>
              <a:endParaRPr lang="zh-CN" altLang="en-US" sz="3600" dirty="0">
                <a:solidFill>
                  <a:schemeClr val="tx1">
                    <a:lumMod val="75000"/>
                    <a:lumOff val="25000"/>
                  </a:schemeClr>
                </a:solidFill>
                <a:latin typeface="微软雅黑" pitchFamily="34" charset="-122"/>
                <a:ea typeface="微软雅黑" pitchFamily="34" charset="-122"/>
              </a:endParaRPr>
            </a:p>
          </p:txBody>
        </p:sp>
      </p:grpSp>
      <p:grpSp>
        <p:nvGrpSpPr>
          <p:cNvPr id="27" name="组 26"/>
          <p:cNvGrpSpPr/>
          <p:nvPr/>
        </p:nvGrpSpPr>
        <p:grpSpPr>
          <a:xfrm>
            <a:off x="5528228" y="6155675"/>
            <a:ext cx="3863572" cy="646331"/>
            <a:chOff x="5504871" y="3657600"/>
            <a:chExt cx="3863572" cy="646331"/>
          </a:xfrm>
        </p:grpSpPr>
        <p:sp>
          <p:nvSpPr>
            <p:cNvPr id="28" name="椭圆 5"/>
            <p:cNvSpPr>
              <a:spLocks noChangeArrowheads="1"/>
            </p:cNvSpPr>
            <p:nvPr/>
          </p:nvSpPr>
          <p:spPr bwMode="auto">
            <a:xfrm>
              <a:off x="5504871" y="3715332"/>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29" name="文本框 12"/>
            <p:cNvSpPr txBox="1">
              <a:spLocks noChangeArrowheads="1"/>
            </p:cNvSpPr>
            <p:nvPr/>
          </p:nvSpPr>
          <p:spPr bwMode="auto">
            <a:xfrm>
              <a:off x="6657444" y="3657600"/>
              <a:ext cx="271099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smtClean="0">
                  <a:solidFill>
                    <a:schemeClr val="tx1">
                      <a:lumMod val="75000"/>
                      <a:lumOff val="25000"/>
                    </a:schemeClr>
                  </a:solidFill>
                  <a:latin typeface="微软雅黑" pitchFamily="34" charset="-122"/>
                  <a:ea typeface="微软雅黑" pitchFamily="34" charset="-122"/>
                </a:rPr>
                <a:t>JPMML</a:t>
              </a:r>
              <a:r>
                <a:rPr lang="zh-CN" altLang="en-US" sz="3600" dirty="0" smtClean="0">
                  <a:solidFill>
                    <a:schemeClr val="tx1">
                      <a:lumMod val="75000"/>
                      <a:lumOff val="25000"/>
                    </a:schemeClr>
                  </a:solidFill>
                  <a:latin typeface="微软雅黑" pitchFamily="34" charset="-122"/>
                  <a:ea typeface="微软雅黑" pitchFamily="34" charset="-122"/>
                </a:rPr>
                <a:t>性能</a:t>
              </a:r>
              <a:endParaRPr lang="zh-CN" altLang="en-US" sz="3600" dirty="0">
                <a:solidFill>
                  <a:schemeClr val="tx1">
                    <a:lumMod val="75000"/>
                    <a:lumOff val="2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018254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626533" y="1388533"/>
            <a:ext cx="184666" cy="446276"/>
          </a:xfrm>
          <a:prstGeom prst="rect">
            <a:avLst/>
          </a:prstGeom>
          <a:noFill/>
        </p:spPr>
        <p:txBody>
          <a:bodyPr wrap="none" rtlCol="0">
            <a:spAutoFit/>
          </a:bodyPr>
          <a:lstStyle/>
          <a:p>
            <a:endParaRPr lang="en-US"/>
          </a:p>
        </p:txBody>
      </p:sp>
      <p:sp>
        <p:nvSpPr>
          <p:cNvPr id="8" name="标题 1">
            <a:extLst>
              <a:ext uri="{FF2B5EF4-FFF2-40B4-BE49-F238E27FC236}">
                <a16:creationId xmlns="" xmlns:a16="http://schemas.microsoft.com/office/drawing/2014/main" id="{760E8CCF-83E8-4D2F-BF05-D17274EE48AE}"/>
              </a:ext>
            </a:extLst>
          </p:cNvPr>
          <p:cNvSpPr>
            <a:spLocks noGrp="1"/>
          </p:cNvSpPr>
          <p:nvPr>
            <p:ph type="ctrTitle"/>
          </p:nvPr>
        </p:nvSpPr>
        <p:spPr>
          <a:xfrm>
            <a:off x="1533848" y="318878"/>
            <a:ext cx="9753600" cy="804625"/>
          </a:xfrm>
        </p:spPr>
        <p:txBody>
          <a:bodyPr/>
          <a:lstStyle/>
          <a:p>
            <a:r>
              <a:rPr lang="en-US" altLang="zh-CN" b="1" dirty="0" smtClean="0"/>
              <a:t>JPMML</a:t>
            </a:r>
            <a:r>
              <a:rPr lang="zh-CN" altLang="en-US" b="1" dirty="0" smtClean="0"/>
              <a:t>性能</a:t>
            </a:r>
            <a:endParaRPr lang="zh-CN" altLang="en-US" b="1" dirty="0"/>
          </a:p>
        </p:txBody>
      </p:sp>
      <p:sp>
        <p:nvSpPr>
          <p:cNvPr id="9" name="副标题 2">
            <a:extLst>
              <a:ext uri="{FF2B5EF4-FFF2-40B4-BE49-F238E27FC236}">
                <a16:creationId xmlns="" xmlns:a16="http://schemas.microsoft.com/office/drawing/2014/main" id="{1859232B-ABBB-4107-89A0-0713B2CD5958}"/>
              </a:ext>
            </a:extLst>
          </p:cNvPr>
          <p:cNvSpPr>
            <a:spLocks noGrp="1"/>
          </p:cNvSpPr>
          <p:nvPr>
            <p:ph type="subTitle" idx="1"/>
          </p:nvPr>
        </p:nvSpPr>
        <p:spPr>
          <a:xfrm>
            <a:off x="689600" y="328706"/>
            <a:ext cx="844248" cy="804625"/>
          </a:xfrm>
        </p:spPr>
        <p:txBody>
          <a:bodyPr/>
          <a:lstStyle/>
          <a:p>
            <a:r>
              <a:rPr lang="en-US" altLang="zh-CN" dirty="0" smtClean="0"/>
              <a:t>6.1</a:t>
            </a:r>
            <a:endParaRPr lang="zh-CN" altLang="en-US" dirty="0"/>
          </a:p>
        </p:txBody>
      </p:sp>
      <p:sp>
        <p:nvSpPr>
          <p:cNvPr id="7" name="文本框 6"/>
          <p:cNvSpPr txBox="1"/>
          <p:nvPr/>
        </p:nvSpPr>
        <p:spPr>
          <a:xfrm>
            <a:off x="843156" y="1611671"/>
            <a:ext cx="1698804" cy="446276"/>
          </a:xfrm>
          <a:prstGeom prst="rect">
            <a:avLst/>
          </a:prstGeom>
          <a:noFill/>
        </p:spPr>
        <p:txBody>
          <a:bodyPr wrap="square" rtlCol="0">
            <a:spAutoFit/>
          </a:bodyPr>
          <a:lstStyle/>
          <a:p>
            <a:r>
              <a:rPr lang="zh-CN" altLang="en-US" dirty="0" smtClean="0"/>
              <a:t>见调研报告</a:t>
            </a:r>
            <a:endParaRPr lang="zh-CN" altLang="en-US" dirty="0"/>
          </a:p>
        </p:txBody>
      </p:sp>
    </p:spTree>
    <p:extLst>
      <p:ext uri="{BB962C8B-B14F-4D97-AF65-F5344CB8AC3E}">
        <p14:creationId xmlns:p14="http://schemas.microsoft.com/office/powerpoint/2010/main" val="535626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9542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背景与动机：为什么要使用</a:t>
            </a:r>
            <a:r>
              <a:rPr lang="en-US" altLang="zh-CN" b="1" dirty="0"/>
              <a:t>PMML</a:t>
            </a:r>
            <a:endParaRPr lang="zh-CN" altLang="en-US" b="1" dirty="0"/>
          </a:p>
        </p:txBody>
      </p:sp>
      <p:sp>
        <p:nvSpPr>
          <p:cNvPr id="3" name="副标题 2"/>
          <p:cNvSpPr>
            <a:spLocks noGrp="1"/>
          </p:cNvSpPr>
          <p:nvPr>
            <p:ph type="subTitle" idx="1"/>
          </p:nvPr>
        </p:nvSpPr>
        <p:spPr>
          <a:xfrm>
            <a:off x="689600" y="328706"/>
            <a:ext cx="700232" cy="804625"/>
          </a:xfrm>
        </p:spPr>
        <p:txBody>
          <a:bodyPr/>
          <a:lstStyle/>
          <a:p>
            <a:r>
              <a:rPr lang="en-US" altLang="zh-CN" dirty="0"/>
              <a:t>01</a:t>
            </a:r>
            <a:endParaRPr lang="zh-CN" altLang="en-US" dirty="0"/>
          </a:p>
        </p:txBody>
      </p:sp>
      <p:sp>
        <p:nvSpPr>
          <p:cNvPr id="63" name="TextBox 62"/>
          <p:cNvSpPr txBox="1"/>
          <p:nvPr/>
        </p:nvSpPr>
        <p:spPr>
          <a:xfrm>
            <a:off x="626533" y="1388533"/>
            <a:ext cx="184666" cy="446276"/>
          </a:xfrm>
          <a:prstGeom prst="rect">
            <a:avLst/>
          </a:prstGeom>
          <a:noFill/>
        </p:spPr>
        <p:txBody>
          <a:bodyPr wrap="none" rtlCol="0">
            <a:spAutoFit/>
          </a:bodyPr>
          <a:lstStyle/>
          <a:p>
            <a:endParaRPr lang="en-US"/>
          </a:p>
        </p:txBody>
      </p:sp>
      <p:sp>
        <p:nvSpPr>
          <p:cNvPr id="5" name="文本框 4"/>
          <p:cNvSpPr txBox="1"/>
          <p:nvPr/>
        </p:nvSpPr>
        <p:spPr>
          <a:xfrm>
            <a:off x="741760" y="1353344"/>
            <a:ext cx="11593288" cy="4708981"/>
          </a:xfrm>
          <a:prstGeom prst="rect">
            <a:avLst/>
          </a:prstGeom>
          <a:noFill/>
        </p:spPr>
        <p:txBody>
          <a:bodyPr wrap="square" rtlCol="0">
            <a:spAutoFit/>
          </a:bodyPr>
          <a:lstStyle/>
          <a:p>
            <a:pPr marL="342900" indent="-342900">
              <a:lnSpc>
                <a:spcPct val="150000"/>
              </a:lnSpc>
              <a:buFont typeface="Arial" charset="0"/>
              <a:buChar char="•"/>
            </a:pPr>
            <a:r>
              <a:rPr kumimoji="1" lang="zh-CN" altLang="en-US" sz="2000" b="1" dirty="0"/>
              <a:t>背景与动机</a:t>
            </a:r>
            <a:endParaRPr kumimoji="1" lang="en-US" altLang="zh-CN" sz="2000" b="1" dirty="0"/>
          </a:p>
          <a:p>
            <a:pPr marL="916940" lvl="1" indent="-342900">
              <a:lnSpc>
                <a:spcPct val="150000"/>
              </a:lnSpc>
              <a:buFont typeface="Arial" charset="0"/>
              <a:buChar char="•"/>
            </a:pPr>
            <a:r>
              <a:rPr kumimoji="1" lang="zh-CN" altLang="en-US" sz="2000" dirty="0" smtClean="0"/>
              <a:t>不通模型训练工具产出</a:t>
            </a:r>
            <a:r>
              <a:rPr kumimoji="1" lang="zh-CN" altLang="en-US" sz="2000" dirty="0"/>
              <a:t>的模型格式不一致，不便于模型部署，希望有一个统一的标准，来表示模型。</a:t>
            </a:r>
            <a:endParaRPr kumimoji="1" lang="en-US" altLang="zh-CN" sz="2000" dirty="0"/>
          </a:p>
          <a:p>
            <a:pPr marL="916940" lvl="1" indent="-342900">
              <a:lnSpc>
                <a:spcPct val="150000"/>
              </a:lnSpc>
              <a:buFont typeface="Arial" charset="0"/>
              <a:buChar char="•"/>
            </a:pPr>
            <a:endParaRPr kumimoji="1" lang="en-US" altLang="zh-CN" sz="2000" b="1" dirty="0"/>
          </a:p>
          <a:p>
            <a:pPr marL="342900" indent="-342900">
              <a:lnSpc>
                <a:spcPct val="150000"/>
              </a:lnSpc>
              <a:buFont typeface="Arial" charset="0"/>
              <a:buChar char="•"/>
            </a:pPr>
            <a:r>
              <a:rPr kumimoji="1" lang="zh-CN" altLang="en-US" sz="2000" b="1" dirty="0"/>
              <a:t>解决方案：</a:t>
            </a:r>
            <a:endParaRPr kumimoji="1" lang="en-US" altLang="zh-CN" sz="2000" b="1" dirty="0"/>
          </a:p>
          <a:p>
            <a:pPr marL="342900" indent="-342900">
              <a:lnSpc>
                <a:spcPct val="150000"/>
              </a:lnSpc>
              <a:buFont typeface="Arial" charset="0"/>
              <a:buChar char="•"/>
            </a:pPr>
            <a:endParaRPr kumimoji="1" lang="en-US" altLang="zh-CN" sz="2000" dirty="0"/>
          </a:p>
          <a:p>
            <a:pPr marL="342900" indent="-342900">
              <a:lnSpc>
                <a:spcPct val="150000"/>
              </a:lnSpc>
              <a:buFont typeface="Arial" charset="0"/>
              <a:buChar char="•"/>
            </a:pPr>
            <a:r>
              <a:rPr kumimoji="1" lang="zh-CN" altLang="en-US" sz="2000" b="1" dirty="0"/>
              <a:t>目标</a:t>
            </a:r>
            <a:endParaRPr kumimoji="1" lang="en-US" altLang="zh-CN" sz="2000" b="1" dirty="0">
              <a:solidFill>
                <a:srgbClr val="FF0000"/>
              </a:solidFill>
            </a:endParaRPr>
          </a:p>
          <a:p>
            <a:pPr marL="916940" lvl="1" indent="-342900">
              <a:lnSpc>
                <a:spcPct val="150000"/>
              </a:lnSpc>
              <a:buFont typeface="Arial" charset="0"/>
              <a:buChar char="•"/>
            </a:pPr>
            <a:r>
              <a:rPr lang="zh-CN" altLang="en-US" sz="2000" dirty="0"/>
              <a:t>标准化模型的表示方式，统一</a:t>
            </a:r>
            <a:r>
              <a:rPr lang="zh-CN" altLang="en-US" sz="2000" dirty="0" smtClean="0"/>
              <a:t>为</a:t>
            </a:r>
            <a:r>
              <a:rPr lang="en-US" altLang="zh-CN" sz="2000" dirty="0" smtClean="0"/>
              <a:t>PMML</a:t>
            </a:r>
            <a:endParaRPr lang="en-US" altLang="zh-CN" sz="2000" dirty="0"/>
          </a:p>
          <a:p>
            <a:pPr marL="916940" lvl="1" indent="-342900">
              <a:lnSpc>
                <a:spcPct val="150000"/>
              </a:lnSpc>
              <a:buFont typeface="Arial" charset="0"/>
              <a:buChar char="•"/>
            </a:pPr>
            <a:r>
              <a:rPr lang="zh-CN" altLang="en-US" sz="2000" dirty="0"/>
              <a:t>使模型独立于平台，应用，操作系统</a:t>
            </a:r>
            <a:r>
              <a:rPr lang="zh-CN" altLang="zh-CN" sz="2000" dirty="0"/>
              <a:t> </a:t>
            </a:r>
            <a:endParaRPr kumimoji="1" lang="en-US" altLang="zh-CN" sz="2000" b="1" dirty="0"/>
          </a:p>
          <a:p>
            <a:pPr marL="916940" lvl="1" indent="-342900">
              <a:lnSpc>
                <a:spcPct val="150000"/>
              </a:lnSpc>
              <a:buFont typeface="Arial" charset="0"/>
              <a:buChar char="•"/>
            </a:pPr>
            <a:r>
              <a:rPr lang="zh-CN" altLang="en-US" sz="2000" dirty="0"/>
              <a:t>使得模型的部署摆脱模型开发和产品整合的束缚。</a:t>
            </a:r>
            <a:endParaRPr lang="en-US" altLang="zh-CN" sz="2000" dirty="0"/>
          </a:p>
        </p:txBody>
      </p:sp>
      <p:graphicFrame>
        <p:nvGraphicFramePr>
          <p:cNvPr id="4" name="图示 3">
            <a:extLst>
              <a:ext uri="{FF2B5EF4-FFF2-40B4-BE49-F238E27FC236}">
                <a16:creationId xmlns="" xmlns:a16="http://schemas.microsoft.com/office/drawing/2014/main" id="{9B5CC433-7BF1-4F09-8DDC-267C76D6DE88}"/>
              </a:ext>
            </a:extLst>
          </p:cNvPr>
          <p:cNvGraphicFramePr/>
          <p:nvPr>
            <p:extLst>
              <p:ext uri="{D42A27DB-BD31-4B8C-83A1-F6EECF244321}">
                <p14:modId xmlns:p14="http://schemas.microsoft.com/office/powerpoint/2010/main" val="373001662"/>
              </p:ext>
            </p:extLst>
          </p:nvPr>
        </p:nvGraphicFramePr>
        <p:xfrm>
          <a:off x="2829992" y="2145432"/>
          <a:ext cx="6480720" cy="25561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5493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4774208" cy="7315200"/>
          </a:xfrm>
          <a:prstGeom prst="rect">
            <a:avLst/>
          </a:prstGeom>
          <a:solidFill>
            <a:srgbClr val="F53F3B"/>
          </a:solidFill>
        </p:spPr>
        <p:txBody>
          <a:bodyPr wrap="none" rtlCol="0" anchor="ctr">
            <a:spAutoFit/>
          </a:bodyPr>
          <a:lstStyle/>
          <a:p>
            <a:pPr algn="ctr"/>
            <a:endParaRPr lang="zh-CN" altLang="en-US" sz="2400" dirty="0">
              <a:latin typeface="微软雅黑" panose="020B0503020204020204" pitchFamily="34" charset="-122"/>
              <a:ea typeface="微软雅黑" panose="020B0503020204020204" pitchFamily="34" charset="-122"/>
            </a:endParaRPr>
          </a:p>
        </p:txBody>
      </p:sp>
      <p:grpSp>
        <p:nvGrpSpPr>
          <p:cNvPr id="10" name="组 9"/>
          <p:cNvGrpSpPr/>
          <p:nvPr/>
        </p:nvGrpSpPr>
        <p:grpSpPr>
          <a:xfrm>
            <a:off x="2897831" y="1749700"/>
            <a:ext cx="1843749" cy="707886"/>
            <a:chOff x="2874267" y="1209328"/>
            <a:chExt cx="1843749" cy="707886"/>
          </a:xfrm>
        </p:grpSpPr>
        <p:sp>
          <p:nvSpPr>
            <p:cNvPr id="20" name="流程图: 摘录 19"/>
            <p:cNvSpPr/>
            <p:nvPr/>
          </p:nvSpPr>
          <p:spPr>
            <a:xfrm rot="5400000">
              <a:off x="4242056" y="1411347"/>
              <a:ext cx="648072" cy="303848"/>
            </a:xfrm>
            <a:prstGeom prst="flowChartExtract">
              <a:avLst/>
            </a:prstGeom>
            <a:solidFill>
              <a:schemeClr val="bg1"/>
            </a:solidFill>
          </p:spPr>
          <p:txBody>
            <a:bodyPr wrap="none" rtlCol="0" anchor="ctr">
              <a:spAutoFit/>
            </a:bodyP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21" name="文本框 14"/>
            <p:cNvSpPr txBox="1">
              <a:spLocks noChangeArrowheads="1"/>
            </p:cNvSpPr>
            <p:nvPr/>
          </p:nvSpPr>
          <p:spPr bwMode="auto">
            <a:xfrm>
              <a:off x="2874267" y="1209328"/>
              <a:ext cx="1210588"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eaLnBrk="1" hangingPunct="1">
                <a:defRPr kumimoji="1" sz="3200" b="1">
                  <a:solidFill>
                    <a:schemeClr val="tx1">
                      <a:lumMod val="75000"/>
                      <a:lumOff val="25000"/>
                    </a:schemeClr>
                  </a:solidFill>
                  <a:latin typeface="微软雅黑"/>
                  <a:ea typeface="微软雅黑"/>
                  <a:cs typeface="微软雅黑"/>
                </a:defRPr>
              </a:lvl1pPr>
              <a:lvl2pPr marL="742950" indent="-285750">
                <a:defRPr>
                  <a:latin typeface="Calibri" pitchFamily="34" charset="0"/>
                  <a:ea typeface="宋体" pitchFamily="2" charset="-122"/>
                </a:defRPr>
              </a:lvl2pPr>
              <a:lvl3pPr marL="1143000" indent="-228600">
                <a:defRPr>
                  <a:latin typeface="Calibri" pitchFamily="34" charset="0"/>
                  <a:ea typeface="宋体" pitchFamily="2" charset="-122"/>
                </a:defRPr>
              </a:lvl3pPr>
              <a:lvl4pPr marL="1600200" indent="-228600">
                <a:defRPr>
                  <a:latin typeface="Calibri" pitchFamily="34" charset="0"/>
                  <a:ea typeface="宋体" pitchFamily="2" charset="-122"/>
                </a:defRPr>
              </a:lvl4pPr>
              <a:lvl5pPr marL="2057400" indent="-228600">
                <a:defRPr>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latin typeface="Calibri" pitchFamily="34" charset="0"/>
                  <a:ea typeface="宋体" pitchFamily="2" charset="-122"/>
                </a:defRPr>
              </a:lvl9pPr>
            </a:lstStyle>
            <a:p>
              <a:r>
                <a:rPr lang="zh-CN" altLang="en-US" sz="4000" dirty="0">
                  <a:solidFill>
                    <a:schemeClr val="bg1"/>
                  </a:solidFill>
                </a:rPr>
                <a:t>目录</a:t>
              </a:r>
              <a:endParaRPr lang="en-US" altLang="zh-CN" sz="4000" dirty="0">
                <a:solidFill>
                  <a:schemeClr val="bg1"/>
                </a:solidFill>
              </a:endParaRPr>
            </a:p>
          </p:txBody>
        </p:sp>
      </p:grpSp>
      <p:cxnSp>
        <p:nvCxnSpPr>
          <p:cNvPr id="55" name="直接连接符 4"/>
          <p:cNvCxnSpPr>
            <a:cxnSpLocks noChangeShapeType="1"/>
          </p:cNvCxnSpPr>
          <p:nvPr/>
        </p:nvCxnSpPr>
        <p:spPr bwMode="auto">
          <a:xfrm>
            <a:off x="5769986" y="849288"/>
            <a:ext cx="0" cy="5904656"/>
          </a:xfrm>
          <a:prstGeom prst="line">
            <a:avLst/>
          </a:prstGeom>
          <a:solidFill>
            <a:srgbClr val="F53F3B"/>
          </a:solidFill>
          <a:ln w="76200">
            <a:solidFill>
              <a:srgbClr val="F53F3B"/>
            </a:solidFill>
            <a:round/>
          </a:ln>
          <a:extLst/>
        </p:spPr>
      </p:cxnSp>
      <p:grpSp>
        <p:nvGrpSpPr>
          <p:cNvPr id="56" name="组 1"/>
          <p:cNvGrpSpPr/>
          <p:nvPr/>
        </p:nvGrpSpPr>
        <p:grpSpPr>
          <a:xfrm>
            <a:off x="5494288" y="849288"/>
            <a:ext cx="3645560" cy="646331"/>
            <a:chOff x="5504874" y="993304"/>
            <a:chExt cx="3645560" cy="646331"/>
          </a:xfrm>
        </p:grpSpPr>
        <p:sp>
          <p:nvSpPr>
            <p:cNvPr id="57" name="椭圆 8"/>
            <p:cNvSpPr>
              <a:spLocks noChangeArrowheads="1"/>
            </p:cNvSpPr>
            <p:nvPr/>
          </p:nvSpPr>
          <p:spPr bwMode="auto">
            <a:xfrm>
              <a:off x="5504874" y="1025832"/>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58" name="文本框 15"/>
            <p:cNvSpPr txBox="1">
              <a:spLocks noChangeArrowheads="1"/>
            </p:cNvSpPr>
            <p:nvPr/>
          </p:nvSpPr>
          <p:spPr bwMode="auto">
            <a:xfrm>
              <a:off x="6657444" y="993304"/>
              <a:ext cx="249299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eaLnBrk="1" hangingPunct="1">
                <a:defRPr kumimoji="1" sz="3200" b="1">
                  <a:solidFill>
                    <a:schemeClr val="tx1">
                      <a:lumMod val="75000"/>
                      <a:lumOff val="25000"/>
                    </a:schemeClr>
                  </a:solidFill>
                  <a:latin typeface="微软雅黑"/>
                  <a:ea typeface="微软雅黑"/>
                  <a:cs typeface="微软雅黑"/>
                </a:defRPr>
              </a:lvl1pPr>
              <a:lvl2pPr marL="742950" indent="-285750">
                <a:defRPr>
                  <a:latin typeface="Calibri" pitchFamily="34" charset="0"/>
                  <a:ea typeface="宋体" pitchFamily="2" charset="-122"/>
                </a:defRPr>
              </a:lvl2pPr>
              <a:lvl3pPr marL="1143000" indent="-228600">
                <a:defRPr>
                  <a:latin typeface="Calibri" pitchFamily="34" charset="0"/>
                  <a:ea typeface="宋体" pitchFamily="2" charset="-122"/>
                </a:defRPr>
              </a:lvl3pPr>
              <a:lvl4pPr marL="1600200" indent="-228600">
                <a:defRPr>
                  <a:latin typeface="Calibri" pitchFamily="34" charset="0"/>
                  <a:ea typeface="宋体" pitchFamily="2" charset="-122"/>
                </a:defRPr>
              </a:lvl4pPr>
              <a:lvl5pPr marL="2057400" indent="-228600">
                <a:defRPr>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latin typeface="Calibri" pitchFamily="34" charset="0"/>
                  <a:ea typeface="宋体" pitchFamily="2" charset="-122"/>
                </a:defRPr>
              </a:lvl9pPr>
            </a:lstStyle>
            <a:p>
              <a:r>
                <a:rPr lang="zh-CN" altLang="en-US" sz="3600" b="0" dirty="0"/>
                <a:t>背景与动机</a:t>
              </a:r>
              <a:endParaRPr lang="en-US" altLang="zh-CN" sz="3600" b="0" dirty="0"/>
            </a:p>
          </p:txBody>
        </p:sp>
      </p:grpSp>
      <p:grpSp>
        <p:nvGrpSpPr>
          <p:cNvPr id="59" name="组 3"/>
          <p:cNvGrpSpPr/>
          <p:nvPr/>
        </p:nvGrpSpPr>
        <p:grpSpPr>
          <a:xfrm>
            <a:off x="5487294" y="1811255"/>
            <a:ext cx="3680827" cy="646331"/>
            <a:chOff x="5504873" y="1857400"/>
            <a:chExt cx="3680827" cy="646331"/>
          </a:xfrm>
        </p:grpSpPr>
        <p:sp>
          <p:nvSpPr>
            <p:cNvPr id="60" name="椭圆 5"/>
            <p:cNvSpPr>
              <a:spLocks noChangeArrowheads="1"/>
            </p:cNvSpPr>
            <p:nvPr/>
          </p:nvSpPr>
          <p:spPr bwMode="auto">
            <a:xfrm>
              <a:off x="5504873" y="1898329"/>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61" name="文本框 12"/>
            <p:cNvSpPr txBox="1">
              <a:spLocks noChangeArrowheads="1"/>
            </p:cNvSpPr>
            <p:nvPr/>
          </p:nvSpPr>
          <p:spPr bwMode="auto">
            <a:xfrm>
              <a:off x="6657444" y="1857400"/>
              <a:ext cx="252825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a:solidFill>
                    <a:schemeClr val="tx1">
                      <a:lumMod val="75000"/>
                      <a:lumOff val="25000"/>
                    </a:schemeClr>
                  </a:solidFill>
                  <a:latin typeface="微软雅黑" pitchFamily="34" charset="-122"/>
                  <a:ea typeface="微软雅黑" pitchFamily="34" charset="-122"/>
                </a:rPr>
                <a:t>PMML</a:t>
              </a:r>
              <a:r>
                <a:rPr lang="zh-CN" altLang="en-US" sz="3600" dirty="0">
                  <a:solidFill>
                    <a:schemeClr val="tx1">
                      <a:lumMod val="75000"/>
                      <a:lumOff val="25000"/>
                    </a:schemeClr>
                  </a:solidFill>
                  <a:latin typeface="微软雅黑" pitchFamily="34" charset="-122"/>
                  <a:ea typeface="微软雅黑" pitchFamily="34" charset="-122"/>
                </a:rPr>
                <a:t>概述</a:t>
              </a:r>
            </a:p>
          </p:txBody>
        </p:sp>
      </p:grpSp>
      <p:grpSp>
        <p:nvGrpSpPr>
          <p:cNvPr id="62" name="组 4"/>
          <p:cNvGrpSpPr/>
          <p:nvPr/>
        </p:nvGrpSpPr>
        <p:grpSpPr>
          <a:xfrm>
            <a:off x="5494288" y="2898357"/>
            <a:ext cx="3680828" cy="646331"/>
            <a:chOff x="5504872" y="2721496"/>
            <a:chExt cx="3680828" cy="646331"/>
          </a:xfrm>
        </p:grpSpPr>
        <p:sp>
          <p:nvSpPr>
            <p:cNvPr id="63" name="椭圆 5"/>
            <p:cNvSpPr>
              <a:spLocks noChangeArrowheads="1"/>
            </p:cNvSpPr>
            <p:nvPr/>
          </p:nvSpPr>
          <p:spPr bwMode="auto">
            <a:xfrm>
              <a:off x="5504872" y="2770826"/>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64" name="文本框 12"/>
            <p:cNvSpPr txBox="1">
              <a:spLocks noChangeArrowheads="1"/>
            </p:cNvSpPr>
            <p:nvPr/>
          </p:nvSpPr>
          <p:spPr bwMode="auto">
            <a:xfrm>
              <a:off x="6657444" y="2721496"/>
              <a:ext cx="252825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a:solidFill>
                    <a:schemeClr val="tx1">
                      <a:lumMod val="75000"/>
                      <a:lumOff val="25000"/>
                    </a:schemeClr>
                  </a:solidFill>
                  <a:latin typeface="微软雅黑" pitchFamily="34" charset="-122"/>
                  <a:ea typeface="微软雅黑" pitchFamily="34" charset="-122"/>
                </a:rPr>
                <a:t>PMML</a:t>
              </a:r>
              <a:r>
                <a:rPr lang="zh-CN" altLang="en-US" sz="3600" dirty="0">
                  <a:solidFill>
                    <a:schemeClr val="tx1">
                      <a:lumMod val="75000"/>
                      <a:lumOff val="25000"/>
                    </a:schemeClr>
                  </a:solidFill>
                  <a:latin typeface="微软雅黑" pitchFamily="34" charset="-122"/>
                  <a:ea typeface="微软雅黑" pitchFamily="34" charset="-122"/>
                </a:rPr>
                <a:t>标准</a:t>
              </a:r>
            </a:p>
          </p:txBody>
        </p:sp>
      </p:grpSp>
      <p:grpSp>
        <p:nvGrpSpPr>
          <p:cNvPr id="65" name="组 5"/>
          <p:cNvGrpSpPr/>
          <p:nvPr/>
        </p:nvGrpSpPr>
        <p:grpSpPr>
          <a:xfrm>
            <a:off x="5494288" y="3964506"/>
            <a:ext cx="3680829" cy="646331"/>
            <a:chOff x="5504871" y="3657600"/>
            <a:chExt cx="3680829" cy="646331"/>
          </a:xfrm>
        </p:grpSpPr>
        <p:sp>
          <p:nvSpPr>
            <p:cNvPr id="66" name="椭圆 5"/>
            <p:cNvSpPr>
              <a:spLocks noChangeArrowheads="1"/>
            </p:cNvSpPr>
            <p:nvPr/>
          </p:nvSpPr>
          <p:spPr bwMode="auto">
            <a:xfrm>
              <a:off x="5504871" y="3715332"/>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67" name="文本框 12"/>
            <p:cNvSpPr txBox="1">
              <a:spLocks noChangeArrowheads="1"/>
            </p:cNvSpPr>
            <p:nvPr/>
          </p:nvSpPr>
          <p:spPr bwMode="auto">
            <a:xfrm>
              <a:off x="6657444" y="3657600"/>
              <a:ext cx="252825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a:solidFill>
                    <a:schemeClr val="tx1">
                      <a:lumMod val="75000"/>
                      <a:lumOff val="25000"/>
                    </a:schemeClr>
                  </a:solidFill>
                  <a:latin typeface="微软雅黑" pitchFamily="34" charset="-122"/>
                  <a:ea typeface="微软雅黑" pitchFamily="34" charset="-122"/>
                </a:rPr>
                <a:t>PMML</a:t>
              </a:r>
              <a:r>
                <a:rPr lang="zh-CN" altLang="en-US" sz="3600" dirty="0">
                  <a:solidFill>
                    <a:schemeClr val="tx1">
                      <a:lumMod val="75000"/>
                      <a:lumOff val="25000"/>
                    </a:schemeClr>
                  </a:solidFill>
                  <a:latin typeface="微软雅黑" pitchFamily="34" charset="-122"/>
                  <a:ea typeface="微软雅黑" pitchFamily="34" charset="-122"/>
                </a:rPr>
                <a:t>解析</a:t>
              </a:r>
            </a:p>
          </p:txBody>
        </p:sp>
      </p:grpSp>
      <p:grpSp>
        <p:nvGrpSpPr>
          <p:cNvPr id="68" name="组 17"/>
          <p:cNvGrpSpPr/>
          <p:nvPr/>
        </p:nvGrpSpPr>
        <p:grpSpPr>
          <a:xfrm>
            <a:off x="5516377" y="5078537"/>
            <a:ext cx="2940242" cy="646331"/>
            <a:chOff x="5504871" y="3657600"/>
            <a:chExt cx="2940242" cy="646331"/>
          </a:xfrm>
        </p:grpSpPr>
        <p:sp>
          <p:nvSpPr>
            <p:cNvPr id="69" name="椭圆 5"/>
            <p:cNvSpPr>
              <a:spLocks noChangeArrowheads="1"/>
            </p:cNvSpPr>
            <p:nvPr/>
          </p:nvSpPr>
          <p:spPr bwMode="auto">
            <a:xfrm>
              <a:off x="5504871" y="3715332"/>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70" name="文本框 12"/>
            <p:cNvSpPr txBox="1">
              <a:spLocks noChangeArrowheads="1"/>
            </p:cNvSpPr>
            <p:nvPr/>
          </p:nvSpPr>
          <p:spPr bwMode="auto">
            <a:xfrm>
              <a:off x="6657444" y="3657600"/>
              <a:ext cx="178766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a:solidFill>
                    <a:schemeClr val="tx1">
                      <a:lumMod val="75000"/>
                      <a:lumOff val="25000"/>
                    </a:schemeClr>
                  </a:solidFill>
                  <a:latin typeface="微软雅黑" pitchFamily="34" charset="-122"/>
                  <a:ea typeface="微软雅黑" pitchFamily="34" charset="-122"/>
                </a:rPr>
                <a:t>JPMML</a:t>
              </a:r>
              <a:endParaRPr lang="zh-CN" altLang="en-US" sz="3600" dirty="0">
                <a:solidFill>
                  <a:schemeClr val="tx1">
                    <a:lumMod val="75000"/>
                    <a:lumOff val="25000"/>
                  </a:schemeClr>
                </a:solidFill>
                <a:latin typeface="微软雅黑" pitchFamily="34" charset="-122"/>
                <a:ea typeface="微软雅黑" pitchFamily="34" charset="-122"/>
              </a:endParaRPr>
            </a:p>
          </p:txBody>
        </p:sp>
      </p:grpSp>
      <p:grpSp>
        <p:nvGrpSpPr>
          <p:cNvPr id="71" name="组 26"/>
          <p:cNvGrpSpPr/>
          <p:nvPr/>
        </p:nvGrpSpPr>
        <p:grpSpPr>
          <a:xfrm>
            <a:off x="5528228" y="6155675"/>
            <a:ext cx="3863572" cy="646331"/>
            <a:chOff x="5504871" y="3657600"/>
            <a:chExt cx="3863572" cy="646331"/>
          </a:xfrm>
        </p:grpSpPr>
        <p:sp>
          <p:nvSpPr>
            <p:cNvPr id="72" name="椭圆 5"/>
            <p:cNvSpPr>
              <a:spLocks noChangeArrowheads="1"/>
            </p:cNvSpPr>
            <p:nvPr/>
          </p:nvSpPr>
          <p:spPr bwMode="auto">
            <a:xfrm>
              <a:off x="5504871" y="3715332"/>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73" name="文本框 12"/>
            <p:cNvSpPr txBox="1">
              <a:spLocks noChangeArrowheads="1"/>
            </p:cNvSpPr>
            <p:nvPr/>
          </p:nvSpPr>
          <p:spPr bwMode="auto">
            <a:xfrm>
              <a:off x="6657444" y="3657600"/>
              <a:ext cx="271099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smtClean="0">
                  <a:solidFill>
                    <a:schemeClr val="tx1">
                      <a:lumMod val="75000"/>
                      <a:lumOff val="25000"/>
                    </a:schemeClr>
                  </a:solidFill>
                  <a:latin typeface="微软雅黑" pitchFamily="34" charset="-122"/>
                  <a:ea typeface="微软雅黑" pitchFamily="34" charset="-122"/>
                </a:rPr>
                <a:t>JPMML</a:t>
              </a:r>
              <a:r>
                <a:rPr lang="zh-CN" altLang="en-US" sz="3600" dirty="0" smtClean="0">
                  <a:solidFill>
                    <a:schemeClr val="tx1">
                      <a:lumMod val="75000"/>
                      <a:lumOff val="25000"/>
                    </a:schemeClr>
                  </a:solidFill>
                  <a:latin typeface="微软雅黑" pitchFamily="34" charset="-122"/>
                  <a:ea typeface="微软雅黑" pitchFamily="34" charset="-122"/>
                </a:rPr>
                <a:t>性能</a:t>
              </a:r>
              <a:endParaRPr lang="zh-CN" altLang="en-US" sz="3600" dirty="0">
                <a:solidFill>
                  <a:schemeClr val="tx1">
                    <a:lumMod val="75000"/>
                    <a:lumOff val="2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106475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11774" y="328706"/>
            <a:ext cx="9753600" cy="804625"/>
          </a:xfrm>
        </p:spPr>
        <p:txBody>
          <a:bodyPr/>
          <a:lstStyle/>
          <a:p>
            <a:r>
              <a:rPr lang="en-US" altLang="zh-CN" b="1" dirty="0"/>
              <a:t>PMML</a:t>
            </a:r>
            <a:r>
              <a:rPr lang="zh-CN" altLang="en-US" b="1" dirty="0"/>
              <a:t>概述</a:t>
            </a:r>
          </a:p>
        </p:txBody>
      </p:sp>
      <p:sp>
        <p:nvSpPr>
          <p:cNvPr id="3" name="副标题 2"/>
          <p:cNvSpPr>
            <a:spLocks noGrp="1"/>
          </p:cNvSpPr>
          <p:nvPr>
            <p:ph type="subTitle" idx="1"/>
          </p:nvPr>
        </p:nvSpPr>
        <p:spPr>
          <a:xfrm>
            <a:off x="689600" y="328706"/>
            <a:ext cx="700232" cy="804625"/>
          </a:xfrm>
        </p:spPr>
        <p:txBody>
          <a:bodyPr/>
          <a:lstStyle/>
          <a:p>
            <a:r>
              <a:rPr lang="en-US" altLang="zh-CN" dirty="0"/>
              <a:t>0</a:t>
            </a:r>
            <a:r>
              <a:rPr lang="zh-CN" altLang="zh-CN" dirty="0"/>
              <a:t>2</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441" y="3608227"/>
            <a:ext cx="10933593" cy="2601441"/>
          </a:xfrm>
          <a:prstGeom prst="rect">
            <a:avLst/>
          </a:prstGeom>
        </p:spPr>
      </p:pic>
      <p:sp>
        <p:nvSpPr>
          <p:cNvPr id="9" name="矩形 8"/>
          <p:cNvSpPr/>
          <p:nvPr/>
        </p:nvSpPr>
        <p:spPr>
          <a:xfrm>
            <a:off x="831441" y="1538715"/>
            <a:ext cx="11305256" cy="1685077"/>
          </a:xfrm>
          <a:prstGeom prst="rect">
            <a:avLst/>
          </a:prstGeom>
        </p:spPr>
        <p:txBody>
          <a:bodyPr wrap="square">
            <a:spAutoFit/>
          </a:bodyPr>
          <a:lstStyle/>
          <a:p>
            <a:pPr>
              <a:lnSpc>
                <a:spcPct val="150000"/>
              </a:lnSpc>
            </a:pPr>
            <a:r>
              <a:rPr lang="zh-CN" altLang="en-US" dirty="0">
                <a:solidFill>
                  <a:srgbClr val="323232"/>
                </a:solidFill>
                <a:latin typeface="Arial" panose="020B0604020202020204" pitchFamily="34" charset="0"/>
              </a:rPr>
              <a:t>全称</a:t>
            </a:r>
            <a:r>
              <a:rPr lang="en-US" altLang="zh-CN" dirty="0">
                <a:solidFill>
                  <a:srgbClr val="323232"/>
                </a:solidFill>
                <a:latin typeface="Arial" panose="020B0604020202020204" pitchFamily="34" charset="0"/>
              </a:rPr>
              <a:t>:</a:t>
            </a:r>
            <a:r>
              <a:rPr lang="zh-CN" altLang="en-US" dirty="0">
                <a:solidFill>
                  <a:srgbClr val="323232"/>
                </a:solidFill>
                <a:latin typeface="Arial" panose="020B0604020202020204" pitchFamily="34" charset="0"/>
              </a:rPr>
              <a:t>预言模型标记语言 （</a:t>
            </a:r>
            <a:r>
              <a:rPr lang="en-US" altLang="zh-CN" dirty="0">
                <a:solidFill>
                  <a:srgbClr val="323232"/>
                </a:solidFill>
                <a:latin typeface="Arial" panose="020B0604020202020204" pitchFamily="34" charset="0"/>
              </a:rPr>
              <a:t>Predictive Model Markup Language</a:t>
            </a:r>
            <a:r>
              <a:rPr lang="zh-CN" altLang="en-US" dirty="0">
                <a:solidFill>
                  <a:srgbClr val="323232"/>
                </a:solidFill>
                <a:latin typeface="Arial" panose="020B0604020202020204" pitchFamily="34" charset="0"/>
              </a:rPr>
              <a:t>），以</a:t>
            </a:r>
            <a:r>
              <a:rPr lang="en-US" altLang="zh-CN" dirty="0">
                <a:solidFill>
                  <a:srgbClr val="323232"/>
                </a:solidFill>
                <a:latin typeface="Arial" panose="020B0604020202020204" pitchFamily="34" charset="0"/>
              </a:rPr>
              <a:t>XML </a:t>
            </a:r>
            <a:r>
              <a:rPr lang="zh-CN" altLang="en-US" dirty="0">
                <a:solidFill>
                  <a:srgbClr val="323232"/>
                </a:solidFill>
                <a:latin typeface="Arial" panose="020B0604020202020204" pitchFamily="34" charset="0"/>
              </a:rPr>
              <a:t>为载体呈现数据挖掘模型。</a:t>
            </a:r>
            <a:r>
              <a:rPr lang="en-US" altLang="zh-CN" dirty="0">
                <a:solidFill>
                  <a:srgbClr val="323232"/>
                </a:solidFill>
                <a:latin typeface="Arial" panose="020B0604020202020204" pitchFamily="34" charset="0"/>
              </a:rPr>
              <a:t>PMML </a:t>
            </a:r>
            <a:r>
              <a:rPr lang="zh-CN" altLang="en-US" dirty="0">
                <a:solidFill>
                  <a:srgbClr val="323232"/>
                </a:solidFill>
                <a:latin typeface="Arial" panose="020B0604020202020204" pitchFamily="34" charset="0"/>
              </a:rPr>
              <a:t>允许您在不同的应用程序之间轻松共享预测分析模型。</a:t>
            </a:r>
            <a:r>
              <a:rPr lang="en-US" altLang="zh-CN" dirty="0">
                <a:solidFill>
                  <a:srgbClr val="323232"/>
                </a:solidFill>
                <a:latin typeface="Arial" panose="020B0604020202020204" pitchFamily="34" charset="0"/>
              </a:rPr>
              <a:t>PMML4.1</a:t>
            </a:r>
            <a:r>
              <a:rPr lang="zh-CN" altLang="en-US" dirty="0">
                <a:solidFill>
                  <a:srgbClr val="323232"/>
                </a:solidFill>
                <a:latin typeface="Arial" panose="020B0604020202020204" pitchFamily="34" charset="0"/>
              </a:rPr>
              <a:t>，已支持</a:t>
            </a:r>
            <a:r>
              <a:rPr lang="en-US" altLang="zh-CN" dirty="0">
                <a:solidFill>
                  <a:srgbClr val="323232"/>
                </a:solidFill>
                <a:latin typeface="Arial" panose="020B0604020202020204" pitchFamily="34" charset="0"/>
              </a:rPr>
              <a:t>13</a:t>
            </a:r>
            <a:r>
              <a:rPr lang="zh-CN" altLang="en-US" dirty="0">
                <a:solidFill>
                  <a:srgbClr val="323232"/>
                </a:solidFill>
                <a:latin typeface="Arial" panose="020B0604020202020204" pitchFamily="34" charset="0"/>
              </a:rPr>
              <a:t>种模型，包括常用的</a:t>
            </a:r>
            <a:r>
              <a:rPr lang="en-US" altLang="zh-CN" dirty="0" err="1">
                <a:solidFill>
                  <a:srgbClr val="323232"/>
                </a:solidFill>
                <a:latin typeface="Arial" panose="020B0604020202020204" pitchFamily="34" charset="0"/>
              </a:rPr>
              <a:t>GBDT,Rule,LR,DT,RandomForest</a:t>
            </a:r>
            <a:r>
              <a:rPr lang="zh-CN" altLang="en-US" dirty="0">
                <a:solidFill>
                  <a:srgbClr val="323232"/>
                </a:solidFill>
                <a:latin typeface="Arial" panose="020B0604020202020204" pitchFamily="34" charset="0"/>
              </a:rPr>
              <a:t>等</a:t>
            </a:r>
            <a:endParaRPr lang="zh-CN" altLang="en-US" dirty="0"/>
          </a:p>
        </p:txBody>
      </p:sp>
      <p:sp>
        <p:nvSpPr>
          <p:cNvPr id="10" name="矩形 9"/>
          <p:cNvSpPr/>
          <p:nvPr/>
        </p:nvSpPr>
        <p:spPr>
          <a:xfrm>
            <a:off x="2397944" y="6333398"/>
            <a:ext cx="8897586" cy="446276"/>
          </a:xfrm>
          <a:prstGeom prst="rect">
            <a:avLst/>
          </a:prstGeom>
        </p:spPr>
        <p:txBody>
          <a:bodyPr wrap="square">
            <a:spAutoFit/>
          </a:bodyPr>
          <a:lstStyle/>
          <a:p>
            <a:r>
              <a:rPr lang="en-US" altLang="zh-CN" dirty="0"/>
              <a:t>PMML </a:t>
            </a:r>
            <a:r>
              <a:rPr lang="zh-CN" altLang="en-US" dirty="0"/>
              <a:t>包含数据预处理和数据后处理以及预测模型本身</a:t>
            </a:r>
          </a:p>
        </p:txBody>
      </p:sp>
    </p:spTree>
    <p:extLst>
      <p:ext uri="{BB962C8B-B14F-4D97-AF65-F5344CB8AC3E}">
        <p14:creationId xmlns:p14="http://schemas.microsoft.com/office/powerpoint/2010/main" val="4127837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4774208" cy="7315200"/>
          </a:xfrm>
          <a:prstGeom prst="rect">
            <a:avLst/>
          </a:prstGeom>
          <a:solidFill>
            <a:srgbClr val="F53F3B"/>
          </a:solidFill>
        </p:spPr>
        <p:txBody>
          <a:bodyPr wrap="none" rtlCol="0" anchor="ctr">
            <a:spAutoFit/>
          </a:bodyPr>
          <a:lstStyle/>
          <a:p>
            <a:pPr algn="ctr"/>
            <a:endParaRPr lang="zh-CN" altLang="en-US" sz="2400" dirty="0">
              <a:latin typeface="微软雅黑" panose="020B0503020204020204" pitchFamily="34" charset="-122"/>
              <a:ea typeface="微软雅黑" panose="020B0503020204020204" pitchFamily="34" charset="-122"/>
            </a:endParaRPr>
          </a:p>
        </p:txBody>
      </p:sp>
      <p:grpSp>
        <p:nvGrpSpPr>
          <p:cNvPr id="10" name="组 9"/>
          <p:cNvGrpSpPr/>
          <p:nvPr/>
        </p:nvGrpSpPr>
        <p:grpSpPr>
          <a:xfrm>
            <a:off x="2844003" y="2867579"/>
            <a:ext cx="1843749" cy="707886"/>
            <a:chOff x="2874267" y="1209328"/>
            <a:chExt cx="1843749" cy="707886"/>
          </a:xfrm>
        </p:grpSpPr>
        <p:sp>
          <p:nvSpPr>
            <p:cNvPr id="20" name="流程图: 摘录 19"/>
            <p:cNvSpPr/>
            <p:nvPr/>
          </p:nvSpPr>
          <p:spPr>
            <a:xfrm rot="5400000">
              <a:off x="4242056" y="1411347"/>
              <a:ext cx="648072" cy="303848"/>
            </a:xfrm>
            <a:prstGeom prst="flowChartExtract">
              <a:avLst/>
            </a:prstGeom>
            <a:solidFill>
              <a:schemeClr val="bg1"/>
            </a:solidFill>
          </p:spPr>
          <p:txBody>
            <a:bodyPr wrap="none" rtlCol="0" anchor="ctr">
              <a:spAutoFit/>
            </a:bodyP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21" name="文本框 14"/>
            <p:cNvSpPr txBox="1">
              <a:spLocks noChangeArrowheads="1"/>
            </p:cNvSpPr>
            <p:nvPr/>
          </p:nvSpPr>
          <p:spPr bwMode="auto">
            <a:xfrm>
              <a:off x="2874267" y="1209328"/>
              <a:ext cx="1210588"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eaLnBrk="1" hangingPunct="1">
                <a:defRPr kumimoji="1" sz="3200" b="1">
                  <a:solidFill>
                    <a:schemeClr val="tx1">
                      <a:lumMod val="75000"/>
                      <a:lumOff val="25000"/>
                    </a:schemeClr>
                  </a:solidFill>
                  <a:latin typeface="微软雅黑"/>
                  <a:ea typeface="微软雅黑"/>
                  <a:cs typeface="微软雅黑"/>
                </a:defRPr>
              </a:lvl1pPr>
              <a:lvl2pPr marL="742950" indent="-285750">
                <a:defRPr>
                  <a:latin typeface="Calibri" pitchFamily="34" charset="0"/>
                  <a:ea typeface="宋体" pitchFamily="2" charset="-122"/>
                </a:defRPr>
              </a:lvl2pPr>
              <a:lvl3pPr marL="1143000" indent="-228600">
                <a:defRPr>
                  <a:latin typeface="Calibri" pitchFamily="34" charset="0"/>
                  <a:ea typeface="宋体" pitchFamily="2" charset="-122"/>
                </a:defRPr>
              </a:lvl3pPr>
              <a:lvl4pPr marL="1600200" indent="-228600">
                <a:defRPr>
                  <a:latin typeface="Calibri" pitchFamily="34" charset="0"/>
                  <a:ea typeface="宋体" pitchFamily="2" charset="-122"/>
                </a:defRPr>
              </a:lvl4pPr>
              <a:lvl5pPr marL="2057400" indent="-228600">
                <a:defRPr>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latin typeface="Calibri" pitchFamily="34" charset="0"/>
                  <a:ea typeface="宋体" pitchFamily="2" charset="-122"/>
                </a:defRPr>
              </a:lvl9pPr>
            </a:lstStyle>
            <a:p>
              <a:r>
                <a:rPr lang="zh-CN" altLang="en-US" sz="4000" dirty="0">
                  <a:solidFill>
                    <a:schemeClr val="bg1"/>
                  </a:solidFill>
                </a:rPr>
                <a:t>目录</a:t>
              </a:r>
              <a:endParaRPr lang="en-US" altLang="zh-CN" sz="4000" dirty="0">
                <a:solidFill>
                  <a:schemeClr val="bg1"/>
                </a:solidFill>
              </a:endParaRPr>
            </a:p>
          </p:txBody>
        </p:sp>
      </p:grpSp>
      <p:cxnSp>
        <p:nvCxnSpPr>
          <p:cNvPr id="55" name="直接连接符 4"/>
          <p:cNvCxnSpPr>
            <a:cxnSpLocks noChangeShapeType="1"/>
          </p:cNvCxnSpPr>
          <p:nvPr/>
        </p:nvCxnSpPr>
        <p:spPr bwMode="auto">
          <a:xfrm>
            <a:off x="5769986" y="849288"/>
            <a:ext cx="0" cy="5904656"/>
          </a:xfrm>
          <a:prstGeom prst="line">
            <a:avLst/>
          </a:prstGeom>
          <a:solidFill>
            <a:srgbClr val="F53F3B"/>
          </a:solidFill>
          <a:ln w="76200">
            <a:solidFill>
              <a:srgbClr val="F53F3B"/>
            </a:solidFill>
            <a:round/>
          </a:ln>
          <a:extLst/>
        </p:spPr>
      </p:cxnSp>
      <p:grpSp>
        <p:nvGrpSpPr>
          <p:cNvPr id="56" name="组 1"/>
          <p:cNvGrpSpPr/>
          <p:nvPr/>
        </p:nvGrpSpPr>
        <p:grpSpPr>
          <a:xfrm>
            <a:off x="5494288" y="849288"/>
            <a:ext cx="3645560" cy="646331"/>
            <a:chOff x="5504874" y="993304"/>
            <a:chExt cx="3645560" cy="646331"/>
          </a:xfrm>
        </p:grpSpPr>
        <p:sp>
          <p:nvSpPr>
            <p:cNvPr id="57" name="椭圆 8"/>
            <p:cNvSpPr>
              <a:spLocks noChangeArrowheads="1"/>
            </p:cNvSpPr>
            <p:nvPr/>
          </p:nvSpPr>
          <p:spPr bwMode="auto">
            <a:xfrm>
              <a:off x="5504874" y="1025832"/>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58" name="文本框 15"/>
            <p:cNvSpPr txBox="1">
              <a:spLocks noChangeArrowheads="1"/>
            </p:cNvSpPr>
            <p:nvPr/>
          </p:nvSpPr>
          <p:spPr bwMode="auto">
            <a:xfrm>
              <a:off x="6657444" y="993304"/>
              <a:ext cx="249299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eaLnBrk="1" hangingPunct="1">
                <a:defRPr kumimoji="1" sz="3200" b="1">
                  <a:solidFill>
                    <a:schemeClr val="tx1">
                      <a:lumMod val="75000"/>
                      <a:lumOff val="25000"/>
                    </a:schemeClr>
                  </a:solidFill>
                  <a:latin typeface="微软雅黑"/>
                  <a:ea typeface="微软雅黑"/>
                  <a:cs typeface="微软雅黑"/>
                </a:defRPr>
              </a:lvl1pPr>
              <a:lvl2pPr marL="742950" indent="-285750">
                <a:defRPr>
                  <a:latin typeface="Calibri" pitchFamily="34" charset="0"/>
                  <a:ea typeface="宋体" pitchFamily="2" charset="-122"/>
                </a:defRPr>
              </a:lvl2pPr>
              <a:lvl3pPr marL="1143000" indent="-228600">
                <a:defRPr>
                  <a:latin typeface="Calibri" pitchFamily="34" charset="0"/>
                  <a:ea typeface="宋体" pitchFamily="2" charset="-122"/>
                </a:defRPr>
              </a:lvl3pPr>
              <a:lvl4pPr marL="1600200" indent="-228600">
                <a:defRPr>
                  <a:latin typeface="Calibri" pitchFamily="34" charset="0"/>
                  <a:ea typeface="宋体" pitchFamily="2" charset="-122"/>
                </a:defRPr>
              </a:lvl4pPr>
              <a:lvl5pPr marL="2057400" indent="-228600">
                <a:defRPr>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latin typeface="Calibri" pitchFamily="34" charset="0"/>
                  <a:ea typeface="宋体" pitchFamily="2" charset="-122"/>
                </a:defRPr>
              </a:lvl9pPr>
            </a:lstStyle>
            <a:p>
              <a:r>
                <a:rPr lang="zh-CN" altLang="en-US" sz="3600" b="0" dirty="0"/>
                <a:t>背景与动机</a:t>
              </a:r>
              <a:endParaRPr lang="en-US" altLang="zh-CN" sz="3600" b="0" dirty="0"/>
            </a:p>
          </p:txBody>
        </p:sp>
      </p:grpSp>
      <p:grpSp>
        <p:nvGrpSpPr>
          <p:cNvPr id="59" name="组 3"/>
          <p:cNvGrpSpPr/>
          <p:nvPr/>
        </p:nvGrpSpPr>
        <p:grpSpPr>
          <a:xfrm>
            <a:off x="5487294" y="1811255"/>
            <a:ext cx="3680827" cy="646331"/>
            <a:chOff x="5504873" y="1857400"/>
            <a:chExt cx="3680827" cy="646331"/>
          </a:xfrm>
        </p:grpSpPr>
        <p:sp>
          <p:nvSpPr>
            <p:cNvPr id="60" name="椭圆 5"/>
            <p:cNvSpPr>
              <a:spLocks noChangeArrowheads="1"/>
            </p:cNvSpPr>
            <p:nvPr/>
          </p:nvSpPr>
          <p:spPr bwMode="auto">
            <a:xfrm>
              <a:off x="5504873" y="1898329"/>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61" name="文本框 12"/>
            <p:cNvSpPr txBox="1">
              <a:spLocks noChangeArrowheads="1"/>
            </p:cNvSpPr>
            <p:nvPr/>
          </p:nvSpPr>
          <p:spPr bwMode="auto">
            <a:xfrm>
              <a:off x="6657444" y="1857400"/>
              <a:ext cx="252825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a:solidFill>
                    <a:schemeClr val="tx1">
                      <a:lumMod val="75000"/>
                      <a:lumOff val="25000"/>
                    </a:schemeClr>
                  </a:solidFill>
                  <a:latin typeface="微软雅黑" pitchFamily="34" charset="-122"/>
                  <a:ea typeface="微软雅黑" pitchFamily="34" charset="-122"/>
                </a:rPr>
                <a:t>PMML</a:t>
              </a:r>
              <a:r>
                <a:rPr lang="zh-CN" altLang="en-US" sz="3600" dirty="0">
                  <a:solidFill>
                    <a:schemeClr val="tx1">
                      <a:lumMod val="75000"/>
                      <a:lumOff val="25000"/>
                    </a:schemeClr>
                  </a:solidFill>
                  <a:latin typeface="微软雅黑" pitchFamily="34" charset="-122"/>
                  <a:ea typeface="微软雅黑" pitchFamily="34" charset="-122"/>
                </a:rPr>
                <a:t>概述</a:t>
              </a:r>
            </a:p>
          </p:txBody>
        </p:sp>
      </p:grpSp>
      <p:grpSp>
        <p:nvGrpSpPr>
          <p:cNvPr id="62" name="组 4"/>
          <p:cNvGrpSpPr/>
          <p:nvPr/>
        </p:nvGrpSpPr>
        <p:grpSpPr>
          <a:xfrm>
            <a:off x="5494288" y="2898357"/>
            <a:ext cx="3680828" cy="646331"/>
            <a:chOff x="5504872" y="2721496"/>
            <a:chExt cx="3680828" cy="646331"/>
          </a:xfrm>
        </p:grpSpPr>
        <p:sp>
          <p:nvSpPr>
            <p:cNvPr id="63" name="椭圆 5"/>
            <p:cNvSpPr>
              <a:spLocks noChangeArrowheads="1"/>
            </p:cNvSpPr>
            <p:nvPr/>
          </p:nvSpPr>
          <p:spPr bwMode="auto">
            <a:xfrm>
              <a:off x="5504872" y="2770826"/>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64" name="文本框 12"/>
            <p:cNvSpPr txBox="1">
              <a:spLocks noChangeArrowheads="1"/>
            </p:cNvSpPr>
            <p:nvPr/>
          </p:nvSpPr>
          <p:spPr bwMode="auto">
            <a:xfrm>
              <a:off x="6657444" y="2721496"/>
              <a:ext cx="252825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a:solidFill>
                    <a:schemeClr val="tx1">
                      <a:lumMod val="75000"/>
                      <a:lumOff val="25000"/>
                    </a:schemeClr>
                  </a:solidFill>
                  <a:latin typeface="微软雅黑" pitchFamily="34" charset="-122"/>
                  <a:ea typeface="微软雅黑" pitchFamily="34" charset="-122"/>
                </a:rPr>
                <a:t>PMML</a:t>
              </a:r>
              <a:r>
                <a:rPr lang="zh-CN" altLang="en-US" sz="3600" dirty="0">
                  <a:solidFill>
                    <a:schemeClr val="tx1">
                      <a:lumMod val="75000"/>
                      <a:lumOff val="25000"/>
                    </a:schemeClr>
                  </a:solidFill>
                  <a:latin typeface="微软雅黑" pitchFamily="34" charset="-122"/>
                  <a:ea typeface="微软雅黑" pitchFamily="34" charset="-122"/>
                </a:rPr>
                <a:t>标准</a:t>
              </a:r>
            </a:p>
          </p:txBody>
        </p:sp>
      </p:grpSp>
      <p:grpSp>
        <p:nvGrpSpPr>
          <p:cNvPr id="65" name="组 5"/>
          <p:cNvGrpSpPr/>
          <p:nvPr/>
        </p:nvGrpSpPr>
        <p:grpSpPr>
          <a:xfrm>
            <a:off x="5494288" y="3964506"/>
            <a:ext cx="3680829" cy="646331"/>
            <a:chOff x="5504871" y="3657600"/>
            <a:chExt cx="3680829" cy="646331"/>
          </a:xfrm>
        </p:grpSpPr>
        <p:sp>
          <p:nvSpPr>
            <p:cNvPr id="66" name="椭圆 5"/>
            <p:cNvSpPr>
              <a:spLocks noChangeArrowheads="1"/>
            </p:cNvSpPr>
            <p:nvPr/>
          </p:nvSpPr>
          <p:spPr bwMode="auto">
            <a:xfrm>
              <a:off x="5504871" y="3715332"/>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67" name="文本框 12"/>
            <p:cNvSpPr txBox="1">
              <a:spLocks noChangeArrowheads="1"/>
            </p:cNvSpPr>
            <p:nvPr/>
          </p:nvSpPr>
          <p:spPr bwMode="auto">
            <a:xfrm>
              <a:off x="6657444" y="3657600"/>
              <a:ext cx="252825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a:solidFill>
                    <a:schemeClr val="tx1">
                      <a:lumMod val="75000"/>
                      <a:lumOff val="25000"/>
                    </a:schemeClr>
                  </a:solidFill>
                  <a:latin typeface="微软雅黑" pitchFamily="34" charset="-122"/>
                  <a:ea typeface="微软雅黑" pitchFamily="34" charset="-122"/>
                </a:rPr>
                <a:t>PMML</a:t>
              </a:r>
              <a:r>
                <a:rPr lang="zh-CN" altLang="en-US" sz="3600" dirty="0">
                  <a:solidFill>
                    <a:schemeClr val="tx1">
                      <a:lumMod val="75000"/>
                      <a:lumOff val="25000"/>
                    </a:schemeClr>
                  </a:solidFill>
                  <a:latin typeface="微软雅黑" pitchFamily="34" charset="-122"/>
                  <a:ea typeface="微软雅黑" pitchFamily="34" charset="-122"/>
                </a:rPr>
                <a:t>解析</a:t>
              </a:r>
            </a:p>
          </p:txBody>
        </p:sp>
      </p:grpSp>
      <p:grpSp>
        <p:nvGrpSpPr>
          <p:cNvPr id="68" name="组 17"/>
          <p:cNvGrpSpPr/>
          <p:nvPr/>
        </p:nvGrpSpPr>
        <p:grpSpPr>
          <a:xfrm>
            <a:off x="5516377" y="5078537"/>
            <a:ext cx="2940242" cy="646331"/>
            <a:chOff x="5504871" y="3657600"/>
            <a:chExt cx="2940242" cy="646331"/>
          </a:xfrm>
        </p:grpSpPr>
        <p:sp>
          <p:nvSpPr>
            <p:cNvPr id="69" name="椭圆 5"/>
            <p:cNvSpPr>
              <a:spLocks noChangeArrowheads="1"/>
            </p:cNvSpPr>
            <p:nvPr/>
          </p:nvSpPr>
          <p:spPr bwMode="auto">
            <a:xfrm>
              <a:off x="5504871" y="3715332"/>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70" name="文本框 12"/>
            <p:cNvSpPr txBox="1">
              <a:spLocks noChangeArrowheads="1"/>
            </p:cNvSpPr>
            <p:nvPr/>
          </p:nvSpPr>
          <p:spPr bwMode="auto">
            <a:xfrm>
              <a:off x="6657444" y="3657600"/>
              <a:ext cx="178766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a:solidFill>
                    <a:schemeClr val="tx1">
                      <a:lumMod val="75000"/>
                      <a:lumOff val="25000"/>
                    </a:schemeClr>
                  </a:solidFill>
                  <a:latin typeface="微软雅黑" pitchFamily="34" charset="-122"/>
                  <a:ea typeface="微软雅黑" pitchFamily="34" charset="-122"/>
                </a:rPr>
                <a:t>JPMML</a:t>
              </a:r>
              <a:endParaRPr lang="zh-CN" altLang="en-US" sz="3600" dirty="0">
                <a:solidFill>
                  <a:schemeClr val="tx1">
                    <a:lumMod val="75000"/>
                    <a:lumOff val="25000"/>
                  </a:schemeClr>
                </a:solidFill>
                <a:latin typeface="微软雅黑" pitchFamily="34" charset="-122"/>
                <a:ea typeface="微软雅黑" pitchFamily="34" charset="-122"/>
              </a:endParaRPr>
            </a:p>
          </p:txBody>
        </p:sp>
      </p:grpSp>
      <p:grpSp>
        <p:nvGrpSpPr>
          <p:cNvPr id="71" name="组 26"/>
          <p:cNvGrpSpPr/>
          <p:nvPr/>
        </p:nvGrpSpPr>
        <p:grpSpPr>
          <a:xfrm>
            <a:off x="5528228" y="6155675"/>
            <a:ext cx="3863572" cy="646331"/>
            <a:chOff x="5504871" y="3657600"/>
            <a:chExt cx="3863572" cy="646331"/>
          </a:xfrm>
        </p:grpSpPr>
        <p:sp>
          <p:nvSpPr>
            <p:cNvPr id="72" name="椭圆 5"/>
            <p:cNvSpPr>
              <a:spLocks noChangeArrowheads="1"/>
            </p:cNvSpPr>
            <p:nvPr/>
          </p:nvSpPr>
          <p:spPr bwMode="auto">
            <a:xfrm>
              <a:off x="5504871" y="3715332"/>
              <a:ext cx="530225" cy="530868"/>
            </a:xfrm>
            <a:prstGeom prst="ellipse">
              <a:avLst/>
            </a:prstGeom>
            <a:solidFill>
              <a:srgbClr val="F53F3B"/>
            </a:solidFill>
            <a:ln w="76200">
              <a:solidFill>
                <a:schemeClr val="bg1"/>
              </a:solidFill>
              <a:round/>
            </a:ln>
            <a:extLst/>
          </p:spPr>
          <p:txBody>
            <a:bodyPr anchor="ctr"/>
            <a:lstStyle/>
            <a:p>
              <a:pPr algn="ctr" eaLnBrk="1" hangingPunct="1"/>
              <a:endParaRPr lang="zh-CN" altLang="en-US">
                <a:solidFill>
                  <a:srgbClr val="F53F3B"/>
                </a:solidFill>
              </a:endParaRPr>
            </a:p>
          </p:txBody>
        </p:sp>
        <p:sp>
          <p:nvSpPr>
            <p:cNvPr id="73" name="文本框 12"/>
            <p:cNvSpPr txBox="1">
              <a:spLocks noChangeArrowheads="1"/>
            </p:cNvSpPr>
            <p:nvPr/>
          </p:nvSpPr>
          <p:spPr bwMode="auto">
            <a:xfrm>
              <a:off x="6657444" y="3657600"/>
              <a:ext cx="271099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3600" dirty="0">
                  <a:solidFill>
                    <a:schemeClr val="tx1">
                      <a:lumMod val="75000"/>
                      <a:lumOff val="25000"/>
                    </a:schemeClr>
                  </a:solidFill>
                  <a:latin typeface="微软雅黑" pitchFamily="34" charset="-122"/>
                  <a:ea typeface="微软雅黑" pitchFamily="34" charset="-122"/>
                </a:rPr>
                <a:t>JPMML</a:t>
              </a:r>
              <a:r>
                <a:rPr lang="zh-CN" altLang="en-US" sz="3600" dirty="0">
                  <a:solidFill>
                    <a:schemeClr val="tx1">
                      <a:lumMod val="75000"/>
                      <a:lumOff val="25000"/>
                    </a:schemeClr>
                  </a:solidFill>
                  <a:latin typeface="微软雅黑" pitchFamily="34" charset="-122"/>
                  <a:ea typeface="微软雅黑" pitchFamily="34" charset="-122"/>
                </a:rPr>
                <a:t>性能</a:t>
              </a:r>
            </a:p>
          </p:txBody>
        </p:sp>
      </p:grpSp>
    </p:spTree>
    <p:extLst>
      <p:ext uri="{BB962C8B-B14F-4D97-AF65-F5344CB8AC3E}">
        <p14:creationId xmlns:p14="http://schemas.microsoft.com/office/powerpoint/2010/main" val="1639073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9576" y="328706"/>
            <a:ext cx="9753600" cy="804625"/>
          </a:xfrm>
        </p:spPr>
        <p:txBody>
          <a:bodyPr/>
          <a:lstStyle/>
          <a:p>
            <a:r>
              <a:rPr lang="en-US" altLang="zh-CN" b="1" dirty="0"/>
              <a:t>PMML</a:t>
            </a:r>
            <a:r>
              <a:rPr lang="zh-CN" altLang="en-US" b="1" dirty="0"/>
              <a:t>标准</a:t>
            </a:r>
            <a:r>
              <a:rPr lang="en-US" altLang="zh-CN" b="1" dirty="0"/>
              <a:t>-</a:t>
            </a:r>
            <a:r>
              <a:rPr lang="zh-CN" altLang="en-US" b="1" dirty="0"/>
              <a:t>结构</a:t>
            </a:r>
          </a:p>
        </p:txBody>
      </p:sp>
      <p:sp>
        <p:nvSpPr>
          <p:cNvPr id="3" name="副标题 2"/>
          <p:cNvSpPr>
            <a:spLocks noGrp="1"/>
          </p:cNvSpPr>
          <p:nvPr>
            <p:ph type="subTitle" idx="1"/>
          </p:nvPr>
        </p:nvSpPr>
        <p:spPr>
          <a:xfrm>
            <a:off x="689600" y="328706"/>
            <a:ext cx="844248" cy="804625"/>
          </a:xfrm>
        </p:spPr>
        <p:txBody>
          <a:bodyPr/>
          <a:lstStyle/>
          <a:p>
            <a:r>
              <a:rPr lang="en-US" altLang="zh-CN" dirty="0"/>
              <a:t>3.1</a:t>
            </a:r>
            <a:endParaRPr lang="zh-CN" altLang="en-US" dirty="0"/>
          </a:p>
        </p:txBody>
      </p:sp>
      <p:sp>
        <p:nvSpPr>
          <p:cNvPr id="5" name="矩形 4"/>
          <p:cNvSpPr/>
          <p:nvPr/>
        </p:nvSpPr>
        <p:spPr>
          <a:xfrm>
            <a:off x="689600" y="1497360"/>
            <a:ext cx="5452760" cy="4870564"/>
          </a:xfrm>
          <a:prstGeom prst="rect">
            <a:avLst/>
          </a:prstGeom>
        </p:spPr>
        <p:txBody>
          <a:bodyPr wrap="square">
            <a:spAutoFit/>
          </a:bodyPr>
          <a:lstStyle/>
          <a:p>
            <a:pPr>
              <a:lnSpc>
                <a:spcPct val="150000"/>
              </a:lnSpc>
            </a:pPr>
            <a:r>
              <a:rPr lang="en-US" altLang="zh-CN" dirty="0">
                <a:solidFill>
                  <a:srgbClr val="333333"/>
                </a:solidFill>
                <a:latin typeface="Arial" panose="020B0604020202020204" pitchFamily="34" charset="0"/>
              </a:rPr>
              <a:t>PMML </a:t>
            </a:r>
            <a:r>
              <a:rPr lang="zh-CN" altLang="en-US" dirty="0">
                <a:solidFill>
                  <a:srgbClr val="333333"/>
                </a:solidFill>
                <a:latin typeface="Arial" panose="020B0604020202020204" pitchFamily="34" charset="0"/>
              </a:rPr>
              <a:t>是数据挖掘过程的一个实例化标准，它按照数据挖掘任务执行过程，有序的定义了数据挖掘不同阶段的相关信息：</a:t>
            </a:r>
          </a:p>
          <a:p>
            <a:pPr>
              <a:lnSpc>
                <a:spcPct val="150000"/>
              </a:lnSpc>
              <a:buFont typeface="Arial" panose="020B0604020202020204" pitchFamily="34" charset="0"/>
              <a:buChar char="•"/>
            </a:pPr>
            <a:r>
              <a:rPr lang="zh-CN" altLang="en-US" dirty="0">
                <a:solidFill>
                  <a:srgbClr val="333333"/>
                </a:solidFill>
                <a:latin typeface="Arial" panose="020B0604020202020204" pitchFamily="34" charset="0"/>
              </a:rPr>
              <a:t>头信息（</a:t>
            </a:r>
            <a:r>
              <a:rPr lang="en-US" altLang="zh-CN" dirty="0">
                <a:solidFill>
                  <a:srgbClr val="333333"/>
                </a:solidFill>
                <a:latin typeface="Arial" panose="020B0604020202020204" pitchFamily="34" charset="0"/>
              </a:rPr>
              <a:t>Header</a:t>
            </a:r>
            <a:r>
              <a:rPr lang="zh-CN" altLang="en-US" dirty="0">
                <a:solidFill>
                  <a:srgbClr val="333333"/>
                </a:solidFill>
                <a:latin typeface="Arial" panose="020B0604020202020204" pitchFamily="34" charset="0"/>
              </a:rPr>
              <a:t>）</a:t>
            </a:r>
          </a:p>
          <a:p>
            <a:pPr>
              <a:lnSpc>
                <a:spcPct val="150000"/>
              </a:lnSpc>
              <a:buFont typeface="Arial" panose="020B0604020202020204" pitchFamily="34" charset="0"/>
              <a:buChar char="•"/>
            </a:pPr>
            <a:r>
              <a:rPr lang="zh-CN" altLang="en-US" dirty="0">
                <a:solidFill>
                  <a:srgbClr val="333333"/>
                </a:solidFill>
                <a:latin typeface="Arial" panose="020B0604020202020204" pitchFamily="34" charset="0"/>
              </a:rPr>
              <a:t>数据字典（</a:t>
            </a:r>
            <a:r>
              <a:rPr lang="en-US" altLang="zh-CN" dirty="0" err="1">
                <a:solidFill>
                  <a:srgbClr val="333333"/>
                </a:solidFill>
                <a:latin typeface="Arial" panose="020B0604020202020204" pitchFamily="34" charset="0"/>
              </a:rPr>
              <a:t>DataDictionary</a:t>
            </a:r>
            <a:r>
              <a:rPr lang="zh-CN" altLang="en-US" dirty="0">
                <a:solidFill>
                  <a:srgbClr val="333333"/>
                </a:solidFill>
                <a:latin typeface="Arial" panose="020B0604020202020204" pitchFamily="34" charset="0"/>
              </a:rPr>
              <a:t>）</a:t>
            </a:r>
          </a:p>
          <a:p>
            <a:pPr>
              <a:lnSpc>
                <a:spcPct val="150000"/>
              </a:lnSpc>
              <a:buFont typeface="Arial" panose="020B0604020202020204" pitchFamily="34" charset="0"/>
              <a:buChar char="•"/>
            </a:pPr>
            <a:r>
              <a:rPr lang="zh-CN" altLang="en-US" dirty="0">
                <a:solidFill>
                  <a:srgbClr val="333333"/>
                </a:solidFill>
                <a:latin typeface="Arial" panose="020B0604020202020204" pitchFamily="34" charset="0"/>
              </a:rPr>
              <a:t>挖掘模式</a:t>
            </a:r>
            <a:r>
              <a:rPr lang="en-US" altLang="zh-CN" dirty="0">
                <a:solidFill>
                  <a:srgbClr val="333333"/>
                </a:solidFill>
                <a:latin typeface="Arial" panose="020B0604020202020204" pitchFamily="34" charset="0"/>
              </a:rPr>
              <a:t>(Mining Schema)</a:t>
            </a:r>
          </a:p>
          <a:p>
            <a:pPr>
              <a:lnSpc>
                <a:spcPct val="150000"/>
              </a:lnSpc>
              <a:buFont typeface="Arial" panose="020B0604020202020204" pitchFamily="34" charset="0"/>
              <a:buChar char="•"/>
            </a:pPr>
            <a:r>
              <a:rPr lang="zh-CN" altLang="en-US" dirty="0">
                <a:solidFill>
                  <a:srgbClr val="333333"/>
                </a:solidFill>
                <a:latin typeface="Arial" panose="020B0604020202020204" pitchFamily="34" charset="0"/>
              </a:rPr>
              <a:t>数据转换（</a:t>
            </a:r>
            <a:r>
              <a:rPr lang="en-US" altLang="zh-CN" dirty="0">
                <a:solidFill>
                  <a:srgbClr val="333333"/>
                </a:solidFill>
                <a:latin typeface="Arial" panose="020B0604020202020204" pitchFamily="34" charset="0"/>
              </a:rPr>
              <a:t>Transformations</a:t>
            </a:r>
            <a:r>
              <a:rPr lang="zh-CN" altLang="en-US" dirty="0">
                <a:solidFill>
                  <a:srgbClr val="333333"/>
                </a:solidFill>
                <a:latin typeface="Arial" panose="020B0604020202020204" pitchFamily="34" charset="0"/>
              </a:rPr>
              <a:t>）</a:t>
            </a:r>
          </a:p>
          <a:p>
            <a:pPr>
              <a:lnSpc>
                <a:spcPct val="150000"/>
              </a:lnSpc>
              <a:buFont typeface="Arial" panose="020B0604020202020204" pitchFamily="34" charset="0"/>
              <a:buChar char="•"/>
            </a:pPr>
            <a:r>
              <a:rPr lang="zh-CN" altLang="en-US" dirty="0">
                <a:solidFill>
                  <a:srgbClr val="333333"/>
                </a:solidFill>
                <a:latin typeface="Arial" panose="020B0604020202020204" pitchFamily="34" charset="0"/>
              </a:rPr>
              <a:t>模型定义  </a:t>
            </a:r>
            <a:r>
              <a:rPr lang="en-US" altLang="zh-CN" dirty="0">
                <a:solidFill>
                  <a:srgbClr val="333333"/>
                </a:solidFill>
                <a:latin typeface="Arial" panose="020B0604020202020204" pitchFamily="34" charset="0"/>
              </a:rPr>
              <a:t>(Model Definition)</a:t>
            </a:r>
          </a:p>
          <a:p>
            <a:pPr>
              <a:lnSpc>
                <a:spcPct val="150000"/>
              </a:lnSpc>
              <a:buFont typeface="Arial" panose="020B0604020202020204" pitchFamily="34" charset="0"/>
              <a:buChar char="•"/>
            </a:pPr>
            <a:r>
              <a:rPr lang="zh-CN" altLang="en-US" dirty="0">
                <a:solidFill>
                  <a:srgbClr val="333333"/>
                </a:solidFill>
                <a:latin typeface="Arial" panose="020B0604020202020204" pitchFamily="34" charset="0"/>
              </a:rPr>
              <a:t>评分结果 </a:t>
            </a:r>
            <a:r>
              <a:rPr lang="en-US" altLang="zh-CN" dirty="0">
                <a:solidFill>
                  <a:srgbClr val="333333"/>
                </a:solidFill>
                <a:latin typeface="Arial" panose="020B0604020202020204" pitchFamily="34" charset="0"/>
              </a:rPr>
              <a:t>(Score Result)</a:t>
            </a:r>
            <a:endParaRPr lang="en-US" altLang="zh-CN" b="0" i="0" dirty="0">
              <a:solidFill>
                <a:srgbClr val="333333"/>
              </a:solidFill>
              <a:effectLst/>
              <a:latin typeface="Arial" panose="020B0604020202020204" pitchFamily="34" charset="0"/>
            </a:endParaRPr>
          </a:p>
        </p:txBody>
      </p:sp>
      <p:graphicFrame>
        <p:nvGraphicFramePr>
          <p:cNvPr id="9" name="图示 8"/>
          <p:cNvGraphicFramePr/>
          <p:nvPr>
            <p:extLst>
              <p:ext uri="{D42A27DB-BD31-4B8C-83A1-F6EECF244321}">
                <p14:modId xmlns:p14="http://schemas.microsoft.com/office/powerpoint/2010/main" val="238645373"/>
              </p:ext>
            </p:extLst>
          </p:nvPr>
        </p:nvGraphicFramePr>
        <p:xfrm>
          <a:off x="6286376" y="1497360"/>
          <a:ext cx="6480720" cy="53330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14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33848" y="328706"/>
            <a:ext cx="9753600" cy="804625"/>
          </a:xfrm>
        </p:spPr>
        <p:txBody>
          <a:bodyPr/>
          <a:lstStyle/>
          <a:p>
            <a:r>
              <a:rPr lang="en-US" altLang="zh-CN" b="1" dirty="0"/>
              <a:t>PMML</a:t>
            </a:r>
            <a:r>
              <a:rPr lang="zh-CN" altLang="en-US" b="1" dirty="0"/>
              <a:t>标准</a:t>
            </a:r>
            <a:r>
              <a:rPr lang="en-US" altLang="zh-CN" b="1" dirty="0"/>
              <a:t>-Header</a:t>
            </a:r>
            <a:endParaRPr lang="zh-CN" altLang="en-US" b="1" dirty="0"/>
          </a:p>
        </p:txBody>
      </p:sp>
      <p:sp>
        <p:nvSpPr>
          <p:cNvPr id="3" name="副标题 2"/>
          <p:cNvSpPr>
            <a:spLocks noGrp="1"/>
          </p:cNvSpPr>
          <p:nvPr>
            <p:ph type="subTitle" idx="1"/>
          </p:nvPr>
        </p:nvSpPr>
        <p:spPr>
          <a:xfrm>
            <a:off x="689600" y="328706"/>
            <a:ext cx="844248" cy="804625"/>
          </a:xfrm>
        </p:spPr>
        <p:txBody>
          <a:bodyPr/>
          <a:lstStyle/>
          <a:p>
            <a:r>
              <a:rPr lang="en-US" altLang="zh-CN" dirty="0"/>
              <a:t>3.2</a:t>
            </a:r>
            <a:endParaRPr lang="zh-CN" altLang="en-US" dirty="0"/>
          </a:p>
        </p:txBody>
      </p:sp>
      <p:sp>
        <p:nvSpPr>
          <p:cNvPr id="63" name="TextBox 62"/>
          <p:cNvSpPr txBox="1"/>
          <p:nvPr/>
        </p:nvSpPr>
        <p:spPr>
          <a:xfrm>
            <a:off x="626533" y="1388533"/>
            <a:ext cx="184666" cy="446276"/>
          </a:xfrm>
          <a:prstGeom prst="rect">
            <a:avLst/>
          </a:prstGeom>
          <a:noFill/>
        </p:spPr>
        <p:txBody>
          <a:bodyPr wrap="none" rtlCol="0">
            <a:spAutoFit/>
          </a:bodyPr>
          <a:lstStyle/>
          <a:p>
            <a:endParaRPr lang="en-US"/>
          </a:p>
        </p:txBody>
      </p:sp>
      <p:pic>
        <p:nvPicPr>
          <p:cNvPr id="5" name="图片 4"/>
          <p:cNvPicPr>
            <a:picLocks noChangeAspect="1"/>
          </p:cNvPicPr>
          <p:nvPr/>
        </p:nvPicPr>
        <p:blipFill>
          <a:blip r:embed="rId3"/>
          <a:stretch>
            <a:fillRect/>
          </a:stretch>
        </p:blipFill>
        <p:spPr>
          <a:xfrm>
            <a:off x="811199" y="1388533"/>
            <a:ext cx="11861472" cy="1735825"/>
          </a:xfrm>
          <a:prstGeom prst="rect">
            <a:avLst/>
          </a:prstGeom>
        </p:spPr>
      </p:pic>
      <p:sp>
        <p:nvSpPr>
          <p:cNvPr id="6" name="矩形 5"/>
          <p:cNvSpPr/>
          <p:nvPr/>
        </p:nvSpPr>
        <p:spPr>
          <a:xfrm>
            <a:off x="752497" y="3657600"/>
            <a:ext cx="6502400" cy="3277820"/>
          </a:xfrm>
          <a:prstGeom prst="rect">
            <a:avLst/>
          </a:prstGeom>
        </p:spPr>
        <p:txBody>
          <a:bodyPr>
            <a:spAutoFit/>
          </a:bodyPr>
          <a:lstStyle/>
          <a:p>
            <a:pPr>
              <a:lnSpc>
                <a:spcPct val="150000"/>
              </a:lnSpc>
            </a:pPr>
            <a:r>
              <a:rPr lang="en-US" altLang="zh-CN" dirty="0">
                <a:solidFill>
                  <a:srgbClr val="333333"/>
                </a:solidFill>
                <a:latin typeface="Arial" panose="020B0604020202020204" pitchFamily="34" charset="0"/>
              </a:rPr>
              <a:t>Header </a:t>
            </a:r>
            <a:r>
              <a:rPr lang="zh-CN" altLang="en-US" dirty="0">
                <a:solidFill>
                  <a:srgbClr val="333333"/>
                </a:solidFill>
                <a:latin typeface="Arial" panose="020B0604020202020204" pitchFamily="34" charset="0"/>
              </a:rPr>
              <a:t>是标识头信息部分的起始标记</a:t>
            </a:r>
          </a:p>
          <a:p>
            <a:pPr>
              <a:lnSpc>
                <a:spcPct val="150000"/>
              </a:lnSpc>
            </a:pPr>
            <a:r>
              <a:rPr lang="en-US" altLang="zh-CN" dirty="0">
                <a:solidFill>
                  <a:srgbClr val="333333"/>
                </a:solidFill>
                <a:latin typeface="Arial" panose="020B0604020202020204" pitchFamily="34" charset="0"/>
              </a:rPr>
              <a:t>copyright </a:t>
            </a:r>
            <a:r>
              <a:rPr lang="zh-CN" altLang="en-US" dirty="0">
                <a:solidFill>
                  <a:srgbClr val="333333"/>
                </a:solidFill>
                <a:latin typeface="Arial" panose="020B0604020202020204" pitchFamily="34" charset="0"/>
              </a:rPr>
              <a:t>包含了所记录模型的版权信息</a:t>
            </a:r>
          </a:p>
          <a:p>
            <a:pPr>
              <a:lnSpc>
                <a:spcPct val="150000"/>
              </a:lnSpc>
            </a:pPr>
            <a:r>
              <a:rPr lang="en-US" altLang="zh-CN" dirty="0">
                <a:solidFill>
                  <a:srgbClr val="333333"/>
                </a:solidFill>
                <a:latin typeface="Arial" panose="020B0604020202020204" pitchFamily="34" charset="0"/>
              </a:rPr>
              <a:t>description </a:t>
            </a:r>
            <a:r>
              <a:rPr lang="zh-CN" altLang="en-US" dirty="0">
                <a:solidFill>
                  <a:srgbClr val="333333"/>
                </a:solidFill>
                <a:latin typeface="Arial" panose="020B0604020202020204" pitchFamily="34" charset="0"/>
              </a:rPr>
              <a:t>包含模型的描述性信息</a:t>
            </a:r>
          </a:p>
          <a:p>
            <a:pPr>
              <a:lnSpc>
                <a:spcPct val="150000"/>
              </a:lnSpc>
            </a:pPr>
            <a:r>
              <a:rPr lang="en-US" altLang="zh-CN" dirty="0">
                <a:solidFill>
                  <a:srgbClr val="333333"/>
                </a:solidFill>
                <a:latin typeface="Arial" panose="020B0604020202020204" pitchFamily="34" charset="0"/>
              </a:rPr>
              <a:t>Application </a:t>
            </a:r>
            <a:r>
              <a:rPr lang="zh-CN" altLang="en-US" dirty="0">
                <a:solidFill>
                  <a:srgbClr val="333333"/>
                </a:solidFill>
                <a:latin typeface="Arial" panose="020B0604020202020204" pitchFamily="34" charset="0"/>
              </a:rPr>
              <a:t>描述了生成本文件所含模型的软件产品。</a:t>
            </a:r>
          </a:p>
          <a:p>
            <a:pPr>
              <a:lnSpc>
                <a:spcPct val="150000"/>
              </a:lnSpc>
            </a:pPr>
            <a:r>
              <a:rPr lang="en-US" altLang="zh-CN" dirty="0">
                <a:solidFill>
                  <a:srgbClr val="333333"/>
                </a:solidFill>
                <a:latin typeface="Arial" panose="020B0604020202020204" pitchFamily="34" charset="0"/>
              </a:rPr>
              <a:t>Timestamp </a:t>
            </a:r>
            <a:r>
              <a:rPr lang="zh-CN" altLang="en-US" dirty="0">
                <a:solidFill>
                  <a:srgbClr val="333333"/>
                </a:solidFill>
                <a:latin typeface="Arial" panose="020B0604020202020204" pitchFamily="34" charset="0"/>
              </a:rPr>
              <a:t>记录了模型创建的时间。</a:t>
            </a:r>
            <a:endParaRPr lang="zh-CN" alt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995249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81584" y="328706"/>
            <a:ext cx="9753600" cy="804625"/>
          </a:xfrm>
        </p:spPr>
        <p:txBody>
          <a:bodyPr/>
          <a:lstStyle/>
          <a:p>
            <a:r>
              <a:rPr lang="en-US" altLang="zh-CN" b="1" dirty="0"/>
              <a:t>PMML</a:t>
            </a:r>
            <a:r>
              <a:rPr lang="zh-CN" altLang="en-US" b="1" dirty="0"/>
              <a:t>标准</a:t>
            </a:r>
            <a:r>
              <a:rPr lang="en-US" altLang="zh-CN" b="1" dirty="0"/>
              <a:t>-</a:t>
            </a:r>
            <a:r>
              <a:rPr lang="en-US" altLang="zh-CN" b="1" dirty="0" err="1"/>
              <a:t>DataDictory</a:t>
            </a:r>
            <a:endParaRPr lang="zh-CN" altLang="en-US" b="1" dirty="0"/>
          </a:p>
        </p:txBody>
      </p:sp>
      <p:sp>
        <p:nvSpPr>
          <p:cNvPr id="3" name="副标题 2"/>
          <p:cNvSpPr>
            <a:spLocks noGrp="1"/>
          </p:cNvSpPr>
          <p:nvPr>
            <p:ph type="subTitle" idx="1"/>
          </p:nvPr>
        </p:nvSpPr>
        <p:spPr>
          <a:xfrm>
            <a:off x="689600" y="328706"/>
            <a:ext cx="844248" cy="804625"/>
          </a:xfrm>
        </p:spPr>
        <p:txBody>
          <a:bodyPr/>
          <a:lstStyle/>
          <a:p>
            <a:r>
              <a:rPr lang="en-US" altLang="zh-CN" dirty="0"/>
              <a:t>3.3</a:t>
            </a:r>
            <a:endParaRPr lang="zh-CN" altLang="en-US" dirty="0"/>
          </a:p>
        </p:txBody>
      </p:sp>
      <p:sp>
        <p:nvSpPr>
          <p:cNvPr id="63" name="TextBox 62"/>
          <p:cNvSpPr txBox="1"/>
          <p:nvPr/>
        </p:nvSpPr>
        <p:spPr>
          <a:xfrm>
            <a:off x="626533" y="1388533"/>
            <a:ext cx="184666" cy="446276"/>
          </a:xfrm>
          <a:prstGeom prst="rect">
            <a:avLst/>
          </a:prstGeom>
          <a:noFill/>
        </p:spPr>
        <p:txBody>
          <a:bodyPr wrap="none" rtlCol="0">
            <a:spAutoFit/>
          </a:bodyPr>
          <a:lstStyle/>
          <a:p>
            <a:endParaRPr lang="en-US"/>
          </a:p>
        </p:txBody>
      </p:sp>
      <p:sp>
        <p:nvSpPr>
          <p:cNvPr id="4" name="矩形 3"/>
          <p:cNvSpPr/>
          <p:nvPr/>
        </p:nvSpPr>
        <p:spPr>
          <a:xfrm>
            <a:off x="718866" y="1834809"/>
            <a:ext cx="5922233" cy="4339650"/>
          </a:xfrm>
          <a:prstGeom prst="rect">
            <a:avLst/>
          </a:prstGeom>
        </p:spPr>
        <p:txBody>
          <a:bodyPr wrap="square">
            <a:spAutoFit/>
          </a:bodyPr>
          <a:lstStyle/>
          <a:p>
            <a:pPr>
              <a:lnSpc>
                <a:spcPct val="150000"/>
              </a:lnSpc>
            </a:pPr>
            <a:r>
              <a:rPr lang="zh-CN" altLang="en-US" dirty="0">
                <a:solidFill>
                  <a:srgbClr val="00B0F0"/>
                </a:solidFill>
                <a:latin typeface="Arial" panose="020B0604020202020204" pitchFamily="34" charset="0"/>
              </a:rPr>
              <a:t>数据字典</a:t>
            </a:r>
            <a:r>
              <a:rPr lang="en-US" altLang="zh-CN" dirty="0">
                <a:solidFill>
                  <a:srgbClr val="222222"/>
                </a:solidFill>
                <a:latin typeface="Arial" panose="020B0604020202020204" pitchFamily="34" charset="0"/>
              </a:rPr>
              <a:t>: </a:t>
            </a:r>
            <a:r>
              <a:rPr lang="zh-CN" altLang="en-US" dirty="0">
                <a:solidFill>
                  <a:srgbClr val="222222"/>
                </a:solidFill>
                <a:latin typeface="Arial" panose="020B0604020202020204" pitchFamily="34" charset="0"/>
              </a:rPr>
              <a:t>预测变量和目标变量。</a:t>
            </a:r>
            <a:endParaRPr lang="en-US" altLang="zh-CN" dirty="0">
              <a:solidFill>
                <a:srgbClr val="222222"/>
              </a:solidFill>
              <a:latin typeface="Arial" panose="020B0604020202020204" pitchFamily="34" charset="0"/>
            </a:endParaRPr>
          </a:p>
          <a:p>
            <a:pPr>
              <a:lnSpc>
                <a:spcPct val="150000"/>
              </a:lnSpc>
            </a:pPr>
            <a:r>
              <a:rPr lang="zh-CN" altLang="en-US" b="0" i="0" dirty="0">
                <a:solidFill>
                  <a:srgbClr val="00B0F0"/>
                </a:solidFill>
                <a:effectLst/>
                <a:latin typeface="Arial" panose="020B0604020202020204" pitchFamily="34" charset="0"/>
              </a:rPr>
              <a:t>变量</a:t>
            </a:r>
            <a:r>
              <a:rPr lang="zh-CN" altLang="en-US" b="0" i="0" dirty="0">
                <a:solidFill>
                  <a:srgbClr val="222222"/>
                </a:solidFill>
                <a:effectLst/>
                <a:latin typeface="Arial" panose="020B0604020202020204" pitchFamily="34" charset="0"/>
              </a:rPr>
              <a:t>：</a:t>
            </a:r>
            <a:r>
              <a:rPr lang="zh-CN" altLang="en-US" dirty="0">
                <a:solidFill>
                  <a:srgbClr val="222222"/>
                </a:solidFill>
                <a:latin typeface="Arial" panose="020B0604020202020204" pitchFamily="34" charset="0"/>
              </a:rPr>
              <a:t>变量名，量度和类型。 </a:t>
            </a:r>
            <a:endParaRPr lang="en-US" altLang="zh-CN" dirty="0">
              <a:solidFill>
                <a:srgbClr val="222222"/>
              </a:solidFill>
              <a:latin typeface="Arial" panose="020B0604020202020204" pitchFamily="34" charset="0"/>
            </a:endParaRPr>
          </a:p>
          <a:p>
            <a:pPr>
              <a:lnSpc>
                <a:spcPct val="150000"/>
              </a:lnSpc>
            </a:pPr>
            <a:r>
              <a:rPr lang="zh-CN" altLang="en-US" dirty="0">
                <a:solidFill>
                  <a:srgbClr val="00B0F0"/>
                </a:solidFill>
                <a:latin typeface="Arial" panose="020B0604020202020204" pitchFamily="34" charset="0"/>
              </a:rPr>
              <a:t>分类变量</a:t>
            </a:r>
            <a:r>
              <a:rPr lang="zh-CN" altLang="en-US" dirty="0">
                <a:solidFill>
                  <a:srgbClr val="222222"/>
                </a:solidFill>
                <a:latin typeface="Arial" panose="020B0604020202020204" pitchFamily="34" charset="0"/>
              </a:rPr>
              <a:t>：有效值 </a:t>
            </a:r>
            <a:r>
              <a:rPr lang="en-US" altLang="zh-CN" dirty="0">
                <a:solidFill>
                  <a:srgbClr val="222222"/>
                </a:solidFill>
                <a:latin typeface="Arial" panose="020B0604020202020204" pitchFamily="34" charset="0"/>
              </a:rPr>
              <a:t>(valid value)</a:t>
            </a:r>
            <a:r>
              <a:rPr lang="zh-CN" altLang="en-US" dirty="0">
                <a:solidFill>
                  <a:srgbClr val="222222"/>
                </a:solidFill>
                <a:latin typeface="Arial" panose="020B0604020202020204" pitchFamily="34" charset="0"/>
              </a:rPr>
              <a:t>，</a:t>
            </a:r>
            <a:endParaRPr lang="en-US" altLang="zh-CN" dirty="0">
              <a:solidFill>
                <a:srgbClr val="222222"/>
              </a:solidFill>
              <a:latin typeface="Arial" panose="020B0604020202020204" pitchFamily="34" charset="0"/>
            </a:endParaRPr>
          </a:p>
          <a:p>
            <a:pPr>
              <a:lnSpc>
                <a:spcPct val="150000"/>
              </a:lnSpc>
            </a:pPr>
            <a:r>
              <a:rPr lang="en-US" altLang="zh-CN" dirty="0">
                <a:solidFill>
                  <a:srgbClr val="222222"/>
                </a:solidFill>
                <a:latin typeface="Arial" panose="020B0604020202020204" pitchFamily="34" charset="0"/>
              </a:rPr>
              <a:t>	   </a:t>
            </a:r>
            <a:r>
              <a:rPr lang="zh-CN" altLang="en-US" dirty="0">
                <a:solidFill>
                  <a:srgbClr val="222222"/>
                </a:solidFill>
                <a:latin typeface="Arial" panose="020B0604020202020204" pitchFamily="34" charset="0"/>
              </a:rPr>
              <a:t>遗漏值 </a:t>
            </a:r>
            <a:r>
              <a:rPr lang="en-US" altLang="zh-CN" dirty="0">
                <a:solidFill>
                  <a:srgbClr val="222222"/>
                </a:solidFill>
                <a:latin typeface="Arial" panose="020B0604020202020204" pitchFamily="34" charset="0"/>
              </a:rPr>
              <a:t>(missing value) </a:t>
            </a:r>
          </a:p>
          <a:p>
            <a:pPr>
              <a:lnSpc>
                <a:spcPct val="150000"/>
              </a:lnSpc>
            </a:pPr>
            <a:r>
              <a:rPr lang="en-US" altLang="zh-CN" dirty="0">
                <a:solidFill>
                  <a:srgbClr val="222222"/>
                </a:solidFill>
                <a:latin typeface="Arial" panose="020B0604020202020204" pitchFamily="34" charset="0"/>
              </a:rPr>
              <a:t>	    </a:t>
            </a:r>
            <a:r>
              <a:rPr lang="zh-CN" altLang="en-US" dirty="0">
                <a:solidFill>
                  <a:srgbClr val="222222"/>
                </a:solidFill>
                <a:latin typeface="Arial" panose="020B0604020202020204" pitchFamily="34" charset="0"/>
              </a:rPr>
              <a:t>和无效值 </a:t>
            </a:r>
            <a:r>
              <a:rPr lang="en-US" altLang="zh-CN" dirty="0">
                <a:solidFill>
                  <a:srgbClr val="222222"/>
                </a:solidFill>
                <a:latin typeface="Arial" panose="020B0604020202020204" pitchFamily="34" charset="0"/>
              </a:rPr>
              <a:t>(invalid value)</a:t>
            </a:r>
            <a:r>
              <a:rPr lang="zh-CN" altLang="en-US" dirty="0">
                <a:solidFill>
                  <a:srgbClr val="222222"/>
                </a:solidFill>
                <a:latin typeface="Arial" panose="020B0604020202020204" pitchFamily="34" charset="0"/>
              </a:rPr>
              <a:t>，</a:t>
            </a:r>
            <a:endParaRPr lang="en-US" altLang="zh-CN" dirty="0">
              <a:solidFill>
                <a:srgbClr val="222222"/>
              </a:solidFill>
              <a:latin typeface="Arial" panose="020B0604020202020204" pitchFamily="34" charset="0"/>
            </a:endParaRPr>
          </a:p>
          <a:p>
            <a:pPr>
              <a:lnSpc>
                <a:spcPct val="150000"/>
              </a:lnSpc>
            </a:pPr>
            <a:r>
              <a:rPr lang="en-US" altLang="zh-CN" dirty="0">
                <a:solidFill>
                  <a:srgbClr val="222222"/>
                </a:solidFill>
                <a:latin typeface="Arial" panose="020B0604020202020204" pitchFamily="34" charset="0"/>
              </a:rPr>
              <a:t>	</a:t>
            </a:r>
            <a:r>
              <a:rPr lang="zh-CN" altLang="en-US" dirty="0">
                <a:solidFill>
                  <a:srgbClr val="222222"/>
                </a:solidFill>
                <a:latin typeface="Arial" panose="020B0604020202020204" pitchFamily="34" charset="0"/>
              </a:rPr>
              <a:t> 由 </a:t>
            </a:r>
            <a:r>
              <a:rPr lang="en-US" altLang="zh-CN" dirty="0">
                <a:solidFill>
                  <a:srgbClr val="222222"/>
                </a:solidFill>
                <a:latin typeface="Arial" panose="020B0604020202020204" pitchFamily="34" charset="0"/>
              </a:rPr>
              <a:t>Value </a:t>
            </a:r>
            <a:r>
              <a:rPr lang="zh-CN" altLang="en-US" dirty="0">
                <a:solidFill>
                  <a:srgbClr val="222222"/>
                </a:solidFill>
                <a:latin typeface="Arial" panose="020B0604020202020204" pitchFamily="34" charset="0"/>
              </a:rPr>
              <a:t>的“</a:t>
            </a:r>
            <a:r>
              <a:rPr lang="en-US" altLang="zh-CN" dirty="0">
                <a:solidFill>
                  <a:srgbClr val="222222"/>
                </a:solidFill>
                <a:latin typeface="Arial" panose="020B0604020202020204" pitchFamily="34" charset="0"/>
              </a:rPr>
              <a:t>property”</a:t>
            </a:r>
            <a:r>
              <a:rPr lang="zh-CN" altLang="en-US" dirty="0">
                <a:solidFill>
                  <a:srgbClr val="222222"/>
                </a:solidFill>
                <a:latin typeface="Arial" panose="020B0604020202020204" pitchFamily="34" charset="0"/>
              </a:rPr>
              <a:t>属性决定；</a:t>
            </a:r>
            <a:endParaRPr lang="en-US" altLang="zh-CN" dirty="0">
              <a:solidFill>
                <a:srgbClr val="222222"/>
              </a:solidFill>
              <a:latin typeface="Arial" panose="020B0604020202020204" pitchFamily="34" charset="0"/>
            </a:endParaRPr>
          </a:p>
          <a:p>
            <a:pPr>
              <a:lnSpc>
                <a:spcPct val="150000"/>
              </a:lnSpc>
            </a:pPr>
            <a:r>
              <a:rPr lang="zh-CN" altLang="en-US" dirty="0">
                <a:solidFill>
                  <a:srgbClr val="00B0F0"/>
                </a:solidFill>
                <a:latin typeface="Arial" panose="020B0604020202020204" pitchFamily="34" charset="0"/>
              </a:rPr>
              <a:t>连续变量</a:t>
            </a:r>
            <a:r>
              <a:rPr lang="zh-CN" altLang="en-US" dirty="0">
                <a:solidFill>
                  <a:srgbClr val="222222"/>
                </a:solidFill>
                <a:latin typeface="Arial" panose="020B0604020202020204" pitchFamily="34" charset="0"/>
              </a:rPr>
              <a:t>：可以指定一个或多个有效值范围 </a:t>
            </a:r>
            <a:endParaRPr lang="en-US" altLang="zh-CN" dirty="0">
              <a:solidFill>
                <a:srgbClr val="222222"/>
              </a:solidFill>
              <a:latin typeface="Arial" panose="020B0604020202020204" pitchFamily="34" charset="0"/>
            </a:endParaRPr>
          </a:p>
          <a:p>
            <a:pPr>
              <a:lnSpc>
                <a:spcPct val="150000"/>
              </a:lnSpc>
            </a:pPr>
            <a:r>
              <a:rPr lang="en-US" altLang="zh-CN" dirty="0">
                <a:solidFill>
                  <a:srgbClr val="222222"/>
                </a:solidFill>
                <a:latin typeface="Arial" panose="020B0604020202020204" pitchFamily="34" charset="0"/>
              </a:rPr>
              <a:t>	(Interval)</a:t>
            </a:r>
            <a:r>
              <a:rPr lang="zh-CN" altLang="en-US" dirty="0">
                <a:solidFill>
                  <a:srgbClr val="222222"/>
                </a:solidFill>
                <a:latin typeface="Arial" panose="020B0604020202020204" pitchFamily="34" charset="0"/>
              </a:rPr>
              <a:t>。</a:t>
            </a:r>
            <a:endParaRPr lang="zh-CN" altLang="en-US" dirty="0">
              <a:solidFill>
                <a:srgbClr val="333333"/>
              </a:solidFill>
              <a:latin typeface="Arial" panose="020B0604020202020204" pitchFamily="34" charset="0"/>
            </a:endParaRPr>
          </a:p>
        </p:txBody>
      </p:sp>
      <p:graphicFrame>
        <p:nvGraphicFramePr>
          <p:cNvPr id="9" name="图示 8"/>
          <p:cNvGraphicFramePr/>
          <p:nvPr>
            <p:extLst>
              <p:ext uri="{D42A27DB-BD31-4B8C-83A1-F6EECF244321}">
                <p14:modId xmlns:p14="http://schemas.microsoft.com/office/powerpoint/2010/main" val="2056137706"/>
              </p:ext>
            </p:extLst>
          </p:nvPr>
        </p:nvGraphicFramePr>
        <p:xfrm>
          <a:off x="7438504" y="1641376"/>
          <a:ext cx="4983005"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54931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NGlhTy8vPE6Q6W6KrBzIJw"/>
</p:tagLst>
</file>

<file path=ppt/theme/theme1.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a:spAutoFit/>
      </a:bodyPr>
      <a:lstStyle>
        <a:defPPr>
          <a:defRPr sz="2400" dirty="0">
            <a:latin typeface="微软雅黑" panose="020B0503020204020204" pitchFamily="34" charset="-122"/>
            <a:ea typeface="微软雅黑" panose="020B0503020204020204" pitchFamily="34"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30722</TotalTime>
  <Words>878</Words>
  <Application>Microsoft Office PowerPoint</Application>
  <PresentationFormat>自定义</PresentationFormat>
  <Paragraphs>169</Paragraphs>
  <Slides>21</Slides>
  <Notes>14</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28" baseType="lpstr">
      <vt:lpstr>宋体</vt:lpstr>
      <vt:lpstr>Microsoft YaHei</vt:lpstr>
      <vt:lpstr>Microsoft YaHei</vt:lpstr>
      <vt:lpstr>Arial</vt:lpstr>
      <vt:lpstr>Calibri</vt:lpstr>
      <vt:lpstr>3_Office 主题</vt:lpstr>
      <vt:lpstr>think-cell Slide</vt:lpstr>
      <vt:lpstr>PowerPoint 演示文稿</vt:lpstr>
      <vt:lpstr>PowerPoint 演示文稿</vt:lpstr>
      <vt:lpstr>背景与动机：为什么要使用PMML</vt:lpstr>
      <vt:lpstr>PowerPoint 演示文稿</vt:lpstr>
      <vt:lpstr>PMML概述</vt:lpstr>
      <vt:lpstr>PowerPoint 演示文稿</vt:lpstr>
      <vt:lpstr>PMML标准-结构</vt:lpstr>
      <vt:lpstr>PMML标准-Header</vt:lpstr>
      <vt:lpstr>PMML标准-DataDictory</vt:lpstr>
      <vt:lpstr>PMML标准- Mining Schema</vt:lpstr>
      <vt:lpstr>PMML标准- Transformations</vt:lpstr>
      <vt:lpstr>PMML标准- Model</vt:lpstr>
      <vt:lpstr>PowerPoint 演示文稿</vt:lpstr>
      <vt:lpstr>PMML解析-JPMML</vt:lpstr>
      <vt:lpstr>PowerPoint 演示文稿</vt:lpstr>
      <vt:lpstr>JPMML-读取PMML</vt:lpstr>
      <vt:lpstr>JPMML-读取数据及预处理</vt:lpstr>
      <vt:lpstr>JPMML-打分输出结果</vt:lpstr>
      <vt:lpstr>PowerPoint 演示文稿</vt:lpstr>
      <vt:lpstr>JPMML性能</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sunyu</dc:creator>
  <cp:lastModifiedBy>Liao,Tuo</cp:lastModifiedBy>
  <cp:revision>4798</cp:revision>
  <dcterms:created xsi:type="dcterms:W3CDTF">2011-06-01T08:44:00Z</dcterms:created>
  <dcterms:modified xsi:type="dcterms:W3CDTF">2017-07-20T05:52:56Z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