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8"/>
  </p:notesMasterIdLst>
  <p:handoutMasterIdLst>
    <p:handoutMasterId r:id="rId29"/>
  </p:handoutMasterIdLst>
  <p:sldIdLst>
    <p:sldId id="256" r:id="rId3"/>
    <p:sldId id="257" r:id="rId4"/>
    <p:sldId id="258" r:id="rId5"/>
    <p:sldId id="266" r:id="rId6"/>
    <p:sldId id="280" r:id="rId7"/>
    <p:sldId id="262" r:id="rId8"/>
    <p:sldId id="281" r:id="rId9"/>
    <p:sldId id="283" r:id="rId10"/>
    <p:sldId id="282" r:id="rId11"/>
    <p:sldId id="263" r:id="rId12"/>
    <p:sldId id="284" r:id="rId13"/>
    <p:sldId id="301" r:id="rId14"/>
    <p:sldId id="304" r:id="rId15"/>
    <p:sldId id="288" r:id="rId16"/>
    <p:sldId id="302" r:id="rId17"/>
    <p:sldId id="305" r:id="rId18"/>
    <p:sldId id="264" r:id="rId19"/>
    <p:sldId id="286" r:id="rId20"/>
    <p:sldId id="285" r:id="rId21"/>
    <p:sldId id="287" r:id="rId22"/>
    <p:sldId id="265" r:id="rId23"/>
    <p:sldId id="292" r:id="rId24"/>
    <p:sldId id="299" r:id="rId25"/>
    <p:sldId id="316" r:id="rId26"/>
    <p:sldId id="294"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寒" initials="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3" d="100"/>
          <a:sy n="83" d="100"/>
        </p:scale>
        <p:origin x="667"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2021/12/17</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2021/12/17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2021/12/17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2021/12/17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2021/12/17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2021/12/17</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8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4.xml"/><Relationship Id="rId4" Type="http://schemas.openxmlformats.org/officeDocument/2006/relationships/image" Target="file:///C:\Users\Administrator\AppData\Local\Temp\wps\INetCache\14561ed1d85344ca8b1c5a705eed2a6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5.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8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28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image" Target="../media/image7.png"/><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image" Target="../media/image4.jpeg"/><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image" Target="../media/image2.jpeg"/><Relationship Id="rId5" Type="http://schemas.openxmlformats.org/officeDocument/2006/relationships/tags" Target="../tags/tag292.xml"/><Relationship Id="rId10" Type="http://schemas.openxmlformats.org/officeDocument/2006/relationships/slideLayout" Target="../slideLayouts/slideLayout2.xml"/><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9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9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9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0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0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0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image" Target="../media/image13.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0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8.xml"/><Relationship Id="rId1" Type="http://schemas.openxmlformats.org/officeDocument/2006/relationships/tags" Target="../tags/tag307.xml"/><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hyperlink" Target="https://so.csdn.net/so/search?from=pc_blog_highlight&amp;q=OpenCV" TargetMode="External"/><Relationship Id="rId5" Type="http://schemas.openxmlformats.org/officeDocument/2006/relationships/hyperlink" Target="https://baike.baidu.com/item/%E8%AE%A1%E7%AE%97%E6%9C%BA/140338"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17" Type="http://schemas.openxmlformats.org/officeDocument/2006/relationships/tags" Target="../tags/tag186.xml"/><Relationship Id="rId21" Type="http://schemas.openxmlformats.org/officeDocument/2006/relationships/tags" Target="../tags/tag90.xml"/><Relationship Id="rId42" Type="http://schemas.openxmlformats.org/officeDocument/2006/relationships/tags" Target="../tags/tag111.xml"/><Relationship Id="rId63" Type="http://schemas.openxmlformats.org/officeDocument/2006/relationships/tags" Target="../tags/tag132.xml"/><Relationship Id="rId84" Type="http://schemas.openxmlformats.org/officeDocument/2006/relationships/tags" Target="../tags/tag153.xml"/><Relationship Id="rId138" Type="http://schemas.openxmlformats.org/officeDocument/2006/relationships/tags" Target="../tags/tag207.xml"/><Relationship Id="rId159" Type="http://schemas.openxmlformats.org/officeDocument/2006/relationships/tags" Target="../tags/tag228.xml"/><Relationship Id="rId170" Type="http://schemas.openxmlformats.org/officeDocument/2006/relationships/tags" Target="../tags/tag239.xml"/><Relationship Id="rId191" Type="http://schemas.openxmlformats.org/officeDocument/2006/relationships/tags" Target="../tags/tag260.xml"/><Relationship Id="rId205" Type="http://schemas.openxmlformats.org/officeDocument/2006/relationships/tags" Target="../tags/tag274.xml"/><Relationship Id="rId107" Type="http://schemas.openxmlformats.org/officeDocument/2006/relationships/tags" Target="../tags/tag176.xml"/><Relationship Id="rId11" Type="http://schemas.openxmlformats.org/officeDocument/2006/relationships/tags" Target="../tags/tag80.xml"/><Relationship Id="rId32" Type="http://schemas.openxmlformats.org/officeDocument/2006/relationships/tags" Target="../tags/tag101.xml"/><Relationship Id="rId53" Type="http://schemas.openxmlformats.org/officeDocument/2006/relationships/tags" Target="../tags/tag122.xml"/><Relationship Id="rId74" Type="http://schemas.openxmlformats.org/officeDocument/2006/relationships/tags" Target="../tags/tag143.xml"/><Relationship Id="rId128" Type="http://schemas.openxmlformats.org/officeDocument/2006/relationships/tags" Target="../tags/tag197.xml"/><Relationship Id="rId149" Type="http://schemas.openxmlformats.org/officeDocument/2006/relationships/tags" Target="../tags/tag218.xml"/><Relationship Id="rId5" Type="http://schemas.openxmlformats.org/officeDocument/2006/relationships/tags" Target="../tags/tag74.xml"/><Relationship Id="rId95" Type="http://schemas.openxmlformats.org/officeDocument/2006/relationships/tags" Target="../tags/tag164.xml"/><Relationship Id="rId160" Type="http://schemas.openxmlformats.org/officeDocument/2006/relationships/tags" Target="../tags/tag229.xml"/><Relationship Id="rId181" Type="http://schemas.openxmlformats.org/officeDocument/2006/relationships/tags" Target="../tags/tag250.xml"/><Relationship Id="rId22" Type="http://schemas.openxmlformats.org/officeDocument/2006/relationships/tags" Target="../tags/tag91.xml"/><Relationship Id="rId43" Type="http://schemas.openxmlformats.org/officeDocument/2006/relationships/tags" Target="../tags/tag112.xml"/><Relationship Id="rId64" Type="http://schemas.openxmlformats.org/officeDocument/2006/relationships/tags" Target="../tags/tag133.xml"/><Relationship Id="rId118" Type="http://schemas.openxmlformats.org/officeDocument/2006/relationships/tags" Target="../tags/tag187.xml"/><Relationship Id="rId139" Type="http://schemas.openxmlformats.org/officeDocument/2006/relationships/tags" Target="../tags/tag208.xml"/><Relationship Id="rId85" Type="http://schemas.openxmlformats.org/officeDocument/2006/relationships/tags" Target="../tags/tag154.xml"/><Relationship Id="rId150" Type="http://schemas.openxmlformats.org/officeDocument/2006/relationships/tags" Target="../tags/tag219.xml"/><Relationship Id="rId171" Type="http://schemas.openxmlformats.org/officeDocument/2006/relationships/tags" Target="../tags/tag240.xml"/><Relationship Id="rId192" Type="http://schemas.openxmlformats.org/officeDocument/2006/relationships/tags" Target="../tags/tag261.xml"/><Relationship Id="rId206" Type="http://schemas.openxmlformats.org/officeDocument/2006/relationships/tags" Target="../tags/tag275.xml"/><Relationship Id="rId12" Type="http://schemas.openxmlformats.org/officeDocument/2006/relationships/tags" Target="../tags/tag81.xml"/><Relationship Id="rId33" Type="http://schemas.openxmlformats.org/officeDocument/2006/relationships/tags" Target="../tags/tag102.xml"/><Relationship Id="rId108" Type="http://schemas.openxmlformats.org/officeDocument/2006/relationships/tags" Target="../tags/tag177.xml"/><Relationship Id="rId129" Type="http://schemas.openxmlformats.org/officeDocument/2006/relationships/tags" Target="../tags/tag198.xml"/><Relationship Id="rId54" Type="http://schemas.openxmlformats.org/officeDocument/2006/relationships/tags" Target="../tags/tag123.xml"/><Relationship Id="rId75" Type="http://schemas.openxmlformats.org/officeDocument/2006/relationships/tags" Target="../tags/tag144.xml"/><Relationship Id="rId96" Type="http://schemas.openxmlformats.org/officeDocument/2006/relationships/tags" Target="../tags/tag165.xml"/><Relationship Id="rId140" Type="http://schemas.openxmlformats.org/officeDocument/2006/relationships/tags" Target="../tags/tag209.xml"/><Relationship Id="rId161" Type="http://schemas.openxmlformats.org/officeDocument/2006/relationships/tags" Target="../tags/tag230.xml"/><Relationship Id="rId182" Type="http://schemas.openxmlformats.org/officeDocument/2006/relationships/tags" Target="../tags/tag251.xml"/><Relationship Id="rId6" Type="http://schemas.openxmlformats.org/officeDocument/2006/relationships/tags" Target="../tags/tag75.xml"/><Relationship Id="rId23" Type="http://schemas.openxmlformats.org/officeDocument/2006/relationships/tags" Target="../tags/tag92.xml"/><Relationship Id="rId119" Type="http://schemas.openxmlformats.org/officeDocument/2006/relationships/tags" Target="../tags/tag188.xml"/><Relationship Id="rId44" Type="http://schemas.openxmlformats.org/officeDocument/2006/relationships/tags" Target="../tags/tag113.xml"/><Relationship Id="rId65" Type="http://schemas.openxmlformats.org/officeDocument/2006/relationships/tags" Target="../tags/tag134.xml"/><Relationship Id="rId86" Type="http://schemas.openxmlformats.org/officeDocument/2006/relationships/tags" Target="../tags/tag155.xml"/><Relationship Id="rId130" Type="http://schemas.openxmlformats.org/officeDocument/2006/relationships/tags" Target="../tags/tag199.xml"/><Relationship Id="rId151" Type="http://schemas.openxmlformats.org/officeDocument/2006/relationships/tags" Target="../tags/tag220.xml"/><Relationship Id="rId172" Type="http://schemas.openxmlformats.org/officeDocument/2006/relationships/tags" Target="../tags/tag241.xml"/><Relationship Id="rId193" Type="http://schemas.openxmlformats.org/officeDocument/2006/relationships/tags" Target="../tags/tag262.xml"/><Relationship Id="rId207" Type="http://schemas.openxmlformats.org/officeDocument/2006/relationships/tags" Target="../tags/tag276.xml"/><Relationship Id="rId13" Type="http://schemas.openxmlformats.org/officeDocument/2006/relationships/tags" Target="../tags/tag82.xml"/><Relationship Id="rId109" Type="http://schemas.openxmlformats.org/officeDocument/2006/relationships/tags" Target="../tags/tag178.xml"/><Relationship Id="rId34" Type="http://schemas.openxmlformats.org/officeDocument/2006/relationships/tags" Target="../tags/tag103.xml"/><Relationship Id="rId55" Type="http://schemas.openxmlformats.org/officeDocument/2006/relationships/tags" Target="../tags/tag124.xml"/><Relationship Id="rId76" Type="http://schemas.openxmlformats.org/officeDocument/2006/relationships/tags" Target="../tags/tag145.xml"/><Relationship Id="rId97" Type="http://schemas.openxmlformats.org/officeDocument/2006/relationships/tags" Target="../tags/tag166.xml"/><Relationship Id="rId120" Type="http://schemas.openxmlformats.org/officeDocument/2006/relationships/tags" Target="../tags/tag189.xml"/><Relationship Id="rId141" Type="http://schemas.openxmlformats.org/officeDocument/2006/relationships/tags" Target="../tags/tag210.xml"/><Relationship Id="rId7" Type="http://schemas.openxmlformats.org/officeDocument/2006/relationships/tags" Target="../tags/tag76.xml"/><Relationship Id="rId162" Type="http://schemas.openxmlformats.org/officeDocument/2006/relationships/tags" Target="../tags/tag231.xml"/><Relationship Id="rId183" Type="http://schemas.openxmlformats.org/officeDocument/2006/relationships/tags" Target="../tags/tag252.xml"/><Relationship Id="rId24" Type="http://schemas.openxmlformats.org/officeDocument/2006/relationships/tags" Target="../tags/tag93.xml"/><Relationship Id="rId45" Type="http://schemas.openxmlformats.org/officeDocument/2006/relationships/tags" Target="../tags/tag114.xml"/><Relationship Id="rId66" Type="http://schemas.openxmlformats.org/officeDocument/2006/relationships/tags" Target="../tags/tag135.xml"/><Relationship Id="rId87" Type="http://schemas.openxmlformats.org/officeDocument/2006/relationships/tags" Target="../tags/tag156.xml"/><Relationship Id="rId110" Type="http://schemas.openxmlformats.org/officeDocument/2006/relationships/tags" Target="../tags/tag179.xml"/><Relationship Id="rId131" Type="http://schemas.openxmlformats.org/officeDocument/2006/relationships/tags" Target="../tags/tag200.xml"/><Relationship Id="rId61" Type="http://schemas.openxmlformats.org/officeDocument/2006/relationships/tags" Target="../tags/tag130.xml"/><Relationship Id="rId82" Type="http://schemas.openxmlformats.org/officeDocument/2006/relationships/tags" Target="../tags/tag151.xml"/><Relationship Id="rId152" Type="http://schemas.openxmlformats.org/officeDocument/2006/relationships/tags" Target="../tags/tag221.xml"/><Relationship Id="rId173" Type="http://schemas.openxmlformats.org/officeDocument/2006/relationships/tags" Target="../tags/tag242.xml"/><Relationship Id="rId194" Type="http://schemas.openxmlformats.org/officeDocument/2006/relationships/tags" Target="../tags/tag263.xml"/><Relationship Id="rId199" Type="http://schemas.openxmlformats.org/officeDocument/2006/relationships/tags" Target="../tags/tag268.xml"/><Relationship Id="rId203" Type="http://schemas.openxmlformats.org/officeDocument/2006/relationships/tags" Target="../tags/tag272.xml"/><Relationship Id="rId208" Type="http://schemas.openxmlformats.org/officeDocument/2006/relationships/tags" Target="../tags/tag277.xml"/><Relationship Id="rId19" Type="http://schemas.openxmlformats.org/officeDocument/2006/relationships/tags" Target="../tags/tag88.xml"/><Relationship Id="rId14" Type="http://schemas.openxmlformats.org/officeDocument/2006/relationships/tags" Target="../tags/tag83.xml"/><Relationship Id="rId30" Type="http://schemas.openxmlformats.org/officeDocument/2006/relationships/tags" Target="../tags/tag99.xml"/><Relationship Id="rId35" Type="http://schemas.openxmlformats.org/officeDocument/2006/relationships/tags" Target="../tags/tag104.xml"/><Relationship Id="rId56" Type="http://schemas.openxmlformats.org/officeDocument/2006/relationships/tags" Target="../tags/tag125.xml"/><Relationship Id="rId77" Type="http://schemas.openxmlformats.org/officeDocument/2006/relationships/tags" Target="../tags/tag146.xml"/><Relationship Id="rId100" Type="http://schemas.openxmlformats.org/officeDocument/2006/relationships/tags" Target="../tags/tag169.xml"/><Relationship Id="rId105" Type="http://schemas.openxmlformats.org/officeDocument/2006/relationships/tags" Target="../tags/tag174.xml"/><Relationship Id="rId126" Type="http://schemas.openxmlformats.org/officeDocument/2006/relationships/tags" Target="../tags/tag195.xml"/><Relationship Id="rId147" Type="http://schemas.openxmlformats.org/officeDocument/2006/relationships/tags" Target="../tags/tag216.xml"/><Relationship Id="rId168" Type="http://schemas.openxmlformats.org/officeDocument/2006/relationships/tags" Target="../tags/tag237.xml"/><Relationship Id="rId8" Type="http://schemas.openxmlformats.org/officeDocument/2006/relationships/tags" Target="../tags/tag77.xml"/><Relationship Id="rId51" Type="http://schemas.openxmlformats.org/officeDocument/2006/relationships/tags" Target="../tags/tag120.xml"/><Relationship Id="rId72" Type="http://schemas.openxmlformats.org/officeDocument/2006/relationships/tags" Target="../tags/tag141.xml"/><Relationship Id="rId93" Type="http://schemas.openxmlformats.org/officeDocument/2006/relationships/tags" Target="../tags/tag162.xml"/><Relationship Id="rId98" Type="http://schemas.openxmlformats.org/officeDocument/2006/relationships/tags" Target="../tags/tag167.xml"/><Relationship Id="rId121" Type="http://schemas.openxmlformats.org/officeDocument/2006/relationships/tags" Target="../tags/tag190.xml"/><Relationship Id="rId142" Type="http://schemas.openxmlformats.org/officeDocument/2006/relationships/tags" Target="../tags/tag211.xml"/><Relationship Id="rId163" Type="http://schemas.openxmlformats.org/officeDocument/2006/relationships/tags" Target="../tags/tag232.xml"/><Relationship Id="rId184" Type="http://schemas.openxmlformats.org/officeDocument/2006/relationships/tags" Target="../tags/tag253.xml"/><Relationship Id="rId189" Type="http://schemas.openxmlformats.org/officeDocument/2006/relationships/tags" Target="../tags/tag258.xml"/><Relationship Id="rId3" Type="http://schemas.openxmlformats.org/officeDocument/2006/relationships/tags" Target="../tags/tag72.xml"/><Relationship Id="rId25" Type="http://schemas.openxmlformats.org/officeDocument/2006/relationships/tags" Target="../tags/tag94.xml"/><Relationship Id="rId46" Type="http://schemas.openxmlformats.org/officeDocument/2006/relationships/tags" Target="../tags/tag115.xml"/><Relationship Id="rId67" Type="http://schemas.openxmlformats.org/officeDocument/2006/relationships/tags" Target="../tags/tag136.xml"/><Relationship Id="rId116" Type="http://schemas.openxmlformats.org/officeDocument/2006/relationships/tags" Target="../tags/tag185.xml"/><Relationship Id="rId137" Type="http://schemas.openxmlformats.org/officeDocument/2006/relationships/tags" Target="../tags/tag206.xml"/><Relationship Id="rId158" Type="http://schemas.openxmlformats.org/officeDocument/2006/relationships/tags" Target="../tags/tag227.xml"/><Relationship Id="rId20" Type="http://schemas.openxmlformats.org/officeDocument/2006/relationships/tags" Target="../tags/tag89.xml"/><Relationship Id="rId41" Type="http://schemas.openxmlformats.org/officeDocument/2006/relationships/tags" Target="../tags/tag110.xml"/><Relationship Id="rId62" Type="http://schemas.openxmlformats.org/officeDocument/2006/relationships/tags" Target="../tags/tag131.xml"/><Relationship Id="rId83" Type="http://schemas.openxmlformats.org/officeDocument/2006/relationships/tags" Target="../tags/tag152.xml"/><Relationship Id="rId88" Type="http://schemas.openxmlformats.org/officeDocument/2006/relationships/tags" Target="../tags/tag157.xml"/><Relationship Id="rId111" Type="http://schemas.openxmlformats.org/officeDocument/2006/relationships/tags" Target="../tags/tag180.xml"/><Relationship Id="rId132" Type="http://schemas.openxmlformats.org/officeDocument/2006/relationships/tags" Target="../tags/tag201.xml"/><Relationship Id="rId153" Type="http://schemas.openxmlformats.org/officeDocument/2006/relationships/tags" Target="../tags/tag222.xml"/><Relationship Id="rId174" Type="http://schemas.openxmlformats.org/officeDocument/2006/relationships/tags" Target="../tags/tag243.xml"/><Relationship Id="rId179" Type="http://schemas.openxmlformats.org/officeDocument/2006/relationships/tags" Target="../tags/tag248.xml"/><Relationship Id="rId195" Type="http://schemas.openxmlformats.org/officeDocument/2006/relationships/tags" Target="../tags/tag264.xml"/><Relationship Id="rId209" Type="http://schemas.openxmlformats.org/officeDocument/2006/relationships/tags" Target="../tags/tag278.xml"/><Relationship Id="rId190" Type="http://schemas.openxmlformats.org/officeDocument/2006/relationships/tags" Target="../tags/tag259.xml"/><Relationship Id="rId204" Type="http://schemas.openxmlformats.org/officeDocument/2006/relationships/tags" Target="../tags/tag273.xml"/><Relationship Id="rId15" Type="http://schemas.openxmlformats.org/officeDocument/2006/relationships/tags" Target="../tags/tag84.xml"/><Relationship Id="rId36" Type="http://schemas.openxmlformats.org/officeDocument/2006/relationships/tags" Target="../tags/tag105.xml"/><Relationship Id="rId57" Type="http://schemas.openxmlformats.org/officeDocument/2006/relationships/tags" Target="../tags/tag126.xml"/><Relationship Id="rId106" Type="http://schemas.openxmlformats.org/officeDocument/2006/relationships/tags" Target="../tags/tag175.xml"/><Relationship Id="rId127" Type="http://schemas.openxmlformats.org/officeDocument/2006/relationships/tags" Target="../tags/tag196.xml"/><Relationship Id="rId10" Type="http://schemas.openxmlformats.org/officeDocument/2006/relationships/tags" Target="../tags/tag79.xml"/><Relationship Id="rId31" Type="http://schemas.openxmlformats.org/officeDocument/2006/relationships/tags" Target="../tags/tag100.xml"/><Relationship Id="rId52" Type="http://schemas.openxmlformats.org/officeDocument/2006/relationships/tags" Target="../tags/tag121.xml"/><Relationship Id="rId73" Type="http://schemas.openxmlformats.org/officeDocument/2006/relationships/tags" Target="../tags/tag142.xml"/><Relationship Id="rId78" Type="http://schemas.openxmlformats.org/officeDocument/2006/relationships/tags" Target="../tags/tag147.xml"/><Relationship Id="rId94" Type="http://schemas.openxmlformats.org/officeDocument/2006/relationships/tags" Target="../tags/tag163.xml"/><Relationship Id="rId99" Type="http://schemas.openxmlformats.org/officeDocument/2006/relationships/tags" Target="../tags/tag168.xml"/><Relationship Id="rId101" Type="http://schemas.openxmlformats.org/officeDocument/2006/relationships/tags" Target="../tags/tag170.xml"/><Relationship Id="rId122" Type="http://schemas.openxmlformats.org/officeDocument/2006/relationships/tags" Target="../tags/tag191.xml"/><Relationship Id="rId143" Type="http://schemas.openxmlformats.org/officeDocument/2006/relationships/tags" Target="../tags/tag212.xml"/><Relationship Id="rId148" Type="http://schemas.openxmlformats.org/officeDocument/2006/relationships/tags" Target="../tags/tag217.xml"/><Relationship Id="rId164" Type="http://schemas.openxmlformats.org/officeDocument/2006/relationships/tags" Target="../tags/tag233.xml"/><Relationship Id="rId169" Type="http://schemas.openxmlformats.org/officeDocument/2006/relationships/tags" Target="../tags/tag238.xml"/><Relationship Id="rId185" Type="http://schemas.openxmlformats.org/officeDocument/2006/relationships/tags" Target="../tags/tag254.xml"/><Relationship Id="rId4" Type="http://schemas.openxmlformats.org/officeDocument/2006/relationships/tags" Target="../tags/tag73.xml"/><Relationship Id="rId9" Type="http://schemas.openxmlformats.org/officeDocument/2006/relationships/tags" Target="../tags/tag78.xml"/><Relationship Id="rId180" Type="http://schemas.openxmlformats.org/officeDocument/2006/relationships/tags" Target="../tags/tag249.xml"/><Relationship Id="rId210" Type="http://schemas.openxmlformats.org/officeDocument/2006/relationships/slideLayout" Target="../slideLayouts/slideLayout2.xml"/><Relationship Id="rId26" Type="http://schemas.openxmlformats.org/officeDocument/2006/relationships/tags" Target="../tags/tag95.xml"/><Relationship Id="rId47" Type="http://schemas.openxmlformats.org/officeDocument/2006/relationships/tags" Target="../tags/tag116.xml"/><Relationship Id="rId68" Type="http://schemas.openxmlformats.org/officeDocument/2006/relationships/tags" Target="../tags/tag137.xml"/><Relationship Id="rId89" Type="http://schemas.openxmlformats.org/officeDocument/2006/relationships/tags" Target="../tags/tag158.xml"/><Relationship Id="rId112" Type="http://schemas.openxmlformats.org/officeDocument/2006/relationships/tags" Target="../tags/tag181.xml"/><Relationship Id="rId133" Type="http://schemas.openxmlformats.org/officeDocument/2006/relationships/tags" Target="../tags/tag202.xml"/><Relationship Id="rId154" Type="http://schemas.openxmlformats.org/officeDocument/2006/relationships/tags" Target="../tags/tag223.xml"/><Relationship Id="rId175" Type="http://schemas.openxmlformats.org/officeDocument/2006/relationships/tags" Target="../tags/tag244.xml"/><Relationship Id="rId196" Type="http://schemas.openxmlformats.org/officeDocument/2006/relationships/tags" Target="../tags/tag265.xml"/><Relationship Id="rId200" Type="http://schemas.openxmlformats.org/officeDocument/2006/relationships/tags" Target="../tags/tag269.xml"/><Relationship Id="rId16" Type="http://schemas.openxmlformats.org/officeDocument/2006/relationships/tags" Target="../tags/tag85.xml"/><Relationship Id="rId37" Type="http://schemas.openxmlformats.org/officeDocument/2006/relationships/tags" Target="../tags/tag106.xml"/><Relationship Id="rId58" Type="http://schemas.openxmlformats.org/officeDocument/2006/relationships/tags" Target="../tags/tag127.xml"/><Relationship Id="rId79" Type="http://schemas.openxmlformats.org/officeDocument/2006/relationships/tags" Target="../tags/tag148.xml"/><Relationship Id="rId102" Type="http://schemas.openxmlformats.org/officeDocument/2006/relationships/tags" Target="../tags/tag171.xml"/><Relationship Id="rId123" Type="http://schemas.openxmlformats.org/officeDocument/2006/relationships/tags" Target="../tags/tag192.xml"/><Relationship Id="rId144" Type="http://schemas.openxmlformats.org/officeDocument/2006/relationships/tags" Target="../tags/tag213.xml"/><Relationship Id="rId90" Type="http://schemas.openxmlformats.org/officeDocument/2006/relationships/tags" Target="../tags/tag159.xml"/><Relationship Id="rId165" Type="http://schemas.openxmlformats.org/officeDocument/2006/relationships/tags" Target="../tags/tag234.xml"/><Relationship Id="rId186" Type="http://schemas.openxmlformats.org/officeDocument/2006/relationships/tags" Target="../tags/tag255.xml"/><Relationship Id="rId211" Type="http://schemas.openxmlformats.org/officeDocument/2006/relationships/image" Target="../media/image2.jpeg"/><Relationship Id="rId27" Type="http://schemas.openxmlformats.org/officeDocument/2006/relationships/tags" Target="../tags/tag96.xml"/><Relationship Id="rId48" Type="http://schemas.openxmlformats.org/officeDocument/2006/relationships/tags" Target="../tags/tag117.xml"/><Relationship Id="rId69" Type="http://schemas.openxmlformats.org/officeDocument/2006/relationships/tags" Target="../tags/tag138.xml"/><Relationship Id="rId113" Type="http://schemas.openxmlformats.org/officeDocument/2006/relationships/tags" Target="../tags/tag182.xml"/><Relationship Id="rId134" Type="http://schemas.openxmlformats.org/officeDocument/2006/relationships/tags" Target="../tags/tag203.xml"/><Relationship Id="rId80" Type="http://schemas.openxmlformats.org/officeDocument/2006/relationships/tags" Target="../tags/tag149.xml"/><Relationship Id="rId155" Type="http://schemas.openxmlformats.org/officeDocument/2006/relationships/tags" Target="../tags/tag224.xml"/><Relationship Id="rId176" Type="http://schemas.openxmlformats.org/officeDocument/2006/relationships/tags" Target="../tags/tag245.xml"/><Relationship Id="rId197" Type="http://schemas.openxmlformats.org/officeDocument/2006/relationships/tags" Target="../tags/tag266.xml"/><Relationship Id="rId201" Type="http://schemas.openxmlformats.org/officeDocument/2006/relationships/tags" Target="../tags/tag270.xml"/><Relationship Id="rId17" Type="http://schemas.openxmlformats.org/officeDocument/2006/relationships/tags" Target="../tags/tag86.xml"/><Relationship Id="rId38" Type="http://schemas.openxmlformats.org/officeDocument/2006/relationships/tags" Target="../tags/tag107.xml"/><Relationship Id="rId59" Type="http://schemas.openxmlformats.org/officeDocument/2006/relationships/tags" Target="../tags/tag128.xml"/><Relationship Id="rId103" Type="http://schemas.openxmlformats.org/officeDocument/2006/relationships/tags" Target="../tags/tag172.xml"/><Relationship Id="rId124" Type="http://schemas.openxmlformats.org/officeDocument/2006/relationships/tags" Target="../tags/tag193.xml"/><Relationship Id="rId70" Type="http://schemas.openxmlformats.org/officeDocument/2006/relationships/tags" Target="../tags/tag139.xml"/><Relationship Id="rId91" Type="http://schemas.openxmlformats.org/officeDocument/2006/relationships/tags" Target="../tags/tag160.xml"/><Relationship Id="rId145" Type="http://schemas.openxmlformats.org/officeDocument/2006/relationships/tags" Target="../tags/tag214.xml"/><Relationship Id="rId166" Type="http://schemas.openxmlformats.org/officeDocument/2006/relationships/tags" Target="../tags/tag235.xml"/><Relationship Id="rId187" Type="http://schemas.openxmlformats.org/officeDocument/2006/relationships/tags" Target="../tags/tag256.xml"/><Relationship Id="rId1" Type="http://schemas.openxmlformats.org/officeDocument/2006/relationships/tags" Target="../tags/tag70.xml"/><Relationship Id="rId28" Type="http://schemas.openxmlformats.org/officeDocument/2006/relationships/tags" Target="../tags/tag97.xml"/><Relationship Id="rId49" Type="http://schemas.openxmlformats.org/officeDocument/2006/relationships/tags" Target="../tags/tag118.xml"/><Relationship Id="rId114" Type="http://schemas.openxmlformats.org/officeDocument/2006/relationships/tags" Target="../tags/tag183.xml"/><Relationship Id="rId60" Type="http://schemas.openxmlformats.org/officeDocument/2006/relationships/tags" Target="../tags/tag129.xml"/><Relationship Id="rId81" Type="http://schemas.openxmlformats.org/officeDocument/2006/relationships/tags" Target="../tags/tag150.xml"/><Relationship Id="rId135" Type="http://schemas.openxmlformats.org/officeDocument/2006/relationships/tags" Target="../tags/tag204.xml"/><Relationship Id="rId156" Type="http://schemas.openxmlformats.org/officeDocument/2006/relationships/tags" Target="../tags/tag225.xml"/><Relationship Id="rId177" Type="http://schemas.openxmlformats.org/officeDocument/2006/relationships/tags" Target="../tags/tag246.xml"/><Relationship Id="rId198" Type="http://schemas.openxmlformats.org/officeDocument/2006/relationships/tags" Target="../tags/tag267.xml"/><Relationship Id="rId202" Type="http://schemas.openxmlformats.org/officeDocument/2006/relationships/tags" Target="../tags/tag271.xml"/><Relationship Id="rId18" Type="http://schemas.openxmlformats.org/officeDocument/2006/relationships/tags" Target="../tags/tag87.xml"/><Relationship Id="rId39" Type="http://schemas.openxmlformats.org/officeDocument/2006/relationships/tags" Target="../tags/tag108.xml"/><Relationship Id="rId50" Type="http://schemas.openxmlformats.org/officeDocument/2006/relationships/tags" Target="../tags/tag119.xml"/><Relationship Id="rId104" Type="http://schemas.openxmlformats.org/officeDocument/2006/relationships/tags" Target="../tags/tag173.xml"/><Relationship Id="rId125" Type="http://schemas.openxmlformats.org/officeDocument/2006/relationships/tags" Target="../tags/tag194.xml"/><Relationship Id="rId146" Type="http://schemas.openxmlformats.org/officeDocument/2006/relationships/tags" Target="../tags/tag215.xml"/><Relationship Id="rId167" Type="http://schemas.openxmlformats.org/officeDocument/2006/relationships/tags" Target="../tags/tag236.xml"/><Relationship Id="rId188" Type="http://schemas.openxmlformats.org/officeDocument/2006/relationships/tags" Target="../tags/tag257.xml"/><Relationship Id="rId71" Type="http://schemas.openxmlformats.org/officeDocument/2006/relationships/tags" Target="../tags/tag140.xml"/><Relationship Id="rId92" Type="http://schemas.openxmlformats.org/officeDocument/2006/relationships/tags" Target="../tags/tag161.xml"/><Relationship Id="rId2" Type="http://schemas.openxmlformats.org/officeDocument/2006/relationships/tags" Target="../tags/tag71.xml"/><Relationship Id="rId29" Type="http://schemas.openxmlformats.org/officeDocument/2006/relationships/tags" Target="../tags/tag98.xml"/><Relationship Id="rId40" Type="http://schemas.openxmlformats.org/officeDocument/2006/relationships/tags" Target="../tags/tag109.xml"/><Relationship Id="rId115" Type="http://schemas.openxmlformats.org/officeDocument/2006/relationships/tags" Target="../tags/tag184.xml"/><Relationship Id="rId136" Type="http://schemas.openxmlformats.org/officeDocument/2006/relationships/tags" Target="../tags/tag205.xml"/><Relationship Id="rId157" Type="http://schemas.openxmlformats.org/officeDocument/2006/relationships/tags" Target="../tags/tag226.xml"/><Relationship Id="rId178" Type="http://schemas.openxmlformats.org/officeDocument/2006/relationships/tags" Target="../tags/tag24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79.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8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85545" y="1393825"/>
            <a:ext cx="5076825" cy="1049020"/>
          </a:xfrm>
        </p:spPr>
        <p:txBody>
          <a:bodyPr/>
          <a:lstStyle/>
          <a:p>
            <a:r>
              <a:rPr lang="zh-CN" altLang="en-US" sz="3200">
                <a:latin typeface="叶根友毛笔行书2.0版" panose="02010601030101010101" charset="-122"/>
                <a:ea typeface="叶根友毛笔行书2.0版" panose="02010601030101010101" charset="-122"/>
              </a:rPr>
              <a:t>用Python实现简单的人脸识别</a:t>
            </a:r>
          </a:p>
        </p:txBody>
      </p:sp>
      <p:sp>
        <p:nvSpPr>
          <p:cNvPr id="3" name="副标题 2"/>
          <p:cNvSpPr>
            <a:spLocks noGrp="1"/>
          </p:cNvSpPr>
          <p:nvPr>
            <p:ph type="subTitle" idx="1"/>
            <p:custDataLst>
              <p:tags r:id="rId3"/>
            </p:custDataLst>
          </p:nvPr>
        </p:nvSpPr>
        <p:spPr>
          <a:xfrm>
            <a:off x="1946910" y="2755900"/>
            <a:ext cx="6080125" cy="951230"/>
          </a:xfrm>
        </p:spPr>
        <p:txBody>
          <a:bodyPr/>
          <a:lstStyle/>
          <a:p>
            <a:r>
              <a:rPr lang="en-US" altLang="zh-CN">
                <a:latin typeface="逐浪温莎雅楷体" panose="03000509000000000000" charset="-122"/>
                <a:ea typeface="逐浪温莎雅楷体" panose="03000509000000000000" charset="-122"/>
                <a:cs typeface="逐浪温莎雅楷体" panose="03000509000000000000" charset="-122"/>
              </a:rPr>
              <a:t>——</a:t>
            </a:r>
            <a:r>
              <a:rPr lang="zh-CN" altLang="en-US">
                <a:latin typeface="逐浪温莎雅楷体" panose="03000509000000000000" charset="-122"/>
                <a:ea typeface="逐浪温莎雅楷体" panose="03000509000000000000" charset="-122"/>
                <a:cs typeface="逐浪温莎雅楷体" panose="03000509000000000000" charset="-122"/>
              </a:rPr>
              <a:t>不怕困难</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lstStyle/>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03</a:t>
            </a:r>
          </a:p>
        </p:txBody>
      </p:sp>
      <p:sp>
        <p:nvSpPr>
          <p:cNvPr id="6" name="文本框 5"/>
          <p:cNvSpPr txBox="1"/>
          <p:nvPr/>
        </p:nvSpPr>
        <p:spPr>
          <a:xfrm>
            <a:off x="3550920" y="3421380"/>
            <a:ext cx="4809490" cy="645160"/>
          </a:xfrm>
          <a:prstGeom prst="rect">
            <a:avLst/>
          </a:prstGeom>
          <a:noFill/>
        </p:spPr>
        <p:txBody>
          <a:bodyPr wrap="square" rtlCol="0" anchor="t">
            <a:spAutoFit/>
          </a:bodyPr>
          <a:lstStyle/>
          <a:p>
            <a:pPr algn="ctr"/>
            <a:r>
              <a:rPr lang="zh-CN" altLang="en-US" sz="3600" dirty="0">
                <a:latin typeface="+mj-ea"/>
                <a:ea typeface="+mj-ea"/>
                <a:cs typeface="+mn-ea"/>
                <a:sym typeface="+mn-ea"/>
              </a:rPr>
              <a:t>课题算法及原理</a:t>
            </a:r>
            <a:endParaRPr lang="zh-CN" altLang="en-US" sz="3600" dirty="0">
              <a:latin typeface="+mj-ea"/>
              <a:ea typeface="+mj-ea"/>
              <a:cs typeface="逐浪温莎雅楷体" panose="03000509000000000000" charset="-122"/>
              <a:sym typeface="+mn-ea"/>
            </a:endParaRPr>
          </a:p>
        </p:txBody>
      </p:sp>
    </p:spTree>
    <p:custDataLst>
      <p:tags r:id="rId1"/>
    </p:custData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364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课题算法及原理</a:t>
              </a:r>
            </a:p>
          </p:txBody>
        </p:sp>
        <p:sp>
          <p:nvSpPr>
            <p:cNvPr id="5" name="文本框 4"/>
            <p:cNvSpPr txBox="1"/>
            <p:nvPr/>
          </p:nvSpPr>
          <p:spPr>
            <a:xfrm>
              <a:off x="2239" y="1005"/>
              <a:ext cx="9709" cy="580"/>
            </a:xfrm>
            <a:prstGeom prst="rect">
              <a:avLst/>
            </a:prstGeom>
            <a:noFill/>
          </p:spPr>
          <p:txBody>
            <a:bodyPr wrap="square" rtlCol="0" anchor="t">
              <a:spAutoFit/>
            </a:bodyPr>
            <a:lstStyle/>
            <a:p>
              <a:r>
                <a:rPr lang="zh-CN" altLang="en-US" dirty="0">
                  <a:latin typeface="宋体" panose="02010600030101010101" pitchFamily="2" charset="-122"/>
                  <a:ea typeface="宋体" panose="02010600030101010101" pitchFamily="2" charset="-122"/>
                  <a:cs typeface="+mn-lt"/>
                </a:rPr>
                <a:t>Topic algorithm and principle</a:t>
              </a:r>
            </a:p>
          </p:txBody>
        </p:sp>
      </p:grpSp>
      <p:pic>
        <p:nvPicPr>
          <p:cNvPr id="101" name="图片 100"/>
          <p:cNvPicPr/>
          <p:nvPr/>
        </p:nvPicPr>
        <p:blipFill>
          <a:blip r:link="rId4"/>
          <a:stretch>
            <a:fillRect/>
          </a:stretch>
        </p:blipFill>
        <p:spPr>
          <a:xfrm>
            <a:off x="6096000" y="3429000"/>
            <a:ext cx="0" cy="0"/>
          </a:xfrm>
          <a:prstGeom prst="rect">
            <a:avLst/>
          </a:prstGeom>
          <a:noFill/>
          <a:ln w="9525">
            <a:noFill/>
          </a:ln>
        </p:spPr>
      </p:pic>
      <p:sp>
        <p:nvSpPr>
          <p:cNvPr id="9" name="矩形 8"/>
          <p:cNvSpPr/>
          <p:nvPr/>
        </p:nvSpPr>
        <p:spPr>
          <a:xfrm>
            <a:off x="1581150" y="1510665"/>
            <a:ext cx="8848090" cy="4168064"/>
          </a:xfrm>
          <a:prstGeom prst="rect">
            <a:avLst/>
          </a:prstGeom>
        </p:spPr>
        <p:txBody>
          <a:bodyPr wrap="square">
            <a:spAutoFit/>
          </a:bodyPr>
          <a:lstStyle/>
          <a:p>
            <a:pPr indent="457200" algn="l">
              <a:lnSpc>
                <a:spcPct val="130000"/>
              </a:lnSpc>
            </a:pPr>
            <a:r>
              <a:rPr lang="zh-CN" altLang="en-US" dirty="0">
                <a:latin typeface="宋体" panose="02010600030101010101" pitchFamily="2" charset="-122"/>
                <a:ea typeface="宋体" panose="02010600030101010101" pitchFamily="2" charset="-122"/>
                <a:sym typeface="+mn-ea"/>
              </a:rPr>
              <a:t>本次所用的算法为opencv中所自带的算法，opencv较新版本中（我们使用的是2.4.8）提供了一个FaceRecognizer类，里面有相关的一些人脸识别的算法及函数接口，其中包括三种人脸识别算法（我们采用的是这三种）</a:t>
            </a:r>
          </a:p>
          <a:p>
            <a:pPr indent="457200" algn="l">
              <a:lnSpc>
                <a:spcPct val="130000"/>
              </a:lnSpc>
            </a:pPr>
            <a:endParaRPr lang="zh-CN" altLang="en-US" sz="1600" dirty="0">
              <a:latin typeface="宋体" panose="02010600030101010101" pitchFamily="2" charset="-122"/>
              <a:ea typeface="宋体" panose="02010600030101010101" pitchFamily="2" charset="-122"/>
              <a:sym typeface="+mn-ea"/>
            </a:endParaRPr>
          </a:p>
          <a:p>
            <a:pPr indent="457200" algn="l">
              <a:lnSpc>
                <a:spcPct val="130000"/>
              </a:lnSpc>
            </a:pPr>
            <a:r>
              <a:rPr lang="zh-CN" altLang="en-US" sz="2400" dirty="0">
                <a:latin typeface="宋体" panose="02010600030101010101" pitchFamily="2" charset="-122"/>
                <a:ea typeface="宋体" panose="02010600030101010101" pitchFamily="2" charset="-122"/>
                <a:sym typeface="+mn-ea"/>
              </a:rPr>
              <a:t>1.eigenface</a:t>
            </a:r>
          </a:p>
          <a:p>
            <a:pPr indent="457200" algn="l">
              <a:lnSpc>
                <a:spcPct val="130000"/>
              </a:lnSpc>
            </a:pPr>
            <a:endParaRPr lang="zh-CN" altLang="en-US" sz="2400" dirty="0">
              <a:latin typeface="宋体" panose="02010600030101010101" pitchFamily="2" charset="-122"/>
              <a:ea typeface="宋体" panose="02010600030101010101" pitchFamily="2" charset="-122"/>
              <a:sym typeface="+mn-ea"/>
            </a:endParaRPr>
          </a:p>
          <a:p>
            <a:pPr indent="457200" algn="l">
              <a:lnSpc>
                <a:spcPct val="130000"/>
              </a:lnSpc>
            </a:pPr>
            <a:r>
              <a:rPr lang="zh-CN" altLang="en-US" sz="2400" dirty="0">
                <a:latin typeface="宋体" panose="02010600030101010101" pitchFamily="2" charset="-122"/>
                <a:ea typeface="宋体" panose="02010600030101010101" pitchFamily="2" charset="-122"/>
                <a:sym typeface="+mn-ea"/>
              </a:rPr>
              <a:t>2.fisherface</a:t>
            </a:r>
          </a:p>
          <a:p>
            <a:pPr indent="457200" algn="l">
              <a:lnSpc>
                <a:spcPct val="130000"/>
              </a:lnSpc>
            </a:pPr>
            <a:endParaRPr lang="zh-CN" altLang="en-US" sz="2400" dirty="0">
              <a:latin typeface="宋体" panose="02010600030101010101" pitchFamily="2" charset="-122"/>
              <a:ea typeface="宋体" panose="02010600030101010101" pitchFamily="2" charset="-122"/>
              <a:sym typeface="+mn-ea"/>
            </a:endParaRPr>
          </a:p>
          <a:p>
            <a:pPr indent="457200" algn="l">
              <a:lnSpc>
                <a:spcPct val="130000"/>
              </a:lnSpc>
            </a:pPr>
            <a:r>
              <a:rPr lang="zh-CN" altLang="en-US" sz="2400" dirty="0">
                <a:latin typeface="宋体" panose="02010600030101010101" pitchFamily="2" charset="-122"/>
                <a:ea typeface="宋体" panose="02010600030101010101" pitchFamily="2" charset="-122"/>
                <a:sym typeface="+mn-ea"/>
              </a:rPr>
              <a:t>3.LBPHFaceRecognizer</a:t>
            </a:r>
          </a:p>
          <a:p>
            <a:pPr indent="457200" algn="l">
              <a:lnSpc>
                <a:spcPct val="130000"/>
              </a:lnSpc>
            </a:pPr>
            <a:endParaRPr lang="zh-CN" altLang="en-US" sz="1600" dirty="0">
              <a:latin typeface="宋体" panose="02010600030101010101" pitchFamily="2" charset="-122"/>
              <a:ea typeface="宋体" panose="02010600030101010101" pitchFamily="2" charset="-122"/>
              <a:sym typeface="+mn-ea"/>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60984" y="484505"/>
            <a:ext cx="6894417" cy="785495"/>
            <a:chOff x="1336" y="1002"/>
            <a:chExt cx="10612" cy="1237"/>
          </a:xfrm>
        </p:grpSpPr>
        <p:grpSp>
          <p:nvGrpSpPr>
            <p:cNvPr id="3" name="组合 2"/>
            <p:cNvGrpSpPr/>
            <p:nvPr/>
          </p:nvGrpSpPr>
          <p:grpSpPr>
            <a:xfrm>
              <a:off x="1336" y="1002"/>
              <a:ext cx="663" cy="1096"/>
              <a:chOff x="1336" y="1002"/>
              <a:chExt cx="663" cy="1096"/>
            </a:xfrm>
          </p:grpSpPr>
          <p:sp>
            <p:nvSpPr>
              <p:cNvPr id="6" name="矩形 5"/>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3" name="矩形 1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14" name="文本框 13"/>
            <p:cNvSpPr txBox="1"/>
            <p:nvPr/>
          </p:nvSpPr>
          <p:spPr>
            <a:xfrm>
              <a:off x="2239" y="1514"/>
              <a:ext cx="7401" cy="72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逐浪温莎雅楷体" panose="03000509000000000000" charset="-122"/>
                  <a:ea typeface="逐浪温莎雅楷体" panose="03000509000000000000" charset="-122"/>
                  <a:cs typeface="逐浪温莎雅楷体" panose="03000509000000000000" charset="-122"/>
                  <a:sym typeface="+mn-ea"/>
                </a:rPr>
                <a:t>课题算法及原理 </a:t>
              </a:r>
            </a:p>
          </p:txBody>
        </p:sp>
        <p:sp>
          <p:nvSpPr>
            <p:cNvPr id="15" name="文本框 14"/>
            <p:cNvSpPr txBox="1"/>
            <p:nvPr/>
          </p:nvSpPr>
          <p:spPr>
            <a:xfrm>
              <a:off x="2239" y="1002"/>
              <a:ext cx="9709" cy="58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a:rPr>
                <a:t>Topic algorithm and principle</a:t>
              </a:r>
            </a:p>
          </p:txBody>
        </p:sp>
      </p:grpSp>
      <p:pic>
        <p:nvPicPr>
          <p:cNvPr id="16" name="图片 15" descr="018"/>
          <p:cNvPicPr>
            <a:picLocks noChangeAspect="1"/>
          </p:cNvPicPr>
          <p:nvPr/>
        </p:nvPicPr>
        <p:blipFill>
          <a:blip r:embed="rId4"/>
          <a:stretch>
            <a:fillRect/>
          </a:stretch>
        </p:blipFill>
        <p:spPr>
          <a:xfrm>
            <a:off x="6197600" y="1270000"/>
            <a:ext cx="4700905" cy="3829050"/>
          </a:xfrm>
          <a:prstGeom prst="rect">
            <a:avLst/>
          </a:prstGeom>
        </p:spPr>
      </p:pic>
      <p:sp>
        <p:nvSpPr>
          <p:cNvPr id="27" name="矩形 26"/>
          <p:cNvSpPr/>
          <p:nvPr/>
        </p:nvSpPr>
        <p:spPr>
          <a:xfrm>
            <a:off x="883840" y="2028616"/>
            <a:ext cx="5146755" cy="341632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特征脸方法</a:t>
            </a:r>
            <a:r>
              <a:rPr lang="en-US" altLang="zh-CN" dirty="0">
                <a:latin typeface="宋体" panose="02010600030101010101" pitchFamily="2" charset="-122"/>
                <a:ea typeface="宋体" panose="02010600030101010101" pitchFamily="2" charset="-122"/>
              </a:rPr>
              <a:t>(Eigenface)</a:t>
            </a:r>
            <a:r>
              <a:rPr lang="zh-CN" altLang="en-US" dirty="0">
                <a:latin typeface="宋体" panose="02010600030101010101" pitchFamily="2" charset="-122"/>
                <a:ea typeface="宋体" panose="02010600030101010101" pitchFamily="2" charset="-122"/>
              </a:rPr>
              <a:t>是一个经典算法的人脸识别算法。特征脸方法是从</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导出的一种人脸识别和描述技术。就是将包含人脸的图像区域看作是一种随机向量，因此可以采用</a:t>
            </a:r>
            <a:r>
              <a:rPr lang="en-US" altLang="zh-CN" dirty="0">
                <a:latin typeface="宋体" panose="02010600030101010101" pitchFamily="2" charset="-122"/>
                <a:ea typeface="宋体" panose="02010600030101010101" pitchFamily="2" charset="-122"/>
              </a:rPr>
              <a:t>K-L</a:t>
            </a:r>
            <a:r>
              <a:rPr lang="zh-CN" altLang="en-US" dirty="0">
                <a:latin typeface="宋体" panose="02010600030101010101" pitchFamily="2" charset="-122"/>
                <a:ea typeface="宋体" panose="02010600030101010101" pitchFamily="2" charset="-122"/>
              </a:rPr>
              <a:t>变换获得其正交</a:t>
            </a:r>
            <a:r>
              <a:rPr lang="en-US" altLang="zh-CN" dirty="0">
                <a:latin typeface="宋体" panose="02010600030101010101" pitchFamily="2" charset="-122"/>
                <a:ea typeface="宋体" panose="02010600030101010101" pitchFamily="2" charset="-122"/>
              </a:rPr>
              <a:t>K-L</a:t>
            </a:r>
            <a:r>
              <a:rPr lang="zh-CN" altLang="en-US" dirty="0">
                <a:latin typeface="宋体" panose="02010600030101010101" pitchFamily="2" charset="-122"/>
                <a:ea typeface="宋体" panose="02010600030101010101" pitchFamily="2" charset="-122"/>
              </a:rPr>
              <a:t>基底。对应其中较大特征值的基底具有与人脸相似的形状，因此又称为特征脸。利用这些基底的线性组合可以描述、表达和逼近人脸图像，因此可以进行人脸识别与合成。识别过程就是将人脸图像映射到由特征脸构成的子空间上，比较其与己知人脸在特征空间中的位置</a:t>
            </a:r>
          </a:p>
          <a:p>
            <a:br>
              <a:rPr lang="zh-CN" altLang="en-US" dirty="0"/>
            </a:br>
            <a:endParaRPr lang="zh-CN" altLang="en-US" dirty="0"/>
          </a:p>
        </p:txBody>
      </p:sp>
      <p:sp>
        <p:nvSpPr>
          <p:cNvPr id="4" name="矩形 3"/>
          <p:cNvSpPr/>
          <p:nvPr/>
        </p:nvSpPr>
        <p:spPr>
          <a:xfrm>
            <a:off x="847647" y="3799003"/>
            <a:ext cx="5015944" cy="367024"/>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mn-ea"/>
              </a:rPr>
              <a:t>。</a:t>
            </a:r>
          </a:p>
        </p:txBody>
      </p:sp>
      <p:sp>
        <p:nvSpPr>
          <p:cNvPr id="5" name="文本框 4"/>
          <p:cNvSpPr txBox="1"/>
          <p:nvPr/>
        </p:nvSpPr>
        <p:spPr>
          <a:xfrm>
            <a:off x="1052751" y="1419225"/>
            <a:ext cx="4808291" cy="46037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宋体" panose="02010600030101010101" pitchFamily="2" charset="-122"/>
                <a:ea typeface="宋体" panose="02010600030101010101" pitchFamily="2" charset="-122"/>
                <a:sym typeface="+mn-ea"/>
              </a:rPr>
              <a:t>特征脸方法</a:t>
            </a:r>
            <a:r>
              <a:rPr lang="en-US" altLang="zh-CN" sz="2400" b="1" dirty="0">
                <a:latin typeface="宋体" panose="02010600030101010101" pitchFamily="2" charset="-122"/>
                <a:ea typeface="宋体" panose="02010600030101010101" pitchFamily="2" charset="-122"/>
                <a:sym typeface="+mn-ea"/>
              </a:rPr>
              <a:t>(Eigenface)</a:t>
            </a:r>
            <a:r>
              <a:rPr kumimoji="0" lang="zh-CN" altLang="en-US" sz="2400" b="0" i="0" u="none" strike="noStrike" kern="1200" cap="none" spc="0" normalizeH="0" baseline="0" noProof="0" dirty="0">
                <a:ln>
                  <a:noFill/>
                </a:ln>
                <a:solidFill>
                  <a:prstClr val="black"/>
                </a:solidFill>
                <a:effectLst/>
                <a:uLnTx/>
                <a:uFillTx/>
                <a:latin typeface="逐浪温莎雅楷体" panose="03000509000000000000" charset="-122"/>
                <a:ea typeface="逐浪温莎雅楷体" panose="03000509000000000000" charset="-122"/>
                <a:cs typeface="逐浪温莎雅楷体" panose="03000509000000000000" charset="-122"/>
                <a:sym typeface="+mn-ea"/>
              </a:rPr>
              <a:t> </a:t>
            </a: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dirty="0" err="1">
                <a:solidFill>
                  <a:srgbClr val="333333"/>
                </a:solidFill>
                <a:effectLst/>
                <a:latin typeface="微软雅黑" panose="020B0503020204020204" charset="-122"/>
                <a:ea typeface="微软雅黑" panose="020B0503020204020204" charset="-122"/>
              </a:rPr>
              <a:t>EigenFace</a:t>
            </a:r>
            <a:r>
              <a:rPr lang="zh-CN" altLang="en-US" b="0" i="0" dirty="0">
                <a:solidFill>
                  <a:srgbClr val="333333"/>
                </a:solidFill>
                <a:effectLst/>
                <a:latin typeface="微软雅黑" panose="020B0503020204020204" charset="-122"/>
                <a:ea typeface="微软雅黑" panose="020B0503020204020204" charset="-122"/>
              </a:rPr>
              <a:t>的工作流程如下所示</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9882" y="1458076"/>
            <a:ext cx="11007645" cy="4967924"/>
          </a:xfr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60984" y="484505"/>
            <a:ext cx="6894417" cy="785495"/>
            <a:chOff x="1336" y="1002"/>
            <a:chExt cx="10612" cy="1237"/>
          </a:xfrm>
        </p:grpSpPr>
        <p:grpSp>
          <p:nvGrpSpPr>
            <p:cNvPr id="3" name="组合 2"/>
            <p:cNvGrpSpPr/>
            <p:nvPr/>
          </p:nvGrpSpPr>
          <p:grpSpPr>
            <a:xfrm>
              <a:off x="1336" y="1002"/>
              <a:ext cx="663" cy="1096"/>
              <a:chOff x="1336" y="1002"/>
              <a:chExt cx="663" cy="1096"/>
            </a:xfrm>
          </p:grpSpPr>
          <p:sp>
            <p:nvSpPr>
              <p:cNvPr id="6" name="矩形 5"/>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2239" y="1514"/>
              <a:ext cx="7236" cy="725"/>
            </a:xfrm>
            <a:prstGeom prst="rect">
              <a:avLst/>
            </a:prstGeom>
            <a:noFill/>
          </p:spPr>
          <p:txBody>
            <a:bodyPr wrap="square" rtlCol="0" anchor="t">
              <a:spAutoFit/>
            </a:bodyPr>
            <a:lstStyle/>
            <a:p>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课题算法及原理  </a:t>
              </a:r>
            </a:p>
          </p:txBody>
        </p:sp>
        <p:sp>
          <p:nvSpPr>
            <p:cNvPr id="15" name="文本框 1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Topic algorithm and principle</a:t>
              </a:r>
            </a:p>
          </p:txBody>
        </p:sp>
      </p:grpSp>
      <p:sp>
        <p:nvSpPr>
          <p:cNvPr id="27" name="矩形 26"/>
          <p:cNvSpPr/>
          <p:nvPr/>
        </p:nvSpPr>
        <p:spPr>
          <a:xfrm>
            <a:off x="989814" y="1669971"/>
            <a:ext cx="4873776" cy="1647374"/>
          </a:xfrm>
          <a:prstGeom prst="rect">
            <a:avLst/>
          </a:prstGeom>
        </p:spPr>
        <p:txBody>
          <a:bodyPr wrap="square">
            <a:spAutoFit/>
          </a:bodyPr>
          <a:lstStyle/>
          <a:p>
            <a:pPr indent="0" algn="l">
              <a:lnSpc>
                <a:spcPct val="130000"/>
              </a:lnSpc>
              <a:buFont typeface="Wingdings" panose="05000000000000000000" charset="0"/>
              <a:buNone/>
            </a:pPr>
            <a:r>
              <a:rPr lang="en-US" altLang="zh-CN" sz="1600" dirty="0" err="1">
                <a:latin typeface="宋体" panose="02010600030101010101" pitchFamily="2" charset="-122"/>
                <a:ea typeface="宋体" panose="02010600030101010101" pitchFamily="2" charset="-122"/>
                <a:sym typeface="+mn-ea"/>
              </a:rPr>
              <a:t>FisherFace</a:t>
            </a:r>
            <a:r>
              <a:rPr lang="en-US" altLang="zh-CN" sz="1600" dirty="0">
                <a:latin typeface="宋体" panose="02010600030101010101" pitchFamily="2" charset="-122"/>
                <a:ea typeface="宋体" panose="02010600030101010101" pitchFamily="2" charset="-122"/>
                <a:sym typeface="+mn-ea"/>
              </a:rPr>
              <a:t> </a:t>
            </a:r>
            <a:r>
              <a:rPr lang="zh-CN" altLang="en-US" sz="1600" dirty="0">
                <a:latin typeface="宋体" panose="02010600030101010101" pitchFamily="2" charset="-122"/>
                <a:ea typeface="宋体" panose="02010600030101010101" pitchFamily="2" charset="-122"/>
                <a:sym typeface="+mn-ea"/>
              </a:rPr>
              <a:t>是一种基于</a:t>
            </a:r>
            <a:r>
              <a:rPr lang="en-US" altLang="zh-CN" sz="1600" dirty="0">
                <a:latin typeface="宋体" panose="02010600030101010101" pitchFamily="2" charset="-122"/>
                <a:ea typeface="宋体" panose="02010600030101010101" pitchFamily="2" charset="-122"/>
                <a:sym typeface="+mn-ea"/>
              </a:rPr>
              <a:t>LDA(</a:t>
            </a:r>
            <a:r>
              <a:rPr lang="zh-CN" altLang="en-US" sz="1600" dirty="0">
                <a:latin typeface="宋体" panose="02010600030101010101" pitchFamily="2" charset="-122"/>
                <a:ea typeface="宋体" panose="02010600030101010101" pitchFamily="2" charset="-122"/>
                <a:sym typeface="+mn-ea"/>
              </a:rPr>
              <a:t>全称</a:t>
            </a:r>
            <a:r>
              <a:rPr lang="en-US" altLang="zh-CN" sz="1600" dirty="0">
                <a:latin typeface="宋体" panose="02010600030101010101" pitchFamily="2" charset="-122"/>
                <a:ea typeface="宋体" panose="02010600030101010101" pitchFamily="2" charset="-122"/>
                <a:sym typeface="+mn-ea"/>
              </a:rPr>
              <a:t>Linear  Discriminant Analysis, </a:t>
            </a:r>
            <a:r>
              <a:rPr lang="zh-CN" altLang="en-US" sz="1600" dirty="0">
                <a:latin typeface="宋体" panose="02010600030101010101" pitchFamily="2" charset="-122"/>
                <a:ea typeface="宋体" panose="02010600030101010101" pitchFamily="2" charset="-122"/>
                <a:sym typeface="+mn-ea"/>
              </a:rPr>
              <a:t>线性判别分析</a:t>
            </a:r>
            <a:r>
              <a:rPr lang="en-US" altLang="zh-CN" sz="1600" dirty="0">
                <a:latin typeface="宋体" panose="02010600030101010101" pitchFamily="2" charset="-122"/>
                <a:ea typeface="宋体" panose="02010600030101010101" pitchFamily="2" charset="-122"/>
                <a:sym typeface="+mn-ea"/>
              </a:rPr>
              <a:t>)</a:t>
            </a:r>
            <a:r>
              <a:rPr lang="zh-CN" altLang="en-US" sz="1600" dirty="0">
                <a:latin typeface="宋体" panose="02010600030101010101" pitchFamily="2" charset="-122"/>
                <a:ea typeface="宋体" panose="02010600030101010101" pitchFamily="2" charset="-122"/>
                <a:sym typeface="+mn-ea"/>
              </a:rPr>
              <a:t>的人脸识别算法，而</a:t>
            </a:r>
            <a:r>
              <a:rPr lang="en-US" altLang="zh-CN" sz="1600" dirty="0">
                <a:latin typeface="宋体" panose="02010600030101010101" pitchFamily="2" charset="-122"/>
                <a:ea typeface="宋体" panose="02010600030101010101" pitchFamily="2" charset="-122"/>
                <a:sym typeface="+mn-ea"/>
              </a:rPr>
              <a:t>LDA</a:t>
            </a:r>
            <a:r>
              <a:rPr lang="zh-CN" altLang="en-US" sz="1600" dirty="0">
                <a:latin typeface="宋体" panose="02010600030101010101" pitchFamily="2" charset="-122"/>
                <a:ea typeface="宋体" panose="02010600030101010101" pitchFamily="2" charset="-122"/>
                <a:sym typeface="+mn-ea"/>
              </a:rPr>
              <a:t>是</a:t>
            </a:r>
            <a:r>
              <a:rPr lang="en-US" altLang="zh-CN" sz="1600" dirty="0">
                <a:latin typeface="宋体" panose="02010600030101010101" pitchFamily="2" charset="-122"/>
                <a:ea typeface="宋体" panose="02010600030101010101" pitchFamily="2" charset="-122"/>
                <a:sym typeface="+mn-ea"/>
              </a:rPr>
              <a:t>Ronald Fisher</a:t>
            </a:r>
            <a:r>
              <a:rPr lang="zh-CN" altLang="en-US" sz="1600" dirty="0">
                <a:latin typeface="宋体" panose="02010600030101010101" pitchFamily="2" charset="-122"/>
                <a:ea typeface="宋体" panose="02010600030101010101" pitchFamily="2" charset="-122"/>
                <a:sym typeface="+mn-ea"/>
              </a:rPr>
              <a:t>于</a:t>
            </a:r>
            <a:r>
              <a:rPr lang="en-US" altLang="zh-CN" sz="1600" dirty="0">
                <a:latin typeface="宋体" panose="02010600030101010101" pitchFamily="2" charset="-122"/>
                <a:ea typeface="宋体" panose="02010600030101010101" pitchFamily="2" charset="-122"/>
                <a:sym typeface="+mn-ea"/>
              </a:rPr>
              <a:t>193</a:t>
            </a:r>
            <a:r>
              <a:rPr lang="zh-CN" altLang="en-US" sz="1600" dirty="0">
                <a:latin typeface="宋体" panose="02010600030101010101" pitchFamily="2" charset="-122"/>
                <a:ea typeface="宋体" panose="02010600030101010101" pitchFamily="2" charset="-122"/>
                <a:sym typeface="+mn-ea"/>
              </a:rPr>
              <a:t>年提出来的，所以</a:t>
            </a:r>
            <a:r>
              <a:rPr lang="en-US" altLang="zh-CN" sz="1600" dirty="0">
                <a:latin typeface="宋体" panose="02010600030101010101" pitchFamily="2" charset="-122"/>
                <a:ea typeface="宋体" panose="02010600030101010101" pitchFamily="2" charset="-122"/>
                <a:sym typeface="+mn-ea"/>
              </a:rPr>
              <a:t>LDA</a:t>
            </a:r>
            <a:r>
              <a:rPr lang="zh-CN" altLang="en-US" sz="1600" dirty="0">
                <a:latin typeface="宋体" panose="02010600030101010101" pitchFamily="2" charset="-122"/>
                <a:ea typeface="宋体" panose="02010600030101010101" pitchFamily="2" charset="-122"/>
                <a:sym typeface="+mn-ea"/>
              </a:rPr>
              <a:t>也被称作是</a:t>
            </a:r>
            <a:r>
              <a:rPr lang="en-US" altLang="zh-CN" sz="1600" dirty="0">
                <a:latin typeface="宋体" panose="02010600030101010101" pitchFamily="2" charset="-122"/>
                <a:ea typeface="宋体" panose="02010600030101010101" pitchFamily="2" charset="-122"/>
                <a:sym typeface="+mn-ea"/>
              </a:rPr>
              <a:t>Fisher Discriminant Analysis, </a:t>
            </a:r>
            <a:r>
              <a:rPr lang="zh-CN" altLang="en-US" sz="1600" dirty="0">
                <a:latin typeface="宋体" panose="02010600030101010101" pitchFamily="2" charset="-122"/>
                <a:ea typeface="宋体" panose="02010600030101010101" pitchFamily="2" charset="-122"/>
                <a:sym typeface="+mn-ea"/>
              </a:rPr>
              <a:t>也正因为如此，该人脸识别算法被称为</a:t>
            </a:r>
            <a:r>
              <a:rPr lang="en-US" altLang="zh-CN" sz="1600" dirty="0" err="1">
                <a:latin typeface="宋体" panose="02010600030101010101" pitchFamily="2" charset="-122"/>
                <a:ea typeface="宋体" panose="02010600030101010101" pitchFamily="2" charset="-122"/>
                <a:sym typeface="+mn-ea"/>
              </a:rPr>
              <a:t>FisherFace</a:t>
            </a:r>
            <a:r>
              <a:rPr lang="zh-CN" altLang="en-US" sz="1600" dirty="0">
                <a:latin typeface="宋体" panose="02010600030101010101" pitchFamily="2" charset="-122"/>
                <a:ea typeface="宋体" panose="02010600030101010101" pitchFamily="2" charset="-122"/>
                <a:sym typeface="+mn-ea"/>
              </a:rPr>
              <a:t>。</a:t>
            </a:r>
          </a:p>
        </p:txBody>
      </p:sp>
      <p:sp>
        <p:nvSpPr>
          <p:cNvPr id="11" name="内容占位符 10"/>
          <p:cNvSpPr>
            <a:spLocks noGrp="1"/>
          </p:cNvSpPr>
          <p:nvPr>
            <p:ph sz="half" idx="1"/>
          </p:nvPr>
        </p:nvSpPr>
        <p:spPr>
          <a:xfrm>
            <a:off x="989814" y="3429000"/>
            <a:ext cx="4764441" cy="2907000"/>
          </a:xfrm>
        </p:spPr>
        <p:txBody>
          <a:bodyPr/>
          <a:lstStyle/>
          <a:p>
            <a:pPr marL="0" indent="0">
              <a:buNone/>
            </a:pPr>
            <a:r>
              <a:rPr lang="en-US" altLang="zh-CN" dirty="0">
                <a:latin typeface="宋体" panose="02010600030101010101" pitchFamily="2" charset="-122"/>
                <a:ea typeface="宋体" panose="02010600030101010101" pitchFamily="2" charset="-122"/>
              </a:rPr>
              <a:t>LDA</a:t>
            </a:r>
            <a:r>
              <a:rPr lang="zh-CN" altLang="en-US" dirty="0">
                <a:latin typeface="宋体" panose="02010600030101010101" pitchFamily="2" charset="-122"/>
                <a:ea typeface="宋体" panose="02010600030101010101" pitchFamily="2" charset="-122"/>
              </a:rPr>
              <a:t>有和</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相同的地方是，都有利用特征</a:t>
            </a:r>
            <a:r>
              <a:rPr lang="en-US" altLang="zh-CN" dirty="0">
                <a:latin typeface="宋体" panose="02010600030101010101" pitchFamily="2" charset="-122"/>
                <a:ea typeface="宋体" panose="02010600030101010101" pitchFamily="2" charset="-122"/>
              </a:rPr>
              <a:t>LDA</a:t>
            </a:r>
            <a:r>
              <a:rPr lang="zh-CN" altLang="en-US" dirty="0">
                <a:latin typeface="宋体" panose="02010600030101010101" pitchFamily="2" charset="-122"/>
                <a:ea typeface="宋体" panose="02010600030101010101" pitchFamily="2" charset="-122"/>
              </a:rPr>
              <a:t>的降维步骤值排序找到主元的过程，但是不同的是</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求的是协方差矩阵的特征值，而</a:t>
            </a:r>
            <a:r>
              <a:rPr lang="en-US" altLang="zh-CN" dirty="0">
                <a:latin typeface="宋体" panose="02010600030101010101" pitchFamily="2" charset="-122"/>
                <a:ea typeface="宋体" panose="02010600030101010101" pitchFamily="2" charset="-122"/>
              </a:rPr>
              <a:t>LDA</a:t>
            </a:r>
            <a:r>
              <a:rPr lang="zh-CN" altLang="en-US" dirty="0">
                <a:latin typeface="宋体" panose="02010600030101010101" pitchFamily="2" charset="-122"/>
                <a:ea typeface="宋体" panose="02010600030101010101" pitchFamily="2" charset="-122"/>
              </a:rPr>
              <a:t>是求的是一个更为复杂的矩阵的特征值（具体如下）。其中需要注意的是在求均值时，和</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也是有所不同的，</a:t>
            </a:r>
            <a:r>
              <a:rPr lang="en-US" altLang="zh-CN" dirty="0">
                <a:latin typeface="宋体" panose="02010600030101010101" pitchFamily="2" charset="-122"/>
                <a:ea typeface="宋体" panose="02010600030101010101" pitchFamily="2" charset="-122"/>
              </a:rPr>
              <a:t>LDA</a:t>
            </a:r>
            <a:r>
              <a:rPr lang="zh-CN" altLang="en-US" dirty="0">
                <a:latin typeface="宋体" panose="02010600030101010101" pitchFamily="2" charset="-122"/>
                <a:ea typeface="宋体" panose="02010600030101010101" pitchFamily="2" charset="-122"/>
              </a:rPr>
              <a:t>对每个类别样本求均值，而</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是对所有样本数据求均值，得到平均脸。</a:t>
            </a:r>
          </a:p>
        </p:txBody>
      </p:sp>
      <p:pic>
        <p:nvPicPr>
          <p:cNvPr id="20" name="内容占位符 1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828743" y="3317267"/>
            <a:ext cx="5283200" cy="2441770"/>
          </a:xfrm>
        </p:spPr>
      </p:pic>
      <p:sp>
        <p:nvSpPr>
          <p:cNvPr id="17" name="图片占位符 7"/>
          <p:cNvSpPr txBox="1"/>
          <p:nvPr/>
        </p:nvSpPr>
        <p:spPr>
          <a:xfrm>
            <a:off x="545501" y="3317266"/>
            <a:ext cx="5283242" cy="3018734"/>
          </a:xfrm>
          <a:prstGeom prst="rect">
            <a:avLst/>
          </a:prstGeom>
        </p:spPr>
      </p:sp>
      <p:sp>
        <p:nvSpPr>
          <p:cNvPr id="26" name="文本框 25"/>
          <p:cNvSpPr txBox="1"/>
          <p:nvPr/>
        </p:nvSpPr>
        <p:spPr>
          <a:xfrm>
            <a:off x="6003637" y="2656290"/>
            <a:ext cx="3879273" cy="461665"/>
          </a:xfrm>
          <a:prstGeom prst="rect">
            <a:avLst/>
          </a:prstGeom>
          <a:noFill/>
        </p:spPr>
        <p:txBody>
          <a:bodyPr wrap="square">
            <a:spAutoFit/>
          </a:bodyPr>
          <a:lstStyle/>
          <a:p>
            <a:r>
              <a:rPr lang="en-US" altLang="zh-CN" sz="2400" b="0" i="0" dirty="0">
                <a:solidFill>
                  <a:schemeClr val="tx1">
                    <a:lumMod val="75000"/>
                    <a:lumOff val="25000"/>
                  </a:schemeClr>
                </a:solidFill>
                <a:effectLst/>
                <a:latin typeface="宋体" panose="02010600030101010101" pitchFamily="2" charset="-122"/>
                <a:ea typeface="宋体" panose="02010600030101010101" pitchFamily="2" charset="-122"/>
              </a:rPr>
              <a:t>LDA</a:t>
            </a:r>
            <a:r>
              <a:rPr lang="zh-CN" altLang="en-US" sz="2400" b="0" i="0" dirty="0">
                <a:solidFill>
                  <a:schemeClr val="tx1">
                    <a:lumMod val="75000"/>
                    <a:lumOff val="25000"/>
                  </a:schemeClr>
                </a:solidFill>
                <a:effectLst/>
                <a:latin typeface="宋体" panose="02010600030101010101" pitchFamily="2" charset="-122"/>
                <a:ea typeface="宋体" panose="02010600030101010101" pitchFamily="2" charset="-122"/>
              </a:rPr>
              <a:t>的降维步骤 </a:t>
            </a:r>
            <a:endParaRPr lang="zh-CN" altLang="en-US" sz="2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4" name="文本框 3"/>
          <p:cNvSpPr txBox="1"/>
          <p:nvPr/>
        </p:nvSpPr>
        <p:spPr>
          <a:xfrm>
            <a:off x="1053386" y="1270000"/>
            <a:ext cx="4701093" cy="460375"/>
          </a:xfrm>
          <a:prstGeom prst="rect">
            <a:avLst/>
          </a:prstGeom>
          <a:noFill/>
        </p:spPr>
        <p:txBody>
          <a:bodyPr wrap="square" rtlCol="0" anchor="t">
            <a:spAutoFit/>
          </a:bodyPr>
          <a:lstStyle/>
          <a:p>
            <a:r>
              <a:rPr lang="en-US" altLang="zh-CN" sz="2400" b="1" dirty="0" err="1">
                <a:latin typeface="宋体" panose="02010600030101010101" pitchFamily="2" charset="-122"/>
                <a:ea typeface="宋体" panose="02010600030101010101" pitchFamily="2" charset="-122"/>
                <a:sym typeface="+mn-ea"/>
              </a:rPr>
              <a:t>FisherFace</a:t>
            </a:r>
            <a:r>
              <a:rPr lang="zh-CN" altLang="en-US" sz="2400" b="1" dirty="0">
                <a:latin typeface="逐浪温莎雅楷体" panose="03000509000000000000" charset="-122"/>
                <a:ea typeface="逐浪温莎雅楷体" panose="03000509000000000000" charset="-122"/>
                <a:cs typeface="逐浪温莎雅楷体" panose="03000509000000000000" charset="-122"/>
                <a:sym typeface="+mn-ea"/>
              </a:rPr>
              <a:t> </a:t>
            </a:r>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 </a:t>
            </a:r>
          </a:p>
        </p:txBody>
      </p:sp>
    </p:spTree>
    <p:custDataLst>
      <p:tags r:id="rId1"/>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60984" y="484505"/>
            <a:ext cx="6894417" cy="696595"/>
            <a:chOff x="1336" y="1002"/>
            <a:chExt cx="10612" cy="1097"/>
          </a:xfrm>
        </p:grpSpPr>
        <p:grpSp>
          <p:nvGrpSpPr>
            <p:cNvPr id="3" name="组合 2"/>
            <p:cNvGrpSpPr/>
            <p:nvPr/>
          </p:nvGrpSpPr>
          <p:grpSpPr>
            <a:xfrm>
              <a:off x="1336" y="1002"/>
              <a:ext cx="663" cy="1096"/>
              <a:chOff x="1336" y="1002"/>
              <a:chExt cx="663" cy="1096"/>
            </a:xfrm>
          </p:grpSpPr>
          <p:sp>
            <p:nvSpPr>
              <p:cNvPr id="6" name="矩形 5"/>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2222" y="1374"/>
              <a:ext cx="7822" cy="725"/>
            </a:xfrm>
            <a:prstGeom prst="rect">
              <a:avLst/>
            </a:prstGeom>
            <a:noFill/>
          </p:spPr>
          <p:txBody>
            <a:bodyPr wrap="square" rtlCol="0" anchor="t">
              <a:spAutoFit/>
            </a:bodyPr>
            <a:lstStyle/>
            <a:p>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课题算法及原理</a:t>
              </a:r>
            </a:p>
          </p:txBody>
        </p:sp>
        <p:sp>
          <p:nvSpPr>
            <p:cNvPr id="15" name="文本框 1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Topic algorithm and principle</a:t>
              </a:r>
            </a:p>
          </p:txBody>
        </p:sp>
      </p:grpSp>
      <p:pic>
        <p:nvPicPr>
          <p:cNvPr id="16" name="图片 15" descr="018"/>
          <p:cNvPicPr>
            <a:picLocks noChangeAspect="1"/>
          </p:cNvPicPr>
          <p:nvPr/>
        </p:nvPicPr>
        <p:blipFill>
          <a:blip r:embed="rId12"/>
          <a:stretch>
            <a:fillRect/>
          </a:stretch>
        </p:blipFill>
        <p:spPr>
          <a:xfrm>
            <a:off x="6197600" y="1270000"/>
            <a:ext cx="4700905" cy="3829050"/>
          </a:xfrm>
          <a:prstGeom prst="rect">
            <a:avLst/>
          </a:prstGeom>
        </p:spPr>
      </p:pic>
      <p:sp>
        <p:nvSpPr>
          <p:cNvPr id="27" name="矩形 26"/>
          <p:cNvSpPr/>
          <p:nvPr/>
        </p:nvSpPr>
        <p:spPr>
          <a:xfrm>
            <a:off x="1310640" y="1858645"/>
            <a:ext cx="4552950" cy="2651125"/>
          </a:xfrm>
          <a:prstGeom prst="rect">
            <a:avLst/>
          </a:prstGeom>
        </p:spPr>
        <p:txBody>
          <a:bodyPr wrap="square">
            <a:spAutoFit/>
          </a:bodyPr>
          <a:lstStyle/>
          <a:p>
            <a:pPr indent="0" algn="l">
              <a:lnSpc>
                <a:spcPct val="130000"/>
              </a:lnSpc>
              <a:buFont typeface="Wingdings" panose="05000000000000000000" charset="0"/>
              <a:buNone/>
            </a:pPr>
            <a:r>
              <a:rPr lang="zh-CN" altLang="en-US" sz="1600" dirty="0">
                <a:latin typeface="宋体" panose="02010600030101010101" pitchFamily="2" charset="-122"/>
                <a:ea typeface="宋体" panose="02010600030101010101" pitchFamily="2" charset="-122"/>
                <a:sym typeface="+mn-ea"/>
              </a:rPr>
              <a:t>LBP是一种特征提取方式，能提取出图像的局部的纹理特征，最开始的LBP算子是在3X3窗口中，取中心像素的像素值为阀值，与其周围八个像素点的像素值比较，若像素点的像素值大于阀值，则此像素点被标记为1，否则标记为0。这样就能得到一个八位二进制的码，转换为十进制即LBP码，于是得到了这个窗口的LBP值，用这个值来反映这个窗口内的纹理信息。</a:t>
            </a:r>
          </a:p>
        </p:txBody>
      </p:sp>
      <p:sp>
        <p:nvSpPr>
          <p:cNvPr id="4" name="矩形 3"/>
          <p:cNvSpPr/>
          <p:nvPr/>
        </p:nvSpPr>
        <p:spPr>
          <a:xfrm>
            <a:off x="1400175" y="4578985"/>
            <a:ext cx="4463415" cy="1050925"/>
          </a:xfrm>
          <a:prstGeom prst="rect">
            <a:avLst/>
          </a:prstGeom>
        </p:spPr>
        <p:txBody>
          <a:bodyPr wrap="square">
            <a:spAutoFit/>
          </a:bodyPr>
          <a:lstStyle/>
          <a:p>
            <a:pPr indent="0" algn="l" fontAlgn="auto">
              <a:lnSpc>
                <a:spcPct val="130000"/>
              </a:lnSpc>
            </a:pPr>
            <a:r>
              <a:rPr lang="zh-CN" altLang="en-US" sz="1600" dirty="0">
                <a:solidFill>
                  <a:schemeClr val="tx1"/>
                </a:solidFill>
                <a:latin typeface="宋体" panose="02010600030101010101" pitchFamily="2" charset="-122"/>
                <a:ea typeface="宋体" panose="02010600030101010101" pitchFamily="2" charset="-122"/>
                <a:sym typeface="+mn-ea"/>
              </a:rPr>
              <a:t>LBPH是在原始LBP上的一个改进，在opencv支持下我们可以直接调用函数直接创建一个LBPH人脸识别的模型。</a:t>
            </a:r>
          </a:p>
        </p:txBody>
      </p:sp>
      <p:sp>
        <p:nvSpPr>
          <p:cNvPr id="5" name="文本框 4"/>
          <p:cNvSpPr txBox="1"/>
          <p:nvPr/>
        </p:nvSpPr>
        <p:spPr>
          <a:xfrm>
            <a:off x="1400175" y="1376045"/>
            <a:ext cx="4727575" cy="460375"/>
          </a:xfrm>
          <a:prstGeom prst="rect">
            <a:avLst/>
          </a:prstGeom>
          <a:noFill/>
        </p:spPr>
        <p:txBody>
          <a:bodyPr wrap="square" rtlCol="0" anchor="t">
            <a:spAutoFit/>
          </a:bodyPr>
          <a:lstStyle/>
          <a:p>
            <a:r>
              <a:rPr lang="zh-CN" altLang="en-US" sz="2400" b="1" dirty="0">
                <a:latin typeface="宋体" panose="02010600030101010101" pitchFamily="2" charset="-122"/>
                <a:ea typeface="宋体" panose="02010600030101010101" pitchFamily="2" charset="-122"/>
                <a:sym typeface="+mn-ea"/>
              </a:rPr>
              <a:t>LBPHFaceRecognizer</a:t>
            </a:r>
            <a:endParaRPr lang="zh-CN" altLang="en-US" sz="2400" b="1" dirty="0">
              <a:latin typeface="逐浪温莎雅楷体" panose="03000509000000000000" charset="-122"/>
              <a:ea typeface="逐浪温莎雅楷体" panose="03000509000000000000" charset="-122"/>
              <a:cs typeface="逐浪温莎雅楷体" panose="03000509000000000000" charset="-122"/>
              <a:sym typeface="+mn-ea"/>
            </a:endParaRPr>
          </a:p>
        </p:txBody>
      </p:sp>
      <p:grpSp>
        <p:nvGrpSpPr>
          <p:cNvPr id="12" name="组合 11"/>
          <p:cNvGrpSpPr/>
          <p:nvPr/>
        </p:nvGrpSpPr>
        <p:grpSpPr>
          <a:xfrm>
            <a:off x="6089015" y="1214755"/>
            <a:ext cx="4810125" cy="4594225"/>
            <a:chOff x="530" y="4093"/>
            <a:chExt cx="5824" cy="4728"/>
          </a:xfrm>
        </p:grpSpPr>
        <p:pic>
          <p:nvPicPr>
            <p:cNvPr id="43" name="图片 42"/>
            <p:cNvPicPr>
              <a:picLocks noChangeAspect="1"/>
            </p:cNvPicPr>
            <p:nvPr>
              <p:custDataLst>
                <p:tags r:id="rId2"/>
              </p:custDataLst>
            </p:nvPr>
          </p:nvPicPr>
          <p:blipFill rotWithShape="1">
            <a:blip r:embed="rId13" cstate="print">
              <a:extLst>
                <a:ext uri="{28A0092B-C50C-407E-A947-70E740481C1C}">
                  <a14:useLocalDpi xmlns:a14="http://schemas.microsoft.com/office/drawing/2010/main" val="0"/>
                </a:ext>
              </a:extLst>
            </a:blip>
            <a:srcRect r="2937"/>
            <a:stretch>
              <a:fillRect/>
            </a:stretch>
          </p:blipFill>
          <p:spPr>
            <a:xfrm>
              <a:off x="701" y="4180"/>
              <a:ext cx="5549" cy="3223"/>
            </a:xfrm>
            <a:prstGeom prst="rect">
              <a:avLst/>
            </a:prstGeom>
            <a:effectLst>
              <a:outerShdw blurRad="50800" dist="38100" dir="8100000" algn="tr" rotWithShape="0">
                <a:prstClr val="black">
                  <a:alpha val="40000"/>
                </a:prstClr>
              </a:outerShdw>
            </a:effectLst>
          </p:spPr>
        </p:pic>
        <p:grpSp>
          <p:nvGrpSpPr>
            <p:cNvPr id="17" name="Group 50"/>
            <p:cNvGrpSpPr>
              <a:grpSpLocks noChangeAspect="1"/>
            </p:cNvGrpSpPr>
            <p:nvPr>
              <p:custDataLst>
                <p:tags r:id="rId3"/>
              </p:custDataLst>
            </p:nvPr>
          </p:nvGrpSpPr>
          <p:grpSpPr bwMode="auto">
            <a:xfrm>
              <a:off x="530" y="4093"/>
              <a:ext cx="5824" cy="4729"/>
              <a:chOff x="370" y="707"/>
              <a:chExt cx="2318" cy="1882"/>
            </a:xfrm>
          </p:grpSpPr>
          <p:sp>
            <p:nvSpPr>
              <p:cNvPr id="18" name="Freeform 4"/>
              <p:cNvSpPr>
                <a:spLocks noEditPoints="1"/>
              </p:cNvSpPr>
              <p:nvPr>
                <p:custDataLst>
                  <p:tags r:id="rId4"/>
                </p:custDataLst>
              </p:nvPr>
            </p:nvSpPr>
            <p:spPr bwMode="auto">
              <a:xfrm>
                <a:off x="370" y="707"/>
                <a:ext cx="2318" cy="1598"/>
              </a:xfrm>
              <a:custGeom>
                <a:avLst/>
                <a:gdLst/>
                <a:ahLst/>
                <a:cxnLst>
                  <a:cxn ang="0">
                    <a:pos x="2715" y="0"/>
                  </a:cxn>
                  <a:cxn ang="0">
                    <a:pos x="85" y="0"/>
                  </a:cxn>
                  <a:cxn ang="0">
                    <a:pos x="0" y="85"/>
                  </a:cxn>
                  <a:cxn ang="0">
                    <a:pos x="0" y="1846"/>
                  </a:cxn>
                  <a:cxn ang="0">
                    <a:pos x="85" y="1930"/>
                  </a:cxn>
                  <a:cxn ang="0">
                    <a:pos x="2715" y="1930"/>
                  </a:cxn>
                  <a:cxn ang="0">
                    <a:pos x="2800" y="1846"/>
                  </a:cxn>
                  <a:cxn ang="0">
                    <a:pos x="2800" y="85"/>
                  </a:cxn>
                  <a:cxn ang="0">
                    <a:pos x="2715" y="0"/>
                  </a:cxn>
                  <a:cxn ang="0">
                    <a:pos x="2703" y="1584"/>
                  </a:cxn>
                  <a:cxn ang="0">
                    <a:pos x="99" y="1584"/>
                  </a:cxn>
                  <a:cxn ang="0">
                    <a:pos x="99" y="97"/>
                  </a:cxn>
                  <a:cxn ang="0">
                    <a:pos x="2703" y="97"/>
                  </a:cxn>
                  <a:cxn ang="0">
                    <a:pos x="2703" y="1584"/>
                  </a:cxn>
                </a:cxnLst>
                <a:rect l="0" t="0" r="r" b="b"/>
                <a:pathLst>
                  <a:path w="2800" h="1930">
                    <a:moveTo>
                      <a:pt x="2715" y="0"/>
                    </a:moveTo>
                    <a:cubicBezTo>
                      <a:pt x="85" y="0"/>
                      <a:pt x="85" y="0"/>
                      <a:pt x="85" y="0"/>
                    </a:cubicBezTo>
                    <a:cubicBezTo>
                      <a:pt x="38" y="0"/>
                      <a:pt x="0" y="38"/>
                      <a:pt x="0" y="85"/>
                    </a:cubicBezTo>
                    <a:cubicBezTo>
                      <a:pt x="0" y="1846"/>
                      <a:pt x="0" y="1846"/>
                      <a:pt x="0" y="1846"/>
                    </a:cubicBezTo>
                    <a:cubicBezTo>
                      <a:pt x="0" y="1893"/>
                      <a:pt x="38" y="1930"/>
                      <a:pt x="85" y="1930"/>
                    </a:cubicBezTo>
                    <a:cubicBezTo>
                      <a:pt x="2715" y="1930"/>
                      <a:pt x="2715" y="1930"/>
                      <a:pt x="2715" y="1930"/>
                    </a:cubicBezTo>
                    <a:cubicBezTo>
                      <a:pt x="2762" y="1930"/>
                      <a:pt x="2800" y="1893"/>
                      <a:pt x="2800" y="1846"/>
                    </a:cubicBezTo>
                    <a:cubicBezTo>
                      <a:pt x="2800" y="85"/>
                      <a:pt x="2800" y="85"/>
                      <a:pt x="2800" y="85"/>
                    </a:cubicBezTo>
                    <a:cubicBezTo>
                      <a:pt x="2800" y="38"/>
                      <a:pt x="2762" y="0"/>
                      <a:pt x="2715" y="0"/>
                    </a:cubicBezTo>
                    <a:close/>
                    <a:moveTo>
                      <a:pt x="2703" y="1584"/>
                    </a:moveTo>
                    <a:cubicBezTo>
                      <a:pt x="99" y="1584"/>
                      <a:pt x="99" y="1584"/>
                      <a:pt x="99" y="1584"/>
                    </a:cubicBezTo>
                    <a:cubicBezTo>
                      <a:pt x="99" y="97"/>
                      <a:pt x="99" y="97"/>
                      <a:pt x="99" y="97"/>
                    </a:cubicBezTo>
                    <a:cubicBezTo>
                      <a:pt x="2703" y="97"/>
                      <a:pt x="2703" y="97"/>
                      <a:pt x="2703" y="97"/>
                    </a:cubicBezTo>
                    <a:lnTo>
                      <a:pt x="2703" y="1584"/>
                    </a:lnTo>
                    <a:close/>
                  </a:path>
                </a:pathLst>
              </a:custGeom>
              <a:solidFill>
                <a:srgbClr val="E2E2E2"/>
              </a:solidFill>
              <a:ln w="9525">
                <a:noFill/>
                <a:round/>
              </a:ln>
            </p:spPr>
            <p:txBody>
              <a:bodyPr vert="horz" wrap="square" lIns="91440" tIns="45720" rIns="91440" bIns="45720" numCol="1" anchor="t" anchorCtr="0" compatLnSpc="1"/>
              <a:lstStyle/>
              <a:p>
                <a:endParaRPr lang="en-US" dirty="0">
                  <a:sym typeface="Arial" panose="020B0604020202020204" pitchFamily="34" charset="0"/>
                </a:endParaRPr>
              </a:p>
            </p:txBody>
          </p:sp>
          <p:sp>
            <p:nvSpPr>
              <p:cNvPr id="19" name="Freeform 5"/>
              <p:cNvSpPr/>
              <p:nvPr>
                <p:custDataLst>
                  <p:tags r:id="rId5"/>
                </p:custDataLst>
              </p:nvPr>
            </p:nvSpPr>
            <p:spPr bwMode="auto">
              <a:xfrm>
                <a:off x="370" y="2096"/>
                <a:ext cx="2318" cy="212"/>
              </a:xfrm>
              <a:custGeom>
                <a:avLst/>
                <a:gdLst/>
                <a:ahLst/>
                <a:cxnLst>
                  <a:cxn ang="0">
                    <a:pos x="0" y="0"/>
                  </a:cxn>
                  <a:cxn ang="0">
                    <a:pos x="0" y="172"/>
                  </a:cxn>
                  <a:cxn ang="0">
                    <a:pos x="85" y="256"/>
                  </a:cxn>
                  <a:cxn ang="0">
                    <a:pos x="2715" y="256"/>
                  </a:cxn>
                  <a:cxn ang="0">
                    <a:pos x="2800" y="172"/>
                  </a:cxn>
                  <a:cxn ang="0">
                    <a:pos x="2800" y="0"/>
                  </a:cxn>
                  <a:cxn ang="0">
                    <a:pos x="0" y="0"/>
                  </a:cxn>
                </a:cxnLst>
                <a:rect l="0" t="0" r="r" b="b"/>
                <a:pathLst>
                  <a:path w="2800" h="256">
                    <a:moveTo>
                      <a:pt x="0" y="0"/>
                    </a:moveTo>
                    <a:cubicBezTo>
                      <a:pt x="0" y="172"/>
                      <a:pt x="0" y="172"/>
                      <a:pt x="0" y="172"/>
                    </a:cubicBezTo>
                    <a:cubicBezTo>
                      <a:pt x="0" y="219"/>
                      <a:pt x="38" y="256"/>
                      <a:pt x="85" y="256"/>
                    </a:cubicBezTo>
                    <a:cubicBezTo>
                      <a:pt x="2715" y="256"/>
                      <a:pt x="2715" y="256"/>
                      <a:pt x="2715" y="256"/>
                    </a:cubicBezTo>
                    <a:cubicBezTo>
                      <a:pt x="2762" y="256"/>
                      <a:pt x="2800" y="219"/>
                      <a:pt x="2800" y="172"/>
                    </a:cubicBezTo>
                    <a:cubicBezTo>
                      <a:pt x="2800" y="0"/>
                      <a:pt x="2800" y="0"/>
                      <a:pt x="2800" y="0"/>
                    </a:cubicBezTo>
                    <a:lnTo>
                      <a:pt x="0" y="0"/>
                    </a:lnTo>
                    <a:close/>
                  </a:path>
                </a:pathLst>
              </a:custGeom>
              <a:solidFill>
                <a:srgbClr val="E2E2E2"/>
              </a:solidFill>
              <a:ln w="9525">
                <a:noFill/>
                <a:round/>
              </a:ln>
            </p:spPr>
            <p:txBody>
              <a:bodyPr vert="horz" wrap="square" lIns="91440" tIns="45720" rIns="91440" bIns="45720" numCol="1" anchor="t" anchorCtr="0" compatLnSpc="1"/>
              <a:lstStyle/>
              <a:p>
                <a:endParaRPr lang="en-US">
                  <a:sym typeface="Arial" panose="020B0604020202020204" pitchFamily="34" charset="0"/>
                </a:endParaRPr>
              </a:p>
            </p:txBody>
          </p:sp>
          <p:sp>
            <p:nvSpPr>
              <p:cNvPr id="22" name="Rectangle 6"/>
              <p:cNvSpPr>
                <a:spLocks noChangeArrowheads="1"/>
              </p:cNvSpPr>
              <p:nvPr>
                <p:custDataLst>
                  <p:tags r:id="rId6"/>
                </p:custDataLst>
              </p:nvPr>
            </p:nvSpPr>
            <p:spPr bwMode="auto">
              <a:xfrm>
                <a:off x="1154" y="2568"/>
                <a:ext cx="750" cy="21"/>
              </a:xfrm>
              <a:prstGeom prst="rect">
                <a:avLst/>
              </a:prstGeom>
              <a:solidFill>
                <a:srgbClr val="666666"/>
              </a:solidFill>
              <a:ln w="9525">
                <a:noFill/>
                <a:miter lim="800000"/>
              </a:ln>
            </p:spPr>
            <p:txBody>
              <a:bodyPr vert="horz" wrap="square" lIns="91440" tIns="45720" rIns="91440" bIns="45720" numCol="1" anchor="t" anchorCtr="0" compatLnSpc="1"/>
              <a:lstStyle/>
              <a:p>
                <a:endParaRPr lang="en-US">
                  <a:sym typeface="Arial" panose="020B0604020202020204" pitchFamily="34" charset="0"/>
                </a:endParaRPr>
              </a:p>
            </p:txBody>
          </p:sp>
          <p:sp>
            <p:nvSpPr>
              <p:cNvPr id="23" name="Freeform 7"/>
              <p:cNvSpPr/>
              <p:nvPr>
                <p:custDataLst>
                  <p:tags r:id="rId7"/>
                </p:custDataLst>
              </p:nvPr>
            </p:nvSpPr>
            <p:spPr bwMode="auto">
              <a:xfrm>
                <a:off x="1156" y="2480"/>
                <a:ext cx="748" cy="88"/>
              </a:xfrm>
              <a:custGeom>
                <a:avLst/>
                <a:gdLst/>
                <a:ahLst/>
                <a:cxnLst>
                  <a:cxn ang="0">
                    <a:pos x="748" y="88"/>
                  </a:cxn>
                  <a:cxn ang="0">
                    <a:pos x="0" y="88"/>
                  </a:cxn>
                  <a:cxn ang="0">
                    <a:pos x="99" y="0"/>
                  </a:cxn>
                  <a:cxn ang="0">
                    <a:pos x="647" y="0"/>
                  </a:cxn>
                  <a:cxn ang="0">
                    <a:pos x="748" y="88"/>
                  </a:cxn>
                </a:cxnLst>
                <a:rect l="0" t="0" r="r" b="b"/>
                <a:pathLst>
                  <a:path w="748" h="88">
                    <a:moveTo>
                      <a:pt x="748" y="88"/>
                    </a:moveTo>
                    <a:lnTo>
                      <a:pt x="0" y="88"/>
                    </a:lnTo>
                    <a:lnTo>
                      <a:pt x="99" y="0"/>
                    </a:lnTo>
                    <a:lnTo>
                      <a:pt x="647" y="0"/>
                    </a:lnTo>
                    <a:lnTo>
                      <a:pt x="748" y="88"/>
                    </a:lnTo>
                    <a:close/>
                  </a:path>
                </a:pathLst>
              </a:custGeom>
              <a:solidFill>
                <a:srgbClr val="E2E2E2"/>
              </a:solidFill>
              <a:ln w="9525">
                <a:noFill/>
                <a:round/>
              </a:ln>
            </p:spPr>
            <p:txBody>
              <a:bodyPr vert="horz" wrap="square" lIns="91440" tIns="45720" rIns="91440" bIns="45720" numCol="1" anchor="t" anchorCtr="0" compatLnSpc="1"/>
              <a:lstStyle/>
              <a:p>
                <a:endParaRPr lang="en-US">
                  <a:sym typeface="Arial" panose="020B0604020202020204" pitchFamily="34" charset="0"/>
                </a:endParaRPr>
              </a:p>
            </p:txBody>
          </p:sp>
          <p:sp>
            <p:nvSpPr>
              <p:cNvPr id="26" name="Freeform 8"/>
              <p:cNvSpPr/>
              <p:nvPr>
                <p:custDataLst>
                  <p:tags r:id="rId8"/>
                </p:custDataLst>
              </p:nvPr>
            </p:nvSpPr>
            <p:spPr bwMode="auto">
              <a:xfrm>
                <a:off x="1255" y="2308"/>
                <a:ext cx="548" cy="172"/>
              </a:xfrm>
              <a:custGeom>
                <a:avLst/>
                <a:gdLst/>
                <a:ahLst/>
                <a:cxnLst>
                  <a:cxn ang="0">
                    <a:pos x="548" y="172"/>
                  </a:cxn>
                  <a:cxn ang="0">
                    <a:pos x="0" y="172"/>
                  </a:cxn>
                  <a:cxn ang="0">
                    <a:pos x="22" y="0"/>
                  </a:cxn>
                  <a:cxn ang="0">
                    <a:pos x="528" y="0"/>
                  </a:cxn>
                  <a:cxn ang="0">
                    <a:pos x="548" y="172"/>
                  </a:cxn>
                </a:cxnLst>
                <a:rect l="0" t="0" r="r" b="b"/>
                <a:pathLst>
                  <a:path w="548" h="172">
                    <a:moveTo>
                      <a:pt x="548" y="172"/>
                    </a:moveTo>
                    <a:lnTo>
                      <a:pt x="0" y="172"/>
                    </a:lnTo>
                    <a:lnTo>
                      <a:pt x="22" y="0"/>
                    </a:lnTo>
                    <a:lnTo>
                      <a:pt x="528" y="0"/>
                    </a:lnTo>
                    <a:lnTo>
                      <a:pt x="548" y="172"/>
                    </a:lnTo>
                    <a:close/>
                  </a:path>
                </a:pathLst>
              </a:custGeom>
              <a:solidFill>
                <a:srgbClr val="E2E2E2"/>
              </a:solidFill>
              <a:ln w="9525">
                <a:noFill/>
                <a:round/>
              </a:ln>
            </p:spPr>
            <p:txBody>
              <a:bodyPr vert="horz" wrap="square" lIns="91440" tIns="45720" rIns="91440" bIns="45720" numCol="1" anchor="t" anchorCtr="0" compatLnSpc="1"/>
              <a:lstStyle/>
              <a:p>
                <a:endParaRPr lang="en-US">
                  <a:sym typeface="Arial" panose="020B0604020202020204" pitchFamily="34" charset="0"/>
                </a:endParaRPr>
              </a:p>
            </p:txBody>
          </p:sp>
          <p:sp>
            <p:nvSpPr>
              <p:cNvPr id="7" name="Oval 9"/>
              <p:cNvSpPr>
                <a:spLocks noChangeArrowheads="1"/>
              </p:cNvSpPr>
              <p:nvPr>
                <p:custDataLst>
                  <p:tags r:id="rId9"/>
                </p:custDataLst>
              </p:nvPr>
            </p:nvSpPr>
            <p:spPr bwMode="auto">
              <a:xfrm>
                <a:off x="1479" y="2154"/>
                <a:ext cx="106" cy="106"/>
              </a:xfrm>
              <a:prstGeom prst="ellipse">
                <a:avLst/>
              </a:prstGeom>
              <a:solidFill>
                <a:srgbClr val="222618"/>
              </a:solidFill>
              <a:ln w="9525">
                <a:noFill/>
                <a:round/>
              </a:ln>
            </p:spPr>
            <p:txBody>
              <a:bodyPr vert="horz" wrap="square" lIns="91440" tIns="45720" rIns="91440" bIns="45720" numCol="1" anchor="t" anchorCtr="0" compatLnSpc="1"/>
              <a:lstStyle/>
              <a:p>
                <a:endParaRPr lang="en-US">
                  <a:sym typeface="Arial" panose="020B0604020202020204" pitchFamily="34" charset="0"/>
                </a:endParaRPr>
              </a:p>
            </p:txBody>
          </p:sp>
        </p:grpSp>
      </p:grpSp>
      <p:pic>
        <p:nvPicPr>
          <p:cNvPr id="8" name="图片 7" descr="024"/>
          <p:cNvPicPr>
            <a:picLocks noChangeAspect="1"/>
          </p:cNvPicPr>
          <p:nvPr/>
        </p:nvPicPr>
        <p:blipFill>
          <a:blip r:embed="rId14"/>
          <a:srcRect l="25696" b="17974"/>
          <a:stretch>
            <a:fillRect/>
          </a:stretch>
        </p:blipFill>
        <p:spPr>
          <a:xfrm>
            <a:off x="6088380" y="1243965"/>
            <a:ext cx="4810125" cy="4566285"/>
          </a:xfrm>
          <a:prstGeom prst="rect">
            <a:avLst/>
          </a:prstGeom>
        </p:spPr>
      </p:pic>
    </p:spTree>
    <p:custDataLst>
      <p:tags r:id="rId1"/>
    </p:custData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dirty="0">
                <a:solidFill>
                  <a:schemeClr val="tx1">
                    <a:lumMod val="75000"/>
                    <a:lumOff val="25000"/>
                  </a:schemeClr>
                </a:solidFill>
                <a:effectLst/>
                <a:latin typeface="-apple-system"/>
              </a:rPr>
              <a:t>LBPH</a:t>
            </a:r>
            <a:r>
              <a:rPr lang="zh-CN" altLang="en-US" b="0" i="0" dirty="0">
                <a:solidFill>
                  <a:schemeClr val="tx1">
                    <a:lumMod val="75000"/>
                    <a:lumOff val="25000"/>
                  </a:schemeClr>
                </a:solidFill>
                <a:effectLst/>
                <a:latin typeface="-apple-system"/>
              </a:rPr>
              <a:t>计算步骤</a:t>
            </a:r>
            <a:endParaRPr lang="zh-CN" altLang="en-US" dirty="0">
              <a:solidFill>
                <a:schemeClr val="tx1">
                  <a:lumMod val="75000"/>
                  <a:lumOff val="25000"/>
                </a:schemeClr>
              </a:solidFill>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16221" y="1394690"/>
            <a:ext cx="10090293" cy="4849092"/>
          </a:xfr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菱形 3"/>
          <p:cNvSpPr/>
          <p:nvPr/>
        </p:nvSpPr>
        <p:spPr>
          <a:xfrm>
            <a:off x="3194685"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lstStyle/>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04</a:t>
            </a:r>
          </a:p>
        </p:txBody>
      </p:sp>
      <p:sp>
        <p:nvSpPr>
          <p:cNvPr id="6" name="文本框 5"/>
          <p:cNvSpPr txBox="1"/>
          <p:nvPr/>
        </p:nvSpPr>
        <p:spPr>
          <a:xfrm>
            <a:off x="3578860" y="3421380"/>
            <a:ext cx="4809490" cy="645160"/>
          </a:xfrm>
          <a:prstGeom prst="rect">
            <a:avLst/>
          </a:prstGeom>
          <a:noFill/>
        </p:spPr>
        <p:txBody>
          <a:bodyPr wrap="square" rtlCol="0" anchor="t">
            <a:spAutoFit/>
          </a:bodyPr>
          <a:lstStyle/>
          <a:p>
            <a:pPr algn="ctr"/>
            <a:r>
              <a:rPr lang="zh-CN" altLang="en-US" sz="3600" dirty="0">
                <a:latin typeface="+mj-ea"/>
                <a:ea typeface="+mj-ea"/>
                <a:cs typeface="+mn-ea"/>
                <a:sym typeface="+mn-ea"/>
              </a:rPr>
              <a:t>测试代码</a:t>
            </a:r>
            <a:endParaRPr lang="zh-CN" altLang="en-US" sz="3600" dirty="0">
              <a:latin typeface="+mj-ea"/>
              <a:ea typeface="+mj-ea"/>
              <a:cs typeface="逐浪温莎雅楷体" panose="03000509000000000000" charset="-122"/>
              <a:sym typeface="+mn-ea"/>
            </a:endParaRPr>
          </a:p>
        </p:txBody>
      </p:sp>
    </p:spTree>
    <p:custDataLst>
      <p:tags r:id="rId1"/>
    </p:custData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220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测试代码</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Test code</a:t>
              </a:r>
            </a:p>
          </p:txBody>
        </p:sp>
      </p:grpSp>
      <p:sp>
        <p:nvSpPr>
          <p:cNvPr id="24" name="矩形 23"/>
          <p:cNvSpPr/>
          <p:nvPr/>
        </p:nvSpPr>
        <p:spPr>
          <a:xfrm>
            <a:off x="8511540" y="1396365"/>
            <a:ext cx="2891155" cy="1691005"/>
          </a:xfrm>
          <a:prstGeom prst="rect">
            <a:avLst/>
          </a:prstGeom>
        </p:spPr>
        <p:txBody>
          <a:bodyPr wrap="square">
            <a:spAutoFit/>
          </a:bodyPr>
          <a:lstStyle/>
          <a:p>
            <a:pPr indent="457200" algn="l">
              <a:lnSpc>
                <a:spcPct val="130000"/>
              </a:lnSpc>
            </a:pPr>
            <a:r>
              <a:rPr lang="zh-CN" altLang="en-US" sz="160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rPr>
              <a:t>这段代码将实现通过摄像头获取人脸信息，并将获取的人脸进行灰度处理，使人脸特征更加明显，并将处理过的图片保存至指定文件夹中。</a:t>
            </a:r>
          </a:p>
        </p:txBody>
      </p:sp>
      <p:pic>
        <p:nvPicPr>
          <p:cNvPr id="8" name="图片 7" descr="屏幕截图 2021-12-07 202436"/>
          <p:cNvPicPr>
            <a:picLocks noChangeAspect="1"/>
          </p:cNvPicPr>
          <p:nvPr/>
        </p:nvPicPr>
        <p:blipFill>
          <a:blip r:embed="rId4"/>
          <a:stretch>
            <a:fillRect/>
          </a:stretch>
        </p:blipFill>
        <p:spPr>
          <a:xfrm>
            <a:off x="1339215" y="1181100"/>
            <a:ext cx="7172325" cy="5211445"/>
          </a:xfrm>
          <a:prstGeom prst="rect">
            <a:avLst/>
          </a:prstGeom>
        </p:spPr>
      </p:pic>
    </p:spTree>
    <p:custDataLst>
      <p:tags r:id="rId1"/>
    </p:custData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220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测试代码</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Test code</a:t>
              </a:r>
            </a:p>
          </p:txBody>
        </p:sp>
      </p:grpSp>
      <p:pic>
        <p:nvPicPr>
          <p:cNvPr id="8" name="图片 7" descr="屏幕截图 2021-12-07 202529"/>
          <p:cNvPicPr>
            <a:picLocks noChangeAspect="1"/>
          </p:cNvPicPr>
          <p:nvPr/>
        </p:nvPicPr>
        <p:blipFill>
          <a:blip r:embed="rId4"/>
          <a:stretch>
            <a:fillRect/>
          </a:stretch>
        </p:blipFill>
        <p:spPr>
          <a:xfrm>
            <a:off x="1349375" y="1270635"/>
            <a:ext cx="7180580" cy="5135245"/>
          </a:xfrm>
          <a:prstGeom prst="rect">
            <a:avLst/>
          </a:prstGeom>
        </p:spPr>
      </p:pic>
      <p:sp>
        <p:nvSpPr>
          <p:cNvPr id="24" name="矩形 23"/>
          <p:cNvSpPr/>
          <p:nvPr/>
        </p:nvSpPr>
        <p:spPr>
          <a:xfrm>
            <a:off x="8511540" y="1396365"/>
            <a:ext cx="2891155" cy="1370965"/>
          </a:xfrm>
          <a:prstGeom prst="rect">
            <a:avLst/>
          </a:prstGeom>
        </p:spPr>
        <p:txBody>
          <a:bodyPr wrap="square">
            <a:spAutoFit/>
          </a:bodyPr>
          <a:lstStyle/>
          <a:p>
            <a:pPr indent="457200" algn="l">
              <a:lnSpc>
                <a:spcPct val="130000"/>
              </a:lnSpc>
            </a:pPr>
            <a:r>
              <a:rPr lang="zh-CN" altLang="en-US" sz="160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rPr>
              <a:t>调用网络上训练好的训练包对采集的人脸进行投喂训练，读取照片内的信息，得到数组。并将训练好的数据集保存。</a:t>
            </a: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234690" y="628650"/>
            <a:ext cx="8126095" cy="592328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52170" y="1613535"/>
            <a:ext cx="2114550" cy="3630930"/>
          </a:xfrm>
          <a:prstGeom prst="rect">
            <a:avLst/>
          </a:prstGeom>
          <a:noFill/>
        </p:spPr>
        <p:txBody>
          <a:bodyPr wrap="square" rtlCol="0">
            <a:spAutoFit/>
          </a:bodyPr>
          <a:lstStyle/>
          <a:p>
            <a:r>
              <a:rPr lang="zh-CN" altLang="en-US"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目录</a:t>
            </a:r>
          </a:p>
        </p:txBody>
      </p:sp>
      <p:sp>
        <p:nvSpPr>
          <p:cNvPr id="34" name="文本框 33"/>
          <p:cNvSpPr txBox="1"/>
          <p:nvPr/>
        </p:nvSpPr>
        <p:spPr>
          <a:xfrm>
            <a:off x="4264660" y="1329055"/>
            <a:ext cx="5724525" cy="4523105"/>
          </a:xfrm>
          <a:prstGeom prst="rect">
            <a:avLst/>
          </a:prstGeom>
          <a:noFill/>
        </p:spPr>
        <p:txBody>
          <a:bodyPr wrap="square" rtlCol="0">
            <a:spAutoFit/>
          </a:bodyPr>
          <a:lstStyle/>
          <a:p>
            <a:pPr>
              <a:lnSpc>
                <a:spcPct val="200000"/>
              </a:lnSpc>
            </a:pPr>
            <a:r>
              <a:rPr lang="en-US" altLang="zh-CN" sz="2400" dirty="0">
                <a:solidFill>
                  <a:schemeClr val="tx1"/>
                </a:solidFill>
                <a:latin typeface="+mn-ea"/>
                <a:cs typeface="+mn-ea"/>
              </a:rPr>
              <a:t>01. </a:t>
            </a:r>
            <a:r>
              <a:rPr lang="zh-CN" altLang="en-US" sz="2400" dirty="0">
                <a:solidFill>
                  <a:schemeClr val="tx1"/>
                </a:solidFill>
                <a:latin typeface="+mn-ea"/>
                <a:cs typeface="+mn-ea"/>
              </a:rPr>
              <a:t>课题的背景与意义</a:t>
            </a:r>
            <a:endParaRPr lang="en-US" altLang="zh-CN" sz="2400" dirty="0">
              <a:solidFill>
                <a:schemeClr val="tx1"/>
              </a:solidFill>
              <a:latin typeface="+mn-ea"/>
              <a:cs typeface="+mn-ea"/>
            </a:endParaRPr>
          </a:p>
          <a:p>
            <a:pPr>
              <a:lnSpc>
                <a:spcPct val="200000"/>
              </a:lnSpc>
            </a:pPr>
            <a:r>
              <a:rPr lang="en-US" altLang="zh-CN" sz="2400" dirty="0">
                <a:solidFill>
                  <a:schemeClr val="tx1"/>
                </a:solidFill>
                <a:latin typeface="+mn-ea"/>
                <a:cs typeface="+mn-ea"/>
              </a:rPr>
              <a:t>02. </a:t>
            </a:r>
            <a:r>
              <a:rPr lang="zh-CN" altLang="en-US" sz="2400" dirty="0">
                <a:solidFill>
                  <a:schemeClr val="tx1"/>
                </a:solidFill>
                <a:latin typeface="+mn-ea"/>
                <a:cs typeface="+mn-ea"/>
              </a:rPr>
              <a:t>课题研究的思路与步骤</a:t>
            </a:r>
          </a:p>
          <a:p>
            <a:pPr>
              <a:lnSpc>
                <a:spcPct val="200000"/>
              </a:lnSpc>
            </a:pPr>
            <a:r>
              <a:rPr lang="en-US" altLang="zh-CN" sz="2400" dirty="0">
                <a:solidFill>
                  <a:schemeClr val="tx1"/>
                </a:solidFill>
                <a:latin typeface="+mn-ea"/>
                <a:cs typeface="+mn-ea"/>
              </a:rPr>
              <a:t>03. </a:t>
            </a:r>
            <a:r>
              <a:rPr lang="zh-CN" altLang="en-US" sz="2400" dirty="0">
                <a:latin typeface="+mn-ea"/>
                <a:cs typeface="+mn-ea"/>
                <a:sym typeface="+mn-ea"/>
              </a:rPr>
              <a:t>课题算法及原理</a:t>
            </a:r>
            <a:endParaRPr lang="en-US" altLang="zh-CN" sz="2400" dirty="0">
              <a:solidFill>
                <a:schemeClr val="tx1"/>
              </a:solidFill>
              <a:latin typeface="+mn-ea"/>
              <a:cs typeface="+mn-ea"/>
            </a:endParaRPr>
          </a:p>
          <a:p>
            <a:pPr>
              <a:lnSpc>
                <a:spcPct val="200000"/>
              </a:lnSpc>
            </a:pPr>
            <a:r>
              <a:rPr lang="en-US" altLang="zh-CN" sz="2400" dirty="0">
                <a:solidFill>
                  <a:schemeClr val="tx1"/>
                </a:solidFill>
                <a:latin typeface="+mn-ea"/>
                <a:cs typeface="+mn-ea"/>
              </a:rPr>
              <a:t>04. </a:t>
            </a:r>
            <a:r>
              <a:rPr lang="zh-CN" altLang="en-US" sz="2400" dirty="0">
                <a:latin typeface="+mn-ea"/>
                <a:cs typeface="+mn-ea"/>
                <a:sym typeface="+mn-ea"/>
              </a:rPr>
              <a:t>测试代码</a:t>
            </a:r>
            <a:endParaRPr lang="en-US" altLang="zh-CN" sz="2400" dirty="0">
              <a:latin typeface="+mn-ea"/>
              <a:cs typeface="+mn-ea"/>
            </a:endParaRPr>
          </a:p>
          <a:p>
            <a:pPr>
              <a:lnSpc>
                <a:spcPct val="200000"/>
              </a:lnSpc>
            </a:pPr>
            <a:r>
              <a:rPr lang="en-US" altLang="zh-CN" sz="2400" dirty="0">
                <a:solidFill>
                  <a:schemeClr val="tx1"/>
                </a:solidFill>
                <a:latin typeface="+mn-ea"/>
                <a:cs typeface="+mn-ea"/>
              </a:rPr>
              <a:t>05. </a:t>
            </a:r>
            <a:r>
              <a:rPr lang="zh-CN" altLang="en-US" sz="2400" dirty="0">
                <a:latin typeface="+mn-ea"/>
                <a:cs typeface="+mn-ea"/>
                <a:sym typeface="+mn-ea"/>
              </a:rPr>
              <a:t>效果展示</a:t>
            </a:r>
            <a:endParaRPr lang="en-US" altLang="zh-CN" sz="2400" b="1" dirty="0">
              <a:solidFill>
                <a:schemeClr val="tx1"/>
              </a:solidFill>
              <a:latin typeface="+mn-ea"/>
              <a:cs typeface="+mn-ea"/>
            </a:endParaRPr>
          </a:p>
          <a:p>
            <a:pPr>
              <a:lnSpc>
                <a:spcPct val="200000"/>
              </a:lnSpc>
            </a:pPr>
            <a:r>
              <a:rPr lang="en-US" altLang="zh-CN" sz="2400" dirty="0">
                <a:solidFill>
                  <a:schemeClr val="tx1"/>
                </a:solidFill>
                <a:latin typeface="+mn-ea"/>
                <a:cs typeface="+mn-ea"/>
              </a:rPr>
              <a:t>06. </a:t>
            </a:r>
            <a:r>
              <a:rPr lang="zh-CN" altLang="en-US" sz="2400" dirty="0">
                <a:solidFill>
                  <a:schemeClr val="tx1"/>
                </a:solidFill>
                <a:latin typeface="+mn-ea"/>
                <a:cs typeface="+mn-ea"/>
              </a:rPr>
              <a:t>课题研究的结论</a:t>
            </a:r>
          </a:p>
        </p:txBody>
      </p:sp>
    </p:spTree>
    <p:custDataLst>
      <p:tags r:id="rId1"/>
    </p:custDataLst>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220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测试代码</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Test code</a:t>
              </a:r>
            </a:p>
          </p:txBody>
        </p:sp>
      </p:grpSp>
      <p:pic>
        <p:nvPicPr>
          <p:cNvPr id="8" name="图片 7" descr="屏幕截图 2021-12-07 202611"/>
          <p:cNvPicPr>
            <a:picLocks noChangeAspect="1"/>
          </p:cNvPicPr>
          <p:nvPr/>
        </p:nvPicPr>
        <p:blipFill>
          <a:blip r:embed="rId4"/>
          <a:stretch>
            <a:fillRect/>
          </a:stretch>
        </p:blipFill>
        <p:spPr>
          <a:xfrm>
            <a:off x="834390" y="1314450"/>
            <a:ext cx="7748905" cy="5064760"/>
          </a:xfrm>
          <a:prstGeom prst="rect">
            <a:avLst/>
          </a:prstGeom>
        </p:spPr>
      </p:pic>
      <p:sp>
        <p:nvSpPr>
          <p:cNvPr id="24" name="矩形 23"/>
          <p:cNvSpPr/>
          <p:nvPr/>
        </p:nvSpPr>
        <p:spPr>
          <a:xfrm>
            <a:off x="8582660" y="1396365"/>
            <a:ext cx="2820035" cy="3930650"/>
          </a:xfrm>
          <a:prstGeom prst="rect">
            <a:avLst/>
          </a:prstGeom>
        </p:spPr>
        <p:txBody>
          <a:bodyPr wrap="square">
            <a:spAutoFit/>
          </a:bodyPr>
          <a:lstStyle/>
          <a:p>
            <a:pPr indent="457200" algn="l">
              <a:lnSpc>
                <a:spcPct val="130000"/>
              </a:lnSpc>
            </a:pPr>
            <a:r>
              <a:rPr lang="zh-CN" altLang="en-US" sz="1600" dirty="0">
                <a:latin typeface="宋体" panose="02010600030101010101" pitchFamily="2" charset="-122"/>
                <a:ea typeface="宋体" panose="02010600030101010101" pitchFamily="2" charset="-122"/>
                <a:sym typeface="+mn-ea"/>
              </a:rPr>
              <a:t>使用之前训练好的模型，再次调用人脸分类器，在识别时遍历所的.yml文件，如果每一个都不能识别才得出无法识别的结果，相反只要有一个可以识别当前对象就返回可以识别的结果。而对于每一个文件都识别十次人脸，若成功五次以上则表示最终结果为可以识别，否则表示当前文件无法识别这个人脸。</a:t>
            </a:r>
          </a:p>
        </p:txBody>
      </p:sp>
    </p:spTree>
    <p:custDataLst>
      <p:tags r:id="rId1"/>
    </p:custData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lstStyle/>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05</a:t>
            </a:r>
          </a:p>
        </p:txBody>
      </p:sp>
      <p:sp>
        <p:nvSpPr>
          <p:cNvPr id="6" name="文本框 5"/>
          <p:cNvSpPr txBox="1"/>
          <p:nvPr/>
        </p:nvSpPr>
        <p:spPr>
          <a:xfrm>
            <a:off x="3578860" y="3421380"/>
            <a:ext cx="4809490" cy="645160"/>
          </a:xfrm>
          <a:prstGeom prst="rect">
            <a:avLst/>
          </a:prstGeom>
          <a:noFill/>
        </p:spPr>
        <p:txBody>
          <a:bodyPr wrap="square" rtlCol="0" anchor="t">
            <a:spAutoFit/>
          </a:bodyPr>
          <a:lstStyle/>
          <a:p>
            <a:pPr algn="ctr"/>
            <a:r>
              <a:rPr lang="zh-CN" altLang="en-US" sz="3600" dirty="0">
                <a:latin typeface="+mj-ea"/>
                <a:ea typeface="+mj-ea"/>
                <a:cs typeface="+mn-ea"/>
                <a:sym typeface="+mn-ea"/>
              </a:rPr>
              <a:t>效果展示</a:t>
            </a:r>
            <a:endParaRPr lang="zh-CN" altLang="en-US" sz="3600" dirty="0">
              <a:latin typeface="+mj-ea"/>
              <a:ea typeface="+mj-ea"/>
              <a:cs typeface="逐浪温莎雅楷体" panose="03000509000000000000" charset="-122"/>
              <a:sym typeface="+mn-ea"/>
            </a:endParaRPr>
          </a:p>
        </p:txBody>
      </p:sp>
    </p:spTree>
    <p:custDataLst>
      <p:tags r:id="rId1"/>
    </p:custData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220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效果展示</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Effect display</a:t>
              </a:r>
            </a:p>
          </p:txBody>
        </p:sp>
      </p:grpSp>
      <p:pic>
        <p:nvPicPr>
          <p:cNvPr id="100" name="图片 99"/>
          <p:cNvPicPr/>
          <p:nvPr>
            <p:custDataLst>
              <p:tags r:id="rId2"/>
            </p:custDataLst>
          </p:nvPr>
        </p:nvPicPr>
        <p:blipFill>
          <a:blip r:embed="rId5"/>
          <a:stretch>
            <a:fillRect/>
          </a:stretch>
        </p:blipFill>
        <p:spPr>
          <a:xfrm>
            <a:off x="2506345" y="1710055"/>
            <a:ext cx="6576695" cy="4257675"/>
          </a:xfrm>
          <a:prstGeom prst="rect">
            <a:avLst/>
          </a:prstGeom>
          <a:noFill/>
          <a:ln w="9525">
            <a:noFill/>
          </a:ln>
        </p:spPr>
      </p:pic>
    </p:spTree>
    <p:custDataLst>
      <p:tags r:id="rId1"/>
    </p:custData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06950" y="1722120"/>
            <a:ext cx="2114550" cy="1861185"/>
          </a:xfrm>
          <a:prstGeom prst="rect">
            <a:avLst/>
          </a:prstGeom>
          <a:noFill/>
        </p:spPr>
        <p:txBody>
          <a:bodyPr wrap="square" rtlCol="0">
            <a:spAutoFit/>
          </a:bodyPr>
          <a:lstStyle/>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06</a:t>
            </a:r>
          </a:p>
        </p:txBody>
      </p:sp>
      <p:sp>
        <p:nvSpPr>
          <p:cNvPr id="6" name="文本框 5"/>
          <p:cNvSpPr txBox="1"/>
          <p:nvPr/>
        </p:nvSpPr>
        <p:spPr>
          <a:xfrm>
            <a:off x="3982720" y="3421380"/>
            <a:ext cx="4405630" cy="1198880"/>
          </a:xfrm>
          <a:prstGeom prst="rect">
            <a:avLst/>
          </a:prstGeom>
          <a:noFill/>
        </p:spPr>
        <p:txBody>
          <a:bodyPr wrap="square" rtlCol="0" anchor="t">
            <a:spAutoFit/>
          </a:bodyPr>
          <a:lstStyle/>
          <a:p>
            <a:pPr>
              <a:lnSpc>
                <a:spcPct val="200000"/>
              </a:lnSpc>
            </a:pPr>
            <a:r>
              <a:rPr lang="zh-CN" altLang="en-US" sz="3600" dirty="0">
                <a:latin typeface="+mj-ea"/>
                <a:ea typeface="+mj-ea"/>
                <a:cs typeface="+mn-ea"/>
                <a:sym typeface="+mn-ea"/>
              </a:rPr>
              <a:t>课题研究的结论</a:t>
            </a:r>
            <a:endParaRPr lang="zh-CN" altLang="en-US" sz="3600" dirty="0">
              <a:latin typeface="+mj-ea"/>
              <a:ea typeface="+mj-ea"/>
              <a:cs typeface="逐浪温莎雅楷体" panose="03000509000000000000" charset="-122"/>
              <a:sym typeface="+mn-ea"/>
            </a:endParaRPr>
          </a:p>
        </p:txBody>
      </p:sp>
    </p:spTree>
    <p:custDataLst>
      <p:tags r:id="rId1"/>
    </p:custData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69882" y="1080000"/>
            <a:ext cx="10852237" cy="5257355"/>
          </a:xfrm>
        </p:spPr>
        <p:txBody>
          <a:bodyPr/>
          <a:lstStyle/>
          <a:p>
            <a:pPr marL="0" indent="0">
              <a:buNone/>
            </a:pPr>
            <a:r>
              <a:rPr lang="zh-CN" altLang="en-US" sz="2000" b="0" i="0" dirty="0">
                <a:solidFill>
                  <a:srgbClr val="4D4D4D"/>
                </a:solidFill>
                <a:effectLst/>
                <a:latin typeface="-apple-system"/>
              </a:rPr>
              <a:t>    综合我们小组上面所用的几种人脸识别算法，通过分析可以看出，每种算法都有各自优缺点，应根据具体的识别任务和条件选择合适的识别方法。由于人脸识别的复杂性，仅单独使用任何一种现有的方法一般都不会取得很好的识别效果，将各种人脸识别方法组合是今后研究的一种趋势。在特殊场合的应用</a:t>
            </a:r>
            <a:r>
              <a:rPr lang="en-US" altLang="zh-CN" sz="2000" b="0" i="0" dirty="0">
                <a:solidFill>
                  <a:srgbClr val="4D4D4D"/>
                </a:solidFill>
                <a:effectLst/>
                <a:latin typeface="-apple-system"/>
              </a:rPr>
              <a:t>,</a:t>
            </a:r>
            <a:r>
              <a:rPr lang="zh-CN" altLang="en-US" sz="2000" b="0" i="0" dirty="0">
                <a:solidFill>
                  <a:srgbClr val="4D4D4D"/>
                </a:solidFill>
                <a:effectLst/>
                <a:latin typeface="-apple-system"/>
              </a:rPr>
              <a:t>限制其应用的最主要难题是：人脸姿态、光照变化、表情变化所导致的识别效果不理想。</a:t>
            </a:r>
            <a:endParaRPr lang="en-US" altLang="zh-CN" sz="2000" b="0" i="0" dirty="0">
              <a:solidFill>
                <a:srgbClr val="4D4D4D"/>
              </a:solidFill>
              <a:effectLst/>
              <a:latin typeface="-apple-system"/>
            </a:endParaRPr>
          </a:p>
          <a:p>
            <a:pPr marL="0" indent="0">
              <a:buNone/>
            </a:pPr>
            <a:r>
              <a:rPr lang="en-US" altLang="zh-CN" sz="2000" dirty="0">
                <a:solidFill>
                  <a:srgbClr val="4D4D4D"/>
                </a:solidFill>
                <a:latin typeface="-apple-system"/>
              </a:rPr>
              <a:t>    </a:t>
            </a:r>
            <a:r>
              <a:rPr lang="zh-CN" altLang="en-US" sz="2000" b="0" i="0" dirty="0">
                <a:solidFill>
                  <a:srgbClr val="4D4D4D"/>
                </a:solidFill>
                <a:effectLst/>
                <a:latin typeface="-apple-system"/>
              </a:rPr>
              <a:t>对于不理想的识别效果，我们应该把人脸识别放到较强的约束条件之下，图像的背景单一或者是无背景条件下，之前训练的模型就很可能失效，从而导致人脸识别的失败或者是识别效果不佳。所以在人脸识别时的特征提取就显得尤为重要，我们小组在实验过程中就用到了上述的方法：</a:t>
            </a:r>
            <a:r>
              <a:rPr lang="zh-CN" altLang="en-US" sz="2000" i="0" dirty="0">
                <a:solidFill>
                  <a:srgbClr val="4F4F4F"/>
                </a:solidFill>
                <a:effectLst/>
                <a:latin typeface="+mj-ea"/>
                <a:ea typeface="+mj-ea"/>
              </a:rPr>
              <a:t>特征脸方法（</a:t>
            </a:r>
            <a:r>
              <a:rPr lang="en-US" altLang="zh-CN" sz="2000" b="1" dirty="0">
                <a:latin typeface="宋体" panose="02010600030101010101" pitchFamily="2" charset="-122"/>
                <a:ea typeface="宋体" panose="02010600030101010101" pitchFamily="2" charset="-122"/>
                <a:sym typeface="+mn-ea"/>
              </a:rPr>
              <a:t> Eigenface </a:t>
            </a:r>
            <a:r>
              <a:rPr lang="zh-CN" altLang="en-US" sz="2000" i="0" dirty="0">
                <a:solidFill>
                  <a:srgbClr val="4F4F4F"/>
                </a:solidFill>
                <a:effectLst/>
                <a:latin typeface="+mj-ea"/>
                <a:ea typeface="+mj-ea"/>
              </a:rPr>
              <a:t>），</a:t>
            </a:r>
            <a:r>
              <a:rPr lang="zh-CN" altLang="en-US" sz="2000" i="0" dirty="0">
                <a:solidFill>
                  <a:srgbClr val="4F4F4F"/>
                </a:solidFill>
                <a:effectLst/>
                <a:latin typeface="PingFang SC"/>
              </a:rPr>
              <a:t>线性判别分析</a:t>
            </a:r>
            <a:r>
              <a:rPr lang="zh-CN" altLang="en-US" sz="2000" b="0" i="0" dirty="0">
                <a:solidFill>
                  <a:srgbClr val="4D4D4D"/>
                </a:solidFill>
                <a:effectLst/>
                <a:latin typeface="-apple-system"/>
              </a:rPr>
              <a:t>（</a:t>
            </a:r>
            <a:r>
              <a:rPr lang="en-US" altLang="zh-CN" sz="2000" b="0" i="0" dirty="0">
                <a:solidFill>
                  <a:srgbClr val="4D4D4D"/>
                </a:solidFill>
                <a:effectLst/>
                <a:latin typeface="-apple-system"/>
              </a:rPr>
              <a:t>linear/fisher discrimination analysis</a:t>
            </a:r>
            <a:r>
              <a:rPr lang="zh-CN" altLang="en-US" sz="2000" b="0" i="0" dirty="0">
                <a:solidFill>
                  <a:srgbClr val="4D4D4D"/>
                </a:solidFill>
                <a:effectLst/>
                <a:latin typeface="-apple-system"/>
              </a:rPr>
              <a:t>，</a:t>
            </a:r>
            <a:r>
              <a:rPr lang="en-US" altLang="zh-CN" sz="2000" b="0" i="0" dirty="0">
                <a:solidFill>
                  <a:srgbClr val="4D4D4D"/>
                </a:solidFill>
                <a:effectLst/>
                <a:latin typeface="-apple-system"/>
              </a:rPr>
              <a:t>LDA</a:t>
            </a:r>
            <a:r>
              <a:rPr lang="zh-CN" altLang="en-US" sz="2000" dirty="0">
                <a:solidFill>
                  <a:srgbClr val="4D4D4D"/>
                </a:solidFill>
                <a:latin typeface="-apple-system"/>
              </a:rPr>
              <a:t>），</a:t>
            </a:r>
            <a:r>
              <a:rPr lang="zh-CN" altLang="en-US" sz="2000" i="0" dirty="0">
                <a:solidFill>
                  <a:srgbClr val="4F4F4F"/>
                </a:solidFill>
                <a:effectLst/>
                <a:latin typeface="PingFang SC"/>
              </a:rPr>
              <a:t>局部二值模式（</a:t>
            </a:r>
            <a:r>
              <a:rPr lang="en-US" altLang="zh-CN" sz="2400" b="0" i="0" dirty="0">
                <a:solidFill>
                  <a:srgbClr val="4D4D4D"/>
                </a:solidFill>
                <a:effectLst/>
                <a:latin typeface="-apple-system"/>
              </a:rPr>
              <a:t>LBP</a:t>
            </a:r>
            <a:r>
              <a:rPr lang="zh-CN" altLang="en-US" sz="2000" i="0" dirty="0">
                <a:solidFill>
                  <a:srgbClr val="4F4F4F"/>
                </a:solidFill>
                <a:effectLst/>
                <a:latin typeface="PingFang SC"/>
              </a:rPr>
              <a:t>）。这三种方法可以结合可以较好的在人脸识别时提取各个部位的特征，从而使识别的效果得到极大的改善。</a:t>
            </a:r>
          </a:p>
          <a:p>
            <a:pPr marL="0" indent="0">
              <a:buNone/>
            </a:pPr>
            <a:endParaRPr lang="zh-CN" altLang="en-US" i="0" dirty="0">
              <a:solidFill>
                <a:srgbClr val="4F4F4F"/>
              </a:solidFill>
              <a:effectLst/>
              <a:latin typeface="PingFang SC"/>
            </a:endParaRPr>
          </a:p>
          <a:p>
            <a:pPr marL="0" indent="0">
              <a:buNone/>
            </a:pPr>
            <a:endParaRPr lang="zh-CN" altLang="en-US" i="0" dirty="0">
              <a:solidFill>
                <a:srgbClr val="4F4F4F"/>
              </a:solidFill>
              <a:effectLst/>
              <a:latin typeface="+mj-ea"/>
              <a:ea typeface="+mj-ea"/>
            </a:endParaRPr>
          </a:p>
          <a:p>
            <a:pPr marL="0" indent="0">
              <a:buNone/>
            </a:pPr>
            <a:endParaRPr lang="zh-CN" altLang="en-US" dirty="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02690" y="1773555"/>
            <a:ext cx="4926330" cy="899160"/>
          </a:xfrm>
        </p:spPr>
        <p:txBody>
          <a:bodyPr/>
          <a:lstStyle/>
          <a:p>
            <a:r>
              <a:rPr lang="zh-CN" altLang="en-US" sz="8000">
                <a:latin typeface="叶根友毛笔行书2.0版" panose="02010601030101010101" charset="-122"/>
                <a:ea typeface="叶根友毛笔行书2.0版" panose="02010601030101010101" charset="-122"/>
              </a:rPr>
              <a:t>谢谢观看</a:t>
            </a:r>
          </a:p>
        </p:txBody>
      </p:sp>
    </p:spTree>
    <p:custDataLst>
      <p:tags r:id="rId1"/>
    </p:custDataLst>
  </p:cSld>
  <p:clrMapOvr>
    <a:masterClrMapping/>
  </p:clrMapOvr>
  <p:transition>
    <p:newsflash/>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38725" y="1560195"/>
            <a:ext cx="2114550" cy="1861185"/>
          </a:xfrm>
          <a:prstGeom prst="rect">
            <a:avLst/>
          </a:prstGeom>
          <a:noFill/>
        </p:spPr>
        <p:txBody>
          <a:bodyPr wrap="square" rtlCol="0">
            <a:spAutoFit/>
          </a:bodyPr>
          <a:lstStyle/>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01</a:t>
            </a:r>
          </a:p>
        </p:txBody>
      </p:sp>
      <p:sp>
        <p:nvSpPr>
          <p:cNvPr id="6" name="文本框 5"/>
          <p:cNvSpPr txBox="1"/>
          <p:nvPr/>
        </p:nvSpPr>
        <p:spPr>
          <a:xfrm>
            <a:off x="4175760" y="3421380"/>
            <a:ext cx="3840480" cy="645160"/>
          </a:xfrm>
          <a:prstGeom prst="rect">
            <a:avLst/>
          </a:prstGeom>
          <a:noFill/>
        </p:spPr>
        <p:txBody>
          <a:bodyPr wrap="none" rtlCol="0" anchor="t">
            <a:spAutoFit/>
          </a:bodyPr>
          <a:lstStyle/>
          <a:p>
            <a:r>
              <a:rPr lang="zh-CN" altLang="en-US" sz="3600" dirty="0">
                <a:latin typeface="+mj-ea"/>
                <a:ea typeface="+mj-ea"/>
                <a:cs typeface="逐浪温莎雅楷体" panose="03000509000000000000" charset="-122"/>
                <a:sym typeface="+mn-ea"/>
              </a:rPr>
              <a:t>课题的背景与意义</a:t>
            </a:r>
          </a:p>
        </p:txBody>
      </p:sp>
    </p:spTree>
    <p:custDataLst>
      <p:tags r:id="rId1"/>
    </p:custData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7985" cy="784860"/>
            <a:chOff x="1336" y="1002"/>
            <a:chExt cx="10611" cy="1236"/>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lstStyle/>
            <a:p>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选题的背景与意义</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Background and significance of topic selection</a:t>
              </a:r>
            </a:p>
          </p:txBody>
        </p:sp>
      </p:grpSp>
      <p:sp>
        <p:nvSpPr>
          <p:cNvPr id="94" name="文本框 93"/>
          <p:cNvSpPr txBox="1"/>
          <p:nvPr>
            <p:custDataLst>
              <p:tags r:id="rId2"/>
            </p:custDataLst>
          </p:nvPr>
        </p:nvSpPr>
        <p:spPr>
          <a:xfrm>
            <a:off x="991235" y="1354455"/>
            <a:ext cx="9912350" cy="4239895"/>
          </a:xfrm>
          <a:prstGeom prst="rect">
            <a:avLst/>
          </a:prstGeom>
          <a:noFill/>
        </p:spPr>
        <p:txBody>
          <a:bodyPr wrap="square" rtlCol="0">
            <a:normAutofit fontScale="97500" lnSpcReduction="10000"/>
          </a:bodyPr>
          <a:lstStyle/>
          <a:p>
            <a:pPr>
              <a:lnSpc>
                <a:spcPct val="120000"/>
              </a:lnSpc>
            </a:pPr>
            <a:endParaRPr lang="zh-CN" altLang="en-US" sz="2000" b="1" dirty="0">
              <a:solidFill>
                <a:srgbClr val="333333"/>
              </a:solidFill>
              <a:effectLst/>
              <a:latin typeface="Helvetica Neue"/>
              <a:sym typeface="+mn-ea"/>
            </a:endParaRPr>
          </a:p>
          <a:p>
            <a:pPr>
              <a:lnSpc>
                <a:spcPct val="120000"/>
              </a:lnSpc>
            </a:pPr>
            <a:endParaRPr lang="zh-CN" altLang="en-US" sz="2000" b="1" dirty="0">
              <a:solidFill>
                <a:srgbClr val="333333"/>
              </a:solidFill>
              <a:effectLst/>
              <a:latin typeface="Helvetica Neue"/>
              <a:sym typeface="+mn-ea"/>
            </a:endParaRPr>
          </a:p>
          <a:p>
            <a:pPr>
              <a:lnSpc>
                <a:spcPct val="120000"/>
              </a:lnSpc>
            </a:pPr>
            <a:r>
              <a:rPr lang="zh-CN" altLang="en-US" sz="2000" b="1" dirty="0">
                <a:solidFill>
                  <a:srgbClr val="333333"/>
                </a:solidFill>
                <a:effectLst/>
                <a:latin typeface="Helvetica Neue"/>
                <a:sym typeface="+mn-ea"/>
              </a:rPr>
              <a:t>数字图像处理</a:t>
            </a:r>
            <a:r>
              <a:rPr lang="en-US" altLang="zh-CN" sz="2000" dirty="0">
                <a:solidFill>
                  <a:srgbClr val="333333"/>
                </a:solidFill>
                <a:effectLst/>
                <a:latin typeface="Helvetica Neue"/>
                <a:sym typeface="+mn-ea"/>
              </a:rPr>
              <a:t>(Digital Image Processing)</a:t>
            </a:r>
            <a:r>
              <a:rPr lang="zh-CN" altLang="en-US" sz="2000" dirty="0">
                <a:solidFill>
                  <a:srgbClr val="333333"/>
                </a:solidFill>
                <a:effectLst/>
                <a:latin typeface="Helvetica Neue"/>
                <a:sym typeface="+mn-ea"/>
              </a:rPr>
              <a:t>是通过</a:t>
            </a:r>
            <a:r>
              <a:rPr lang="zh-CN" altLang="en-US" sz="2000" dirty="0">
                <a:solidFill>
                  <a:srgbClr val="136EC2"/>
                </a:solidFill>
                <a:effectLst/>
                <a:latin typeface="Helvetica Neue"/>
                <a:sym typeface="+mn-ea"/>
                <a:hlinkClick r:id="rId5"/>
              </a:rPr>
              <a:t>计算机</a:t>
            </a:r>
            <a:r>
              <a:rPr lang="zh-CN" altLang="en-US" sz="2000" dirty="0">
                <a:solidFill>
                  <a:srgbClr val="333333"/>
                </a:solidFill>
                <a:effectLst/>
                <a:latin typeface="Helvetica Neue"/>
                <a:sym typeface="+mn-ea"/>
              </a:rPr>
              <a:t>对图像进行去除噪声、增强、复原、分割、提取特征等处理的方法和技术。</a:t>
            </a:r>
          </a:p>
          <a:p>
            <a:pPr>
              <a:lnSpc>
                <a:spcPct val="120000"/>
              </a:lnSpc>
            </a:pPr>
            <a:endParaRPr lang="en-US" altLang="zh-CN" sz="2000" dirty="0">
              <a:solidFill>
                <a:sysClr val="windowText" lastClr="000000">
                  <a:lumMod val="75000"/>
                  <a:lumOff val="25000"/>
                </a:sysClr>
              </a:solidFill>
              <a:sym typeface="Arial" panose="020B0604020202020204" pitchFamily="34" charset="0"/>
            </a:endParaRPr>
          </a:p>
          <a:p>
            <a:pPr>
              <a:lnSpc>
                <a:spcPct val="120000"/>
              </a:lnSpc>
            </a:pPr>
            <a:r>
              <a:rPr lang="en-US" altLang="zh-CN" sz="2000" dirty="0">
                <a:solidFill>
                  <a:sysClr val="windowText" lastClr="000000">
                    <a:lumMod val="75000"/>
                    <a:lumOff val="25000"/>
                  </a:sysClr>
                </a:solidFill>
                <a:sym typeface="Arial" panose="020B0604020202020204" pitchFamily="34" charset="0"/>
              </a:rPr>
              <a:t>人脸识别实际上是一项起源较早的技术，但是在近期随着机器学习和深度学习理论逐渐发展、完善的过程中才得以焕发出新的生机。随着人工智能、大数据、云计算的技术创新幅度增大，技术更迭速度也随之加快，人脸识别作为人工智能的一项重要应用，随着这三辆“快车”的出现也随之发展，实现了大规模的“落地”。</a:t>
            </a:r>
          </a:p>
          <a:p>
            <a:pPr>
              <a:lnSpc>
                <a:spcPct val="120000"/>
              </a:lnSpc>
            </a:pPr>
            <a:endParaRPr lang="en-US" altLang="zh-CN" sz="2000" dirty="0">
              <a:solidFill>
                <a:sysClr val="windowText" lastClr="000000">
                  <a:lumMod val="75000"/>
                  <a:lumOff val="25000"/>
                </a:sysClr>
              </a:solidFill>
              <a:sym typeface="Arial" panose="020B0604020202020204" pitchFamily="34" charset="0"/>
            </a:endParaRPr>
          </a:p>
          <a:p>
            <a:pPr>
              <a:lnSpc>
                <a:spcPct val="120000"/>
              </a:lnSpc>
            </a:pPr>
            <a:r>
              <a:rPr lang="zh-CN" altLang="en-US" sz="2000" dirty="0">
                <a:sym typeface="+mn-ea"/>
              </a:rPr>
              <a:t>本项目采用</a:t>
            </a:r>
            <a:r>
              <a:rPr lang="en-US" altLang="zh-CN" sz="2000" dirty="0">
                <a:sym typeface="+mn-ea"/>
              </a:rPr>
              <a:t>Python</a:t>
            </a:r>
            <a:r>
              <a:rPr lang="zh-CN" altLang="en-US" sz="2000" dirty="0">
                <a:sym typeface="+mn-ea"/>
              </a:rPr>
              <a:t>编程语言，</a:t>
            </a:r>
            <a:r>
              <a:rPr lang="zh-CN" altLang="en-US" sz="2000" dirty="0">
                <a:solidFill>
                  <a:srgbClr val="4D4D4D"/>
                </a:solidFill>
                <a:effectLst/>
                <a:latin typeface="-apple-system"/>
                <a:sym typeface="+mn-ea"/>
              </a:rPr>
              <a:t>结合</a:t>
            </a:r>
            <a:r>
              <a:rPr lang="en-US" altLang="zh-CN" sz="2000" dirty="0">
                <a:solidFill>
                  <a:srgbClr val="FC5531"/>
                </a:solidFill>
                <a:effectLst/>
                <a:latin typeface="-apple-system"/>
                <a:sym typeface="+mn-ea"/>
                <a:hlinkClick r:id="rId6"/>
              </a:rPr>
              <a:t>OpenCV</a:t>
            </a:r>
            <a:r>
              <a:rPr lang="zh-CN" altLang="en-US" sz="2000" dirty="0">
                <a:solidFill>
                  <a:srgbClr val="4D4D4D"/>
                </a:solidFill>
                <a:effectLst/>
                <a:latin typeface="-apple-system"/>
                <a:sym typeface="+mn-ea"/>
              </a:rPr>
              <a:t>视觉库来解决人脸识别问题。主要工作为通过摄像头采集人脸，提取人脸特征达到匹配识别人脸的功能。</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11"/>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7985" cy="784860"/>
            <a:chOff x="1336" y="1002"/>
            <a:chExt cx="10611" cy="1236"/>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4128" cy="725"/>
            </a:xfrm>
            <a:prstGeom prst="rect">
              <a:avLst/>
            </a:prstGeom>
            <a:noFill/>
          </p:spPr>
          <p:txBody>
            <a:bodyPr wrap="none" rtlCol="0" anchor="t">
              <a:spAutoFit/>
            </a:bodyPr>
            <a:lstStyle/>
            <a:p>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选题的背景与意义</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Background and significance of topic selection</a:t>
              </a:r>
            </a:p>
          </p:txBody>
        </p:sp>
      </p:grpSp>
      <p:sp>
        <p:nvSpPr>
          <p:cNvPr id="20" name="矩形 19"/>
          <p:cNvSpPr/>
          <p:nvPr>
            <p:custDataLst>
              <p:tags r:id="rId2"/>
            </p:custDataLst>
          </p:nvPr>
        </p:nvSpPr>
        <p:spPr>
          <a:xfrm>
            <a:off x="6052185" y="1135380"/>
            <a:ext cx="4780915" cy="2293620"/>
          </a:xfrm>
          <a:prstGeom prst="rect">
            <a:avLst/>
          </a:prstGeom>
          <a:noFill/>
          <a:ln>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lnSpc>
                <a:spcPct val="130000"/>
              </a:lnSpc>
            </a:pPr>
            <a:endParaRPr lang="zh-CN" altLang="en-US">
              <a:sym typeface="Arial" panose="020B0604020202020204" pitchFamily="34" charset="0"/>
            </a:endParaRPr>
          </a:p>
        </p:txBody>
      </p:sp>
      <p:sp>
        <p:nvSpPr>
          <p:cNvPr id="10" name="文本框 4"/>
          <p:cNvSpPr txBox="1"/>
          <p:nvPr>
            <p:custDataLst>
              <p:tags r:id="rId3"/>
            </p:custDataLst>
          </p:nvPr>
        </p:nvSpPr>
        <p:spPr>
          <a:xfrm>
            <a:off x="6737985" y="1893570"/>
            <a:ext cx="3688080" cy="1447800"/>
          </a:xfrm>
          <a:prstGeom prst="rect">
            <a:avLst/>
          </a:prstGeom>
          <a:noFill/>
        </p:spPr>
        <p:txBody>
          <a:bodyPr wrap="square" lIns="90000" tIns="0" rIns="90000" bIns="0" rtlCol="0" anchor="ctr" anchorCtr="0">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mn-ea"/>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mn-ea"/>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mn-ea"/>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mn-ea"/>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mn-ea"/>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mn-ea"/>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mn-ea"/>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mn-ea"/>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mn-ea"/>
                <a:cs typeface="+mn-ea"/>
              </a:defRPr>
            </a:lvl9pPr>
          </a:lstStyle>
          <a:p>
            <a:pPr marL="228600" indent="-228600">
              <a:lnSpc>
                <a:spcPct val="130000"/>
              </a:lnSpc>
              <a:buFont typeface="Arial" panose="020B0604020202020204" pitchFamily="34" charset="0"/>
              <a:buChar char="•"/>
            </a:pPr>
            <a:r>
              <a:rPr lang="en-US" altLang="zh-CN" sz="1400">
                <a:sym typeface="Arial" panose="020B0604020202020204" pitchFamily="34" charset="0"/>
              </a:rPr>
              <a:t>如今，我们已进入“刷脸”时代。从扫码支付、指纹支付到人脸识别，数字技术的发展将人们的生活不断简化，人们对新技术在社交、生活场景中的广泛应用也习以为常。</a:t>
            </a:r>
          </a:p>
        </p:txBody>
      </p:sp>
      <p:sp>
        <p:nvSpPr>
          <p:cNvPr id="11" name="文本框 4"/>
          <p:cNvSpPr txBox="1"/>
          <p:nvPr>
            <p:custDataLst>
              <p:tags r:id="rId4"/>
            </p:custDataLst>
          </p:nvPr>
        </p:nvSpPr>
        <p:spPr>
          <a:xfrm>
            <a:off x="6991985" y="4490085"/>
            <a:ext cx="3434080" cy="1623695"/>
          </a:xfrm>
          <a:prstGeom prst="rect">
            <a:avLst/>
          </a:prstGeom>
          <a:noFill/>
        </p:spPr>
        <p:txBody>
          <a:bodyPr wrap="square" lIns="90000" tIns="0" rIns="90000" bIns="0" rtlCol="0" anchor="ctr" anchorCtr="0">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mn-ea"/>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mn-ea"/>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mn-ea"/>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mn-ea"/>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mn-ea"/>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mn-ea"/>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mn-ea"/>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mn-ea"/>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mn-ea"/>
                <a:cs typeface="+mn-ea"/>
              </a:defRPr>
            </a:lvl9pPr>
          </a:lstStyle>
          <a:p>
            <a:pPr marL="228600" indent="-228600">
              <a:lnSpc>
                <a:spcPct val="130000"/>
              </a:lnSpc>
              <a:buFont typeface="Arial" panose="020B0604020202020204" pitchFamily="34" charset="0"/>
              <a:buChar char="•"/>
            </a:pPr>
            <a:r>
              <a:rPr lang="en-US" altLang="zh-CN" sz="1400">
                <a:sym typeface="Arial" panose="020B0604020202020204" pitchFamily="34" charset="0"/>
              </a:rPr>
              <a:t>自然人的个人信息受法律保护，而生物识别信息作为敏感的个人信息，理应更加谨慎处理和严格保护，所以，人脸识别技术不能被滥用，个人信息处理者需要遵守收集、使用个人信息的“合法、正当、必要”等原则。</a:t>
            </a:r>
          </a:p>
        </p:txBody>
      </p:sp>
      <p:sp>
        <p:nvSpPr>
          <p:cNvPr id="21" name="矩形 20"/>
          <p:cNvSpPr/>
          <p:nvPr>
            <p:custDataLst>
              <p:tags r:id="rId5"/>
            </p:custDataLst>
          </p:nvPr>
        </p:nvSpPr>
        <p:spPr>
          <a:xfrm>
            <a:off x="6052185" y="3820795"/>
            <a:ext cx="4780915" cy="2293620"/>
          </a:xfrm>
          <a:prstGeom prst="rect">
            <a:avLst/>
          </a:prstGeom>
          <a:noFill/>
          <a:ln>
            <a:solidFill>
              <a:sysClr val="window" lastClr="FFFFFF">
                <a:lumMod val="75000"/>
              </a:sysClr>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lnSpc>
                <a:spcPct val="130000"/>
              </a:lnSpc>
            </a:pPr>
            <a:endParaRPr lang="zh-CN" altLang="en-US">
              <a:sym typeface="Arial" panose="020B0604020202020204" pitchFamily="34" charset="0"/>
            </a:endParaRPr>
          </a:p>
        </p:txBody>
      </p:sp>
      <p:sp>
        <p:nvSpPr>
          <p:cNvPr id="8" name="Freeform 5"/>
          <p:cNvSpPr>
            <a:spLocks noEditPoints="1"/>
          </p:cNvSpPr>
          <p:nvPr>
            <p:custDataLst>
              <p:tags r:id="rId6"/>
            </p:custDataLst>
          </p:nvPr>
        </p:nvSpPr>
        <p:spPr bwMode="auto">
          <a:xfrm>
            <a:off x="6452490" y="1421350"/>
            <a:ext cx="436808" cy="472440"/>
          </a:xfrm>
          <a:custGeom>
            <a:avLst/>
            <a:gdLst>
              <a:gd name="T0" fmla="*/ 2930 w 3027"/>
              <a:gd name="T1" fmla="*/ 1830 h 3275"/>
              <a:gd name="T2" fmla="*/ 2873 w 3027"/>
              <a:gd name="T3" fmla="*/ 2250 h 3275"/>
              <a:gd name="T4" fmla="*/ 2761 w 3027"/>
              <a:gd name="T5" fmla="*/ 2685 h 3275"/>
              <a:gd name="T6" fmla="*/ 2146 w 3027"/>
              <a:gd name="T7" fmla="*/ 3275 h 3275"/>
              <a:gd name="T8" fmla="*/ 1518 w 3027"/>
              <a:gd name="T9" fmla="*/ 3231 h 3275"/>
              <a:gd name="T10" fmla="*/ 820 w 3027"/>
              <a:gd name="T11" fmla="*/ 3023 h 3275"/>
              <a:gd name="T12" fmla="*/ 74 w 3027"/>
              <a:gd name="T13" fmla="*/ 2949 h 3275"/>
              <a:gd name="T14" fmla="*/ 0 w 3027"/>
              <a:gd name="T15" fmla="*/ 1511 h 3275"/>
              <a:gd name="T16" fmla="*/ 252 w 3027"/>
              <a:gd name="T17" fmla="*/ 1260 h 3275"/>
              <a:gd name="T18" fmla="*/ 1062 w 3027"/>
              <a:gd name="T19" fmla="*/ 954 h 3275"/>
              <a:gd name="T20" fmla="*/ 1343 w 3027"/>
              <a:gd name="T21" fmla="*/ 534 h 3275"/>
              <a:gd name="T22" fmla="*/ 1525 w 3027"/>
              <a:gd name="T23" fmla="*/ 73 h 3275"/>
              <a:gd name="T24" fmla="*/ 2000 w 3027"/>
              <a:gd name="T25" fmla="*/ 64 h 3275"/>
              <a:gd name="T26" fmla="*/ 2270 w 3027"/>
              <a:gd name="T27" fmla="*/ 630 h 3275"/>
              <a:gd name="T28" fmla="*/ 2522 w 3027"/>
              <a:gd name="T29" fmla="*/ 1008 h 3275"/>
              <a:gd name="T30" fmla="*/ 3027 w 3027"/>
              <a:gd name="T31" fmla="*/ 1509 h 3275"/>
              <a:gd name="T32" fmla="*/ 505 w 3027"/>
              <a:gd name="T33" fmla="*/ 2645 h 3275"/>
              <a:gd name="T34" fmla="*/ 378 w 3027"/>
              <a:gd name="T35" fmla="*/ 2519 h 3275"/>
              <a:gd name="T36" fmla="*/ 252 w 3027"/>
              <a:gd name="T37" fmla="*/ 2645 h 3275"/>
              <a:gd name="T38" fmla="*/ 378 w 3027"/>
              <a:gd name="T39" fmla="*/ 2771 h 3275"/>
              <a:gd name="T40" fmla="*/ 2775 w 3027"/>
              <a:gd name="T41" fmla="*/ 1511 h 3275"/>
              <a:gd name="T42" fmla="*/ 2522 w 3027"/>
              <a:gd name="T43" fmla="*/ 1260 h 3275"/>
              <a:gd name="T44" fmla="*/ 1923 w 3027"/>
              <a:gd name="T45" fmla="*/ 946 h 3275"/>
              <a:gd name="T46" fmla="*/ 1955 w 3027"/>
              <a:gd name="T47" fmla="*/ 344 h 3275"/>
              <a:gd name="T48" fmla="*/ 1628 w 3027"/>
              <a:gd name="T49" fmla="*/ 419 h 3275"/>
              <a:gd name="T50" fmla="*/ 1450 w 3027"/>
              <a:gd name="T51" fmla="*/ 882 h 3275"/>
              <a:gd name="T52" fmla="*/ 1253 w 3027"/>
              <a:gd name="T53" fmla="*/ 1120 h 3275"/>
              <a:gd name="T54" fmla="*/ 1123 w 3027"/>
              <a:gd name="T55" fmla="*/ 1284 h 3275"/>
              <a:gd name="T56" fmla="*/ 969 w 3027"/>
              <a:gd name="T57" fmla="*/ 1441 h 3275"/>
              <a:gd name="T58" fmla="*/ 820 w 3027"/>
              <a:gd name="T59" fmla="*/ 1511 h 3275"/>
              <a:gd name="T60" fmla="*/ 757 w 3027"/>
              <a:gd name="T61" fmla="*/ 2771 h 3275"/>
              <a:gd name="T62" fmla="*/ 882 w 3027"/>
              <a:gd name="T63" fmla="*/ 2777 h 3275"/>
              <a:gd name="T64" fmla="*/ 1022 w 3027"/>
              <a:gd name="T65" fmla="*/ 2811 h 3275"/>
              <a:gd name="T66" fmla="*/ 1161 w 3027"/>
              <a:gd name="T67" fmla="*/ 2859 h 3275"/>
              <a:gd name="T68" fmla="*/ 1892 w 3027"/>
              <a:gd name="T69" fmla="*/ 3023 h 3275"/>
              <a:gd name="T70" fmla="*/ 2509 w 3027"/>
              <a:gd name="T71" fmla="*/ 2694 h 3275"/>
              <a:gd name="T72" fmla="*/ 2592 w 3027"/>
              <a:gd name="T73" fmla="*/ 2481 h 3275"/>
              <a:gd name="T74" fmla="*/ 2591 w 3027"/>
              <a:gd name="T75" fmla="*/ 2200 h 3275"/>
              <a:gd name="T76" fmla="*/ 2676 w 3027"/>
              <a:gd name="T77" fmla="*/ 1857 h 3275"/>
              <a:gd name="T78" fmla="*/ 2732 w 3027"/>
              <a:gd name="T79" fmla="*/ 1671 h 3275"/>
              <a:gd name="T80" fmla="*/ 2775 w 3027"/>
              <a:gd name="T81" fmla="*/ 1511 h 3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7" h="3275">
                <a:moveTo>
                  <a:pt x="3027" y="1509"/>
                </a:moveTo>
                <a:cubicBezTo>
                  <a:pt x="3027" y="1626"/>
                  <a:pt x="2995" y="1733"/>
                  <a:pt x="2930" y="1830"/>
                </a:cubicBezTo>
                <a:cubicBezTo>
                  <a:pt x="2942" y="1874"/>
                  <a:pt x="2948" y="1919"/>
                  <a:pt x="2948" y="1966"/>
                </a:cubicBezTo>
                <a:cubicBezTo>
                  <a:pt x="2948" y="2067"/>
                  <a:pt x="2923" y="2162"/>
                  <a:pt x="2873" y="2250"/>
                </a:cubicBezTo>
                <a:cubicBezTo>
                  <a:pt x="2877" y="2277"/>
                  <a:pt x="2879" y="2305"/>
                  <a:pt x="2879" y="2334"/>
                </a:cubicBezTo>
                <a:cubicBezTo>
                  <a:pt x="2879" y="2467"/>
                  <a:pt x="2840" y="2584"/>
                  <a:pt x="2761" y="2685"/>
                </a:cubicBezTo>
                <a:cubicBezTo>
                  <a:pt x="2762" y="2867"/>
                  <a:pt x="2706" y="3011"/>
                  <a:pt x="2593" y="3117"/>
                </a:cubicBezTo>
                <a:cubicBezTo>
                  <a:pt x="2480" y="3222"/>
                  <a:pt x="2331" y="3275"/>
                  <a:pt x="2146" y="3275"/>
                </a:cubicBezTo>
                <a:cubicBezTo>
                  <a:pt x="1892" y="3275"/>
                  <a:pt x="1892" y="3275"/>
                  <a:pt x="1892" y="3275"/>
                </a:cubicBezTo>
                <a:cubicBezTo>
                  <a:pt x="1766" y="3275"/>
                  <a:pt x="1641" y="3260"/>
                  <a:pt x="1518" y="3231"/>
                </a:cubicBezTo>
                <a:cubicBezTo>
                  <a:pt x="1396" y="3201"/>
                  <a:pt x="1253" y="3158"/>
                  <a:pt x="1092" y="3102"/>
                </a:cubicBezTo>
                <a:cubicBezTo>
                  <a:pt x="939" y="3049"/>
                  <a:pt x="849" y="3023"/>
                  <a:pt x="820" y="3023"/>
                </a:cubicBezTo>
                <a:cubicBezTo>
                  <a:pt x="252" y="3023"/>
                  <a:pt x="252" y="3023"/>
                  <a:pt x="252" y="3023"/>
                </a:cubicBezTo>
                <a:cubicBezTo>
                  <a:pt x="183" y="3023"/>
                  <a:pt x="123" y="2998"/>
                  <a:pt x="74" y="2949"/>
                </a:cubicBezTo>
                <a:cubicBezTo>
                  <a:pt x="25" y="2900"/>
                  <a:pt x="0" y="2841"/>
                  <a:pt x="0" y="2771"/>
                </a:cubicBezTo>
                <a:cubicBezTo>
                  <a:pt x="0" y="1511"/>
                  <a:pt x="0" y="1511"/>
                  <a:pt x="0" y="1511"/>
                </a:cubicBezTo>
                <a:cubicBezTo>
                  <a:pt x="0" y="1442"/>
                  <a:pt x="25" y="1383"/>
                  <a:pt x="74" y="1333"/>
                </a:cubicBezTo>
                <a:cubicBezTo>
                  <a:pt x="123" y="1284"/>
                  <a:pt x="183" y="1260"/>
                  <a:pt x="252" y="1260"/>
                </a:cubicBezTo>
                <a:cubicBezTo>
                  <a:pt x="792" y="1260"/>
                  <a:pt x="792" y="1260"/>
                  <a:pt x="792" y="1260"/>
                </a:cubicBezTo>
                <a:cubicBezTo>
                  <a:pt x="840" y="1228"/>
                  <a:pt x="930" y="1126"/>
                  <a:pt x="1062" y="954"/>
                </a:cubicBezTo>
                <a:cubicBezTo>
                  <a:pt x="1138" y="856"/>
                  <a:pt x="1209" y="772"/>
                  <a:pt x="1273" y="703"/>
                </a:cubicBezTo>
                <a:cubicBezTo>
                  <a:pt x="1305" y="670"/>
                  <a:pt x="1328" y="614"/>
                  <a:pt x="1343" y="534"/>
                </a:cubicBezTo>
                <a:cubicBezTo>
                  <a:pt x="1358" y="455"/>
                  <a:pt x="1378" y="372"/>
                  <a:pt x="1403" y="285"/>
                </a:cubicBezTo>
                <a:cubicBezTo>
                  <a:pt x="1428" y="199"/>
                  <a:pt x="1469" y="128"/>
                  <a:pt x="1525" y="73"/>
                </a:cubicBezTo>
                <a:cubicBezTo>
                  <a:pt x="1577" y="24"/>
                  <a:pt x="1636" y="0"/>
                  <a:pt x="1703" y="0"/>
                </a:cubicBezTo>
                <a:cubicBezTo>
                  <a:pt x="1813" y="0"/>
                  <a:pt x="1912" y="21"/>
                  <a:pt x="2000" y="64"/>
                </a:cubicBezTo>
                <a:cubicBezTo>
                  <a:pt x="2088" y="106"/>
                  <a:pt x="2155" y="173"/>
                  <a:pt x="2201" y="264"/>
                </a:cubicBezTo>
                <a:cubicBezTo>
                  <a:pt x="2247" y="354"/>
                  <a:pt x="2270" y="476"/>
                  <a:pt x="2270" y="630"/>
                </a:cubicBezTo>
                <a:cubicBezTo>
                  <a:pt x="2270" y="752"/>
                  <a:pt x="2239" y="878"/>
                  <a:pt x="2176" y="1008"/>
                </a:cubicBezTo>
                <a:cubicBezTo>
                  <a:pt x="2522" y="1008"/>
                  <a:pt x="2522" y="1008"/>
                  <a:pt x="2522" y="1008"/>
                </a:cubicBezTo>
                <a:cubicBezTo>
                  <a:pt x="2659" y="1008"/>
                  <a:pt x="2777" y="1057"/>
                  <a:pt x="2877" y="1157"/>
                </a:cubicBezTo>
                <a:cubicBezTo>
                  <a:pt x="2977" y="1257"/>
                  <a:pt x="3027" y="1374"/>
                  <a:pt x="3027" y="1509"/>
                </a:cubicBezTo>
                <a:close/>
                <a:moveTo>
                  <a:pt x="467" y="2734"/>
                </a:moveTo>
                <a:cubicBezTo>
                  <a:pt x="492" y="2709"/>
                  <a:pt x="505" y="2679"/>
                  <a:pt x="505" y="2645"/>
                </a:cubicBezTo>
                <a:cubicBezTo>
                  <a:pt x="505" y="2611"/>
                  <a:pt x="492" y="2582"/>
                  <a:pt x="467" y="2557"/>
                </a:cubicBezTo>
                <a:cubicBezTo>
                  <a:pt x="442" y="2532"/>
                  <a:pt x="413" y="2519"/>
                  <a:pt x="378" y="2519"/>
                </a:cubicBezTo>
                <a:cubicBezTo>
                  <a:pt x="344" y="2519"/>
                  <a:pt x="315" y="2532"/>
                  <a:pt x="290" y="2557"/>
                </a:cubicBezTo>
                <a:cubicBezTo>
                  <a:pt x="265" y="2582"/>
                  <a:pt x="252" y="2611"/>
                  <a:pt x="252" y="2645"/>
                </a:cubicBezTo>
                <a:cubicBezTo>
                  <a:pt x="252" y="2679"/>
                  <a:pt x="265" y="2709"/>
                  <a:pt x="290" y="2734"/>
                </a:cubicBezTo>
                <a:cubicBezTo>
                  <a:pt x="315" y="2759"/>
                  <a:pt x="344" y="2771"/>
                  <a:pt x="378" y="2771"/>
                </a:cubicBezTo>
                <a:cubicBezTo>
                  <a:pt x="413" y="2771"/>
                  <a:pt x="442" y="2759"/>
                  <a:pt x="467" y="2734"/>
                </a:cubicBezTo>
                <a:close/>
                <a:moveTo>
                  <a:pt x="2775" y="1511"/>
                </a:moveTo>
                <a:cubicBezTo>
                  <a:pt x="2775" y="1445"/>
                  <a:pt x="2749" y="1386"/>
                  <a:pt x="2698" y="1335"/>
                </a:cubicBezTo>
                <a:cubicBezTo>
                  <a:pt x="2647" y="1285"/>
                  <a:pt x="2588" y="1260"/>
                  <a:pt x="2522" y="1260"/>
                </a:cubicBezTo>
                <a:cubicBezTo>
                  <a:pt x="1829" y="1260"/>
                  <a:pt x="1829" y="1260"/>
                  <a:pt x="1829" y="1260"/>
                </a:cubicBezTo>
                <a:cubicBezTo>
                  <a:pt x="1829" y="1183"/>
                  <a:pt x="1860" y="1079"/>
                  <a:pt x="1923" y="946"/>
                </a:cubicBezTo>
                <a:cubicBezTo>
                  <a:pt x="1986" y="812"/>
                  <a:pt x="2018" y="707"/>
                  <a:pt x="2018" y="630"/>
                </a:cubicBezTo>
                <a:cubicBezTo>
                  <a:pt x="2018" y="501"/>
                  <a:pt x="1997" y="406"/>
                  <a:pt x="1955" y="344"/>
                </a:cubicBezTo>
                <a:cubicBezTo>
                  <a:pt x="1913" y="283"/>
                  <a:pt x="1829" y="252"/>
                  <a:pt x="1703" y="252"/>
                </a:cubicBezTo>
                <a:cubicBezTo>
                  <a:pt x="1669" y="286"/>
                  <a:pt x="1644" y="342"/>
                  <a:pt x="1628" y="419"/>
                </a:cubicBezTo>
                <a:cubicBezTo>
                  <a:pt x="1612" y="496"/>
                  <a:pt x="1592" y="579"/>
                  <a:pt x="1568" y="666"/>
                </a:cubicBezTo>
                <a:cubicBezTo>
                  <a:pt x="1543" y="753"/>
                  <a:pt x="1504" y="825"/>
                  <a:pt x="1450" y="882"/>
                </a:cubicBezTo>
                <a:cubicBezTo>
                  <a:pt x="1422" y="912"/>
                  <a:pt x="1371" y="972"/>
                  <a:pt x="1299" y="1061"/>
                </a:cubicBezTo>
                <a:cubicBezTo>
                  <a:pt x="1293" y="1067"/>
                  <a:pt x="1278" y="1087"/>
                  <a:pt x="1253" y="1120"/>
                </a:cubicBezTo>
                <a:cubicBezTo>
                  <a:pt x="1228" y="1153"/>
                  <a:pt x="1208" y="1179"/>
                  <a:pt x="1191" y="1200"/>
                </a:cubicBezTo>
                <a:cubicBezTo>
                  <a:pt x="1175" y="1221"/>
                  <a:pt x="1152" y="1249"/>
                  <a:pt x="1123" y="1284"/>
                </a:cubicBezTo>
                <a:cubicBezTo>
                  <a:pt x="1094" y="1319"/>
                  <a:pt x="1068" y="1348"/>
                  <a:pt x="1044" y="1371"/>
                </a:cubicBezTo>
                <a:cubicBezTo>
                  <a:pt x="1021" y="1394"/>
                  <a:pt x="996" y="1417"/>
                  <a:pt x="969" y="1441"/>
                </a:cubicBezTo>
                <a:cubicBezTo>
                  <a:pt x="942" y="1464"/>
                  <a:pt x="915" y="1482"/>
                  <a:pt x="890" y="1494"/>
                </a:cubicBezTo>
                <a:cubicBezTo>
                  <a:pt x="864" y="1506"/>
                  <a:pt x="841" y="1511"/>
                  <a:pt x="820" y="1511"/>
                </a:cubicBezTo>
                <a:cubicBezTo>
                  <a:pt x="757" y="1511"/>
                  <a:pt x="757" y="1511"/>
                  <a:pt x="757" y="1511"/>
                </a:cubicBezTo>
                <a:cubicBezTo>
                  <a:pt x="757" y="2771"/>
                  <a:pt x="757" y="2771"/>
                  <a:pt x="757" y="2771"/>
                </a:cubicBezTo>
                <a:cubicBezTo>
                  <a:pt x="820" y="2771"/>
                  <a:pt x="820" y="2771"/>
                  <a:pt x="820" y="2771"/>
                </a:cubicBezTo>
                <a:cubicBezTo>
                  <a:pt x="837" y="2771"/>
                  <a:pt x="858" y="2773"/>
                  <a:pt x="882" y="2777"/>
                </a:cubicBezTo>
                <a:cubicBezTo>
                  <a:pt x="906" y="2781"/>
                  <a:pt x="928" y="2785"/>
                  <a:pt x="947" y="2790"/>
                </a:cubicBezTo>
                <a:cubicBezTo>
                  <a:pt x="966" y="2794"/>
                  <a:pt x="991" y="2802"/>
                  <a:pt x="1022" y="2811"/>
                </a:cubicBezTo>
                <a:cubicBezTo>
                  <a:pt x="1053" y="2821"/>
                  <a:pt x="1076" y="2829"/>
                  <a:pt x="1091" y="2834"/>
                </a:cubicBezTo>
                <a:cubicBezTo>
                  <a:pt x="1106" y="2839"/>
                  <a:pt x="1129" y="2848"/>
                  <a:pt x="1161" y="2859"/>
                </a:cubicBezTo>
                <a:cubicBezTo>
                  <a:pt x="1192" y="2870"/>
                  <a:pt x="1211" y="2877"/>
                  <a:pt x="1218" y="2879"/>
                </a:cubicBezTo>
                <a:cubicBezTo>
                  <a:pt x="1495" y="2975"/>
                  <a:pt x="1720" y="3023"/>
                  <a:pt x="1892" y="3023"/>
                </a:cubicBezTo>
                <a:cubicBezTo>
                  <a:pt x="2130" y="3023"/>
                  <a:pt x="2130" y="3023"/>
                  <a:pt x="2130" y="3023"/>
                </a:cubicBezTo>
                <a:cubicBezTo>
                  <a:pt x="2383" y="3023"/>
                  <a:pt x="2509" y="2914"/>
                  <a:pt x="2509" y="2694"/>
                </a:cubicBezTo>
                <a:cubicBezTo>
                  <a:pt x="2509" y="2660"/>
                  <a:pt x="2505" y="2624"/>
                  <a:pt x="2499" y="2584"/>
                </a:cubicBezTo>
                <a:cubicBezTo>
                  <a:pt x="2538" y="2563"/>
                  <a:pt x="2569" y="2529"/>
                  <a:pt x="2592" y="2481"/>
                </a:cubicBezTo>
                <a:cubicBezTo>
                  <a:pt x="2615" y="2433"/>
                  <a:pt x="2627" y="2385"/>
                  <a:pt x="2627" y="2336"/>
                </a:cubicBezTo>
                <a:cubicBezTo>
                  <a:pt x="2627" y="2288"/>
                  <a:pt x="2615" y="2242"/>
                  <a:pt x="2591" y="2200"/>
                </a:cubicBezTo>
                <a:cubicBezTo>
                  <a:pt x="2661" y="2135"/>
                  <a:pt x="2696" y="2057"/>
                  <a:pt x="2696" y="1966"/>
                </a:cubicBezTo>
                <a:cubicBezTo>
                  <a:pt x="2696" y="1933"/>
                  <a:pt x="2689" y="1897"/>
                  <a:pt x="2676" y="1857"/>
                </a:cubicBezTo>
                <a:cubicBezTo>
                  <a:pt x="2663" y="1817"/>
                  <a:pt x="2647" y="1786"/>
                  <a:pt x="2627" y="1763"/>
                </a:cubicBezTo>
                <a:cubicBezTo>
                  <a:pt x="2669" y="1762"/>
                  <a:pt x="2704" y="1731"/>
                  <a:pt x="2732" y="1671"/>
                </a:cubicBezTo>
                <a:cubicBezTo>
                  <a:pt x="2761" y="1611"/>
                  <a:pt x="2775" y="1557"/>
                  <a:pt x="2775" y="1511"/>
                </a:cubicBezTo>
                <a:close/>
                <a:moveTo>
                  <a:pt x="2775" y="1511"/>
                </a:moveTo>
                <a:cubicBezTo>
                  <a:pt x="2775" y="1511"/>
                  <a:pt x="2775" y="1511"/>
                  <a:pt x="2775" y="1511"/>
                </a:cubicBezTo>
              </a:path>
            </a:pathLst>
          </a:custGeom>
          <a:solidFill>
            <a:srgbClr val="4472C4"/>
          </a:solidFill>
          <a:ln>
            <a:noFill/>
          </a:ln>
        </p:spPr>
        <p:txBody>
          <a:bodyPr vert="horz" wrap="square" lIns="91440" tIns="45720" rIns="91440" bIns="45720" numCol="1" anchor="t" anchorCtr="0" compatLnSpc="1"/>
          <a:lstStyle/>
          <a:p>
            <a:endParaRPr lang="zh-CN" altLang="en-US">
              <a:sym typeface="Arial" panose="020B0604020202020204" pitchFamily="34" charset="0"/>
            </a:endParaRPr>
          </a:p>
        </p:txBody>
      </p:sp>
      <p:sp>
        <p:nvSpPr>
          <p:cNvPr id="15" name="Freeform 5"/>
          <p:cNvSpPr>
            <a:spLocks noEditPoints="1"/>
          </p:cNvSpPr>
          <p:nvPr>
            <p:custDataLst>
              <p:tags r:id="rId7"/>
            </p:custDataLst>
          </p:nvPr>
        </p:nvSpPr>
        <p:spPr bwMode="auto">
          <a:xfrm flipV="1">
            <a:off x="6452490" y="4190221"/>
            <a:ext cx="436808" cy="435291"/>
          </a:xfrm>
          <a:custGeom>
            <a:avLst/>
            <a:gdLst>
              <a:gd name="T0" fmla="*/ 2930 w 3027"/>
              <a:gd name="T1" fmla="*/ 1830 h 3275"/>
              <a:gd name="T2" fmla="*/ 2873 w 3027"/>
              <a:gd name="T3" fmla="*/ 2250 h 3275"/>
              <a:gd name="T4" fmla="*/ 2761 w 3027"/>
              <a:gd name="T5" fmla="*/ 2685 h 3275"/>
              <a:gd name="T6" fmla="*/ 2146 w 3027"/>
              <a:gd name="T7" fmla="*/ 3275 h 3275"/>
              <a:gd name="T8" fmla="*/ 1518 w 3027"/>
              <a:gd name="T9" fmla="*/ 3231 h 3275"/>
              <a:gd name="T10" fmla="*/ 820 w 3027"/>
              <a:gd name="T11" fmla="*/ 3023 h 3275"/>
              <a:gd name="T12" fmla="*/ 74 w 3027"/>
              <a:gd name="T13" fmla="*/ 2949 h 3275"/>
              <a:gd name="T14" fmla="*/ 0 w 3027"/>
              <a:gd name="T15" fmla="*/ 1511 h 3275"/>
              <a:gd name="T16" fmla="*/ 252 w 3027"/>
              <a:gd name="T17" fmla="*/ 1260 h 3275"/>
              <a:gd name="T18" fmla="*/ 1062 w 3027"/>
              <a:gd name="T19" fmla="*/ 954 h 3275"/>
              <a:gd name="T20" fmla="*/ 1343 w 3027"/>
              <a:gd name="T21" fmla="*/ 534 h 3275"/>
              <a:gd name="T22" fmla="*/ 1525 w 3027"/>
              <a:gd name="T23" fmla="*/ 73 h 3275"/>
              <a:gd name="T24" fmla="*/ 2000 w 3027"/>
              <a:gd name="T25" fmla="*/ 64 h 3275"/>
              <a:gd name="T26" fmla="*/ 2270 w 3027"/>
              <a:gd name="T27" fmla="*/ 630 h 3275"/>
              <a:gd name="T28" fmla="*/ 2522 w 3027"/>
              <a:gd name="T29" fmla="*/ 1008 h 3275"/>
              <a:gd name="T30" fmla="*/ 3027 w 3027"/>
              <a:gd name="T31" fmla="*/ 1509 h 3275"/>
              <a:gd name="T32" fmla="*/ 505 w 3027"/>
              <a:gd name="T33" fmla="*/ 2645 h 3275"/>
              <a:gd name="T34" fmla="*/ 378 w 3027"/>
              <a:gd name="T35" fmla="*/ 2519 h 3275"/>
              <a:gd name="T36" fmla="*/ 252 w 3027"/>
              <a:gd name="T37" fmla="*/ 2645 h 3275"/>
              <a:gd name="T38" fmla="*/ 378 w 3027"/>
              <a:gd name="T39" fmla="*/ 2771 h 3275"/>
              <a:gd name="T40" fmla="*/ 2775 w 3027"/>
              <a:gd name="T41" fmla="*/ 1511 h 3275"/>
              <a:gd name="T42" fmla="*/ 2522 w 3027"/>
              <a:gd name="T43" fmla="*/ 1260 h 3275"/>
              <a:gd name="T44" fmla="*/ 1923 w 3027"/>
              <a:gd name="T45" fmla="*/ 946 h 3275"/>
              <a:gd name="T46" fmla="*/ 1955 w 3027"/>
              <a:gd name="T47" fmla="*/ 344 h 3275"/>
              <a:gd name="T48" fmla="*/ 1628 w 3027"/>
              <a:gd name="T49" fmla="*/ 419 h 3275"/>
              <a:gd name="T50" fmla="*/ 1450 w 3027"/>
              <a:gd name="T51" fmla="*/ 882 h 3275"/>
              <a:gd name="T52" fmla="*/ 1253 w 3027"/>
              <a:gd name="T53" fmla="*/ 1120 h 3275"/>
              <a:gd name="T54" fmla="*/ 1123 w 3027"/>
              <a:gd name="T55" fmla="*/ 1284 h 3275"/>
              <a:gd name="T56" fmla="*/ 969 w 3027"/>
              <a:gd name="T57" fmla="*/ 1441 h 3275"/>
              <a:gd name="T58" fmla="*/ 820 w 3027"/>
              <a:gd name="T59" fmla="*/ 1511 h 3275"/>
              <a:gd name="T60" fmla="*/ 757 w 3027"/>
              <a:gd name="T61" fmla="*/ 2771 h 3275"/>
              <a:gd name="T62" fmla="*/ 882 w 3027"/>
              <a:gd name="T63" fmla="*/ 2777 h 3275"/>
              <a:gd name="T64" fmla="*/ 1022 w 3027"/>
              <a:gd name="T65" fmla="*/ 2811 h 3275"/>
              <a:gd name="T66" fmla="*/ 1161 w 3027"/>
              <a:gd name="T67" fmla="*/ 2859 h 3275"/>
              <a:gd name="T68" fmla="*/ 1892 w 3027"/>
              <a:gd name="T69" fmla="*/ 3023 h 3275"/>
              <a:gd name="T70" fmla="*/ 2509 w 3027"/>
              <a:gd name="T71" fmla="*/ 2694 h 3275"/>
              <a:gd name="T72" fmla="*/ 2592 w 3027"/>
              <a:gd name="T73" fmla="*/ 2481 h 3275"/>
              <a:gd name="T74" fmla="*/ 2591 w 3027"/>
              <a:gd name="T75" fmla="*/ 2200 h 3275"/>
              <a:gd name="T76" fmla="*/ 2676 w 3027"/>
              <a:gd name="T77" fmla="*/ 1857 h 3275"/>
              <a:gd name="T78" fmla="*/ 2732 w 3027"/>
              <a:gd name="T79" fmla="*/ 1671 h 3275"/>
              <a:gd name="T80" fmla="*/ 2775 w 3027"/>
              <a:gd name="T81" fmla="*/ 1511 h 3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7" h="3275">
                <a:moveTo>
                  <a:pt x="3027" y="1509"/>
                </a:moveTo>
                <a:cubicBezTo>
                  <a:pt x="3027" y="1626"/>
                  <a:pt x="2995" y="1733"/>
                  <a:pt x="2930" y="1830"/>
                </a:cubicBezTo>
                <a:cubicBezTo>
                  <a:pt x="2942" y="1874"/>
                  <a:pt x="2948" y="1919"/>
                  <a:pt x="2948" y="1966"/>
                </a:cubicBezTo>
                <a:cubicBezTo>
                  <a:pt x="2948" y="2067"/>
                  <a:pt x="2923" y="2162"/>
                  <a:pt x="2873" y="2250"/>
                </a:cubicBezTo>
                <a:cubicBezTo>
                  <a:pt x="2877" y="2277"/>
                  <a:pt x="2879" y="2305"/>
                  <a:pt x="2879" y="2334"/>
                </a:cubicBezTo>
                <a:cubicBezTo>
                  <a:pt x="2879" y="2467"/>
                  <a:pt x="2840" y="2584"/>
                  <a:pt x="2761" y="2685"/>
                </a:cubicBezTo>
                <a:cubicBezTo>
                  <a:pt x="2762" y="2867"/>
                  <a:pt x="2706" y="3011"/>
                  <a:pt x="2593" y="3117"/>
                </a:cubicBezTo>
                <a:cubicBezTo>
                  <a:pt x="2480" y="3222"/>
                  <a:pt x="2331" y="3275"/>
                  <a:pt x="2146" y="3275"/>
                </a:cubicBezTo>
                <a:cubicBezTo>
                  <a:pt x="1892" y="3275"/>
                  <a:pt x="1892" y="3275"/>
                  <a:pt x="1892" y="3275"/>
                </a:cubicBezTo>
                <a:cubicBezTo>
                  <a:pt x="1766" y="3275"/>
                  <a:pt x="1641" y="3260"/>
                  <a:pt x="1518" y="3231"/>
                </a:cubicBezTo>
                <a:cubicBezTo>
                  <a:pt x="1396" y="3201"/>
                  <a:pt x="1253" y="3158"/>
                  <a:pt x="1092" y="3102"/>
                </a:cubicBezTo>
                <a:cubicBezTo>
                  <a:pt x="939" y="3049"/>
                  <a:pt x="849" y="3023"/>
                  <a:pt x="820" y="3023"/>
                </a:cubicBezTo>
                <a:cubicBezTo>
                  <a:pt x="252" y="3023"/>
                  <a:pt x="252" y="3023"/>
                  <a:pt x="252" y="3023"/>
                </a:cubicBezTo>
                <a:cubicBezTo>
                  <a:pt x="183" y="3023"/>
                  <a:pt x="123" y="2998"/>
                  <a:pt x="74" y="2949"/>
                </a:cubicBezTo>
                <a:cubicBezTo>
                  <a:pt x="25" y="2900"/>
                  <a:pt x="0" y="2841"/>
                  <a:pt x="0" y="2771"/>
                </a:cubicBezTo>
                <a:cubicBezTo>
                  <a:pt x="0" y="1511"/>
                  <a:pt x="0" y="1511"/>
                  <a:pt x="0" y="1511"/>
                </a:cubicBezTo>
                <a:cubicBezTo>
                  <a:pt x="0" y="1442"/>
                  <a:pt x="25" y="1383"/>
                  <a:pt x="74" y="1333"/>
                </a:cubicBezTo>
                <a:cubicBezTo>
                  <a:pt x="123" y="1284"/>
                  <a:pt x="183" y="1260"/>
                  <a:pt x="252" y="1260"/>
                </a:cubicBezTo>
                <a:cubicBezTo>
                  <a:pt x="792" y="1260"/>
                  <a:pt x="792" y="1260"/>
                  <a:pt x="792" y="1260"/>
                </a:cubicBezTo>
                <a:cubicBezTo>
                  <a:pt x="840" y="1228"/>
                  <a:pt x="930" y="1126"/>
                  <a:pt x="1062" y="954"/>
                </a:cubicBezTo>
                <a:cubicBezTo>
                  <a:pt x="1138" y="856"/>
                  <a:pt x="1209" y="772"/>
                  <a:pt x="1273" y="703"/>
                </a:cubicBezTo>
                <a:cubicBezTo>
                  <a:pt x="1305" y="670"/>
                  <a:pt x="1328" y="614"/>
                  <a:pt x="1343" y="534"/>
                </a:cubicBezTo>
                <a:cubicBezTo>
                  <a:pt x="1358" y="455"/>
                  <a:pt x="1378" y="372"/>
                  <a:pt x="1403" y="285"/>
                </a:cubicBezTo>
                <a:cubicBezTo>
                  <a:pt x="1428" y="199"/>
                  <a:pt x="1469" y="128"/>
                  <a:pt x="1525" y="73"/>
                </a:cubicBezTo>
                <a:cubicBezTo>
                  <a:pt x="1577" y="24"/>
                  <a:pt x="1636" y="0"/>
                  <a:pt x="1703" y="0"/>
                </a:cubicBezTo>
                <a:cubicBezTo>
                  <a:pt x="1813" y="0"/>
                  <a:pt x="1912" y="21"/>
                  <a:pt x="2000" y="64"/>
                </a:cubicBezTo>
                <a:cubicBezTo>
                  <a:pt x="2088" y="106"/>
                  <a:pt x="2155" y="173"/>
                  <a:pt x="2201" y="264"/>
                </a:cubicBezTo>
                <a:cubicBezTo>
                  <a:pt x="2247" y="354"/>
                  <a:pt x="2270" y="476"/>
                  <a:pt x="2270" y="630"/>
                </a:cubicBezTo>
                <a:cubicBezTo>
                  <a:pt x="2270" y="752"/>
                  <a:pt x="2239" y="878"/>
                  <a:pt x="2176" y="1008"/>
                </a:cubicBezTo>
                <a:cubicBezTo>
                  <a:pt x="2522" y="1008"/>
                  <a:pt x="2522" y="1008"/>
                  <a:pt x="2522" y="1008"/>
                </a:cubicBezTo>
                <a:cubicBezTo>
                  <a:pt x="2659" y="1008"/>
                  <a:pt x="2777" y="1057"/>
                  <a:pt x="2877" y="1157"/>
                </a:cubicBezTo>
                <a:cubicBezTo>
                  <a:pt x="2977" y="1257"/>
                  <a:pt x="3027" y="1374"/>
                  <a:pt x="3027" y="1509"/>
                </a:cubicBezTo>
                <a:close/>
                <a:moveTo>
                  <a:pt x="467" y="2734"/>
                </a:moveTo>
                <a:cubicBezTo>
                  <a:pt x="492" y="2709"/>
                  <a:pt x="505" y="2679"/>
                  <a:pt x="505" y="2645"/>
                </a:cubicBezTo>
                <a:cubicBezTo>
                  <a:pt x="505" y="2611"/>
                  <a:pt x="492" y="2582"/>
                  <a:pt x="467" y="2557"/>
                </a:cubicBezTo>
                <a:cubicBezTo>
                  <a:pt x="442" y="2532"/>
                  <a:pt x="413" y="2519"/>
                  <a:pt x="378" y="2519"/>
                </a:cubicBezTo>
                <a:cubicBezTo>
                  <a:pt x="344" y="2519"/>
                  <a:pt x="315" y="2532"/>
                  <a:pt x="290" y="2557"/>
                </a:cubicBezTo>
                <a:cubicBezTo>
                  <a:pt x="265" y="2582"/>
                  <a:pt x="252" y="2611"/>
                  <a:pt x="252" y="2645"/>
                </a:cubicBezTo>
                <a:cubicBezTo>
                  <a:pt x="252" y="2679"/>
                  <a:pt x="265" y="2709"/>
                  <a:pt x="290" y="2734"/>
                </a:cubicBezTo>
                <a:cubicBezTo>
                  <a:pt x="315" y="2759"/>
                  <a:pt x="344" y="2771"/>
                  <a:pt x="378" y="2771"/>
                </a:cubicBezTo>
                <a:cubicBezTo>
                  <a:pt x="413" y="2771"/>
                  <a:pt x="442" y="2759"/>
                  <a:pt x="467" y="2734"/>
                </a:cubicBezTo>
                <a:close/>
                <a:moveTo>
                  <a:pt x="2775" y="1511"/>
                </a:moveTo>
                <a:cubicBezTo>
                  <a:pt x="2775" y="1445"/>
                  <a:pt x="2749" y="1386"/>
                  <a:pt x="2698" y="1335"/>
                </a:cubicBezTo>
                <a:cubicBezTo>
                  <a:pt x="2647" y="1285"/>
                  <a:pt x="2588" y="1260"/>
                  <a:pt x="2522" y="1260"/>
                </a:cubicBezTo>
                <a:cubicBezTo>
                  <a:pt x="1829" y="1260"/>
                  <a:pt x="1829" y="1260"/>
                  <a:pt x="1829" y="1260"/>
                </a:cubicBezTo>
                <a:cubicBezTo>
                  <a:pt x="1829" y="1183"/>
                  <a:pt x="1860" y="1079"/>
                  <a:pt x="1923" y="946"/>
                </a:cubicBezTo>
                <a:cubicBezTo>
                  <a:pt x="1986" y="812"/>
                  <a:pt x="2018" y="707"/>
                  <a:pt x="2018" y="630"/>
                </a:cubicBezTo>
                <a:cubicBezTo>
                  <a:pt x="2018" y="501"/>
                  <a:pt x="1997" y="406"/>
                  <a:pt x="1955" y="344"/>
                </a:cubicBezTo>
                <a:cubicBezTo>
                  <a:pt x="1913" y="283"/>
                  <a:pt x="1829" y="252"/>
                  <a:pt x="1703" y="252"/>
                </a:cubicBezTo>
                <a:cubicBezTo>
                  <a:pt x="1669" y="286"/>
                  <a:pt x="1644" y="342"/>
                  <a:pt x="1628" y="419"/>
                </a:cubicBezTo>
                <a:cubicBezTo>
                  <a:pt x="1612" y="496"/>
                  <a:pt x="1592" y="579"/>
                  <a:pt x="1568" y="666"/>
                </a:cubicBezTo>
                <a:cubicBezTo>
                  <a:pt x="1543" y="753"/>
                  <a:pt x="1504" y="825"/>
                  <a:pt x="1450" y="882"/>
                </a:cubicBezTo>
                <a:cubicBezTo>
                  <a:pt x="1422" y="912"/>
                  <a:pt x="1371" y="972"/>
                  <a:pt x="1299" y="1061"/>
                </a:cubicBezTo>
                <a:cubicBezTo>
                  <a:pt x="1293" y="1067"/>
                  <a:pt x="1278" y="1087"/>
                  <a:pt x="1253" y="1120"/>
                </a:cubicBezTo>
                <a:cubicBezTo>
                  <a:pt x="1228" y="1153"/>
                  <a:pt x="1208" y="1179"/>
                  <a:pt x="1191" y="1200"/>
                </a:cubicBezTo>
                <a:cubicBezTo>
                  <a:pt x="1175" y="1221"/>
                  <a:pt x="1152" y="1249"/>
                  <a:pt x="1123" y="1284"/>
                </a:cubicBezTo>
                <a:cubicBezTo>
                  <a:pt x="1094" y="1319"/>
                  <a:pt x="1068" y="1348"/>
                  <a:pt x="1044" y="1371"/>
                </a:cubicBezTo>
                <a:cubicBezTo>
                  <a:pt x="1021" y="1394"/>
                  <a:pt x="996" y="1417"/>
                  <a:pt x="969" y="1441"/>
                </a:cubicBezTo>
                <a:cubicBezTo>
                  <a:pt x="942" y="1464"/>
                  <a:pt x="915" y="1482"/>
                  <a:pt x="890" y="1494"/>
                </a:cubicBezTo>
                <a:cubicBezTo>
                  <a:pt x="864" y="1506"/>
                  <a:pt x="841" y="1511"/>
                  <a:pt x="820" y="1511"/>
                </a:cubicBezTo>
                <a:cubicBezTo>
                  <a:pt x="757" y="1511"/>
                  <a:pt x="757" y="1511"/>
                  <a:pt x="757" y="1511"/>
                </a:cubicBezTo>
                <a:cubicBezTo>
                  <a:pt x="757" y="2771"/>
                  <a:pt x="757" y="2771"/>
                  <a:pt x="757" y="2771"/>
                </a:cubicBezTo>
                <a:cubicBezTo>
                  <a:pt x="820" y="2771"/>
                  <a:pt x="820" y="2771"/>
                  <a:pt x="820" y="2771"/>
                </a:cubicBezTo>
                <a:cubicBezTo>
                  <a:pt x="837" y="2771"/>
                  <a:pt x="858" y="2773"/>
                  <a:pt x="882" y="2777"/>
                </a:cubicBezTo>
                <a:cubicBezTo>
                  <a:pt x="906" y="2781"/>
                  <a:pt x="928" y="2785"/>
                  <a:pt x="947" y="2790"/>
                </a:cubicBezTo>
                <a:cubicBezTo>
                  <a:pt x="966" y="2794"/>
                  <a:pt x="991" y="2802"/>
                  <a:pt x="1022" y="2811"/>
                </a:cubicBezTo>
                <a:cubicBezTo>
                  <a:pt x="1053" y="2821"/>
                  <a:pt x="1076" y="2829"/>
                  <a:pt x="1091" y="2834"/>
                </a:cubicBezTo>
                <a:cubicBezTo>
                  <a:pt x="1106" y="2839"/>
                  <a:pt x="1129" y="2848"/>
                  <a:pt x="1161" y="2859"/>
                </a:cubicBezTo>
                <a:cubicBezTo>
                  <a:pt x="1192" y="2870"/>
                  <a:pt x="1211" y="2877"/>
                  <a:pt x="1218" y="2879"/>
                </a:cubicBezTo>
                <a:cubicBezTo>
                  <a:pt x="1495" y="2975"/>
                  <a:pt x="1720" y="3023"/>
                  <a:pt x="1892" y="3023"/>
                </a:cubicBezTo>
                <a:cubicBezTo>
                  <a:pt x="2130" y="3023"/>
                  <a:pt x="2130" y="3023"/>
                  <a:pt x="2130" y="3023"/>
                </a:cubicBezTo>
                <a:cubicBezTo>
                  <a:pt x="2383" y="3023"/>
                  <a:pt x="2509" y="2914"/>
                  <a:pt x="2509" y="2694"/>
                </a:cubicBezTo>
                <a:cubicBezTo>
                  <a:pt x="2509" y="2660"/>
                  <a:pt x="2505" y="2624"/>
                  <a:pt x="2499" y="2584"/>
                </a:cubicBezTo>
                <a:cubicBezTo>
                  <a:pt x="2538" y="2563"/>
                  <a:pt x="2569" y="2529"/>
                  <a:pt x="2592" y="2481"/>
                </a:cubicBezTo>
                <a:cubicBezTo>
                  <a:pt x="2615" y="2433"/>
                  <a:pt x="2627" y="2385"/>
                  <a:pt x="2627" y="2336"/>
                </a:cubicBezTo>
                <a:cubicBezTo>
                  <a:pt x="2627" y="2288"/>
                  <a:pt x="2615" y="2242"/>
                  <a:pt x="2591" y="2200"/>
                </a:cubicBezTo>
                <a:cubicBezTo>
                  <a:pt x="2661" y="2135"/>
                  <a:pt x="2696" y="2057"/>
                  <a:pt x="2696" y="1966"/>
                </a:cubicBezTo>
                <a:cubicBezTo>
                  <a:pt x="2696" y="1933"/>
                  <a:pt x="2689" y="1897"/>
                  <a:pt x="2676" y="1857"/>
                </a:cubicBezTo>
                <a:cubicBezTo>
                  <a:pt x="2663" y="1817"/>
                  <a:pt x="2647" y="1786"/>
                  <a:pt x="2627" y="1763"/>
                </a:cubicBezTo>
                <a:cubicBezTo>
                  <a:pt x="2669" y="1762"/>
                  <a:pt x="2704" y="1731"/>
                  <a:pt x="2732" y="1671"/>
                </a:cubicBezTo>
                <a:cubicBezTo>
                  <a:pt x="2761" y="1611"/>
                  <a:pt x="2775" y="1557"/>
                  <a:pt x="2775" y="1511"/>
                </a:cubicBezTo>
                <a:close/>
                <a:moveTo>
                  <a:pt x="2775" y="1511"/>
                </a:moveTo>
                <a:cubicBezTo>
                  <a:pt x="2775" y="1511"/>
                  <a:pt x="2775" y="1511"/>
                  <a:pt x="2775" y="1511"/>
                </a:cubicBezTo>
              </a:path>
            </a:pathLst>
          </a:custGeom>
          <a:solidFill>
            <a:sysClr val="window" lastClr="FFFFFF">
              <a:lumMod val="75000"/>
            </a:sysClr>
          </a:solidFill>
          <a:ln>
            <a:noFill/>
          </a:ln>
        </p:spPr>
        <p:txBody>
          <a:bodyPr vert="horz" wrap="square" lIns="91440" tIns="45720" rIns="91440" bIns="45720" numCol="1" anchor="t" anchorCtr="0" compatLnSpc="1"/>
          <a:lstStyle/>
          <a:p>
            <a:endParaRPr lang="zh-CN" altLang="en-US">
              <a:sym typeface="Arial" panose="020B0604020202020204" pitchFamily="34" charset="0"/>
            </a:endParaRPr>
          </a:p>
        </p:txBody>
      </p:sp>
      <p:sp>
        <p:nvSpPr>
          <p:cNvPr id="9" name="文本框 8"/>
          <p:cNvSpPr txBox="1"/>
          <p:nvPr>
            <p:custDataLst>
              <p:tags r:id="rId8"/>
            </p:custDataLst>
          </p:nvPr>
        </p:nvSpPr>
        <p:spPr>
          <a:xfrm>
            <a:off x="7162800" y="1498600"/>
            <a:ext cx="1837055" cy="368300"/>
          </a:xfrm>
          <a:prstGeom prst="rect">
            <a:avLst/>
          </a:prstGeom>
          <a:noFill/>
        </p:spPr>
        <p:txBody>
          <a:bodyPr wrap="square" rtlCol="0">
            <a:normAutofit fontScale="97500"/>
          </a:bodyPr>
          <a:lstStyle/>
          <a:p>
            <a:r>
              <a:rPr lang="zh-CN" altLang="en-US">
                <a:sym typeface="Arial" panose="020B0604020202020204" pitchFamily="34" charset="0"/>
              </a:rPr>
              <a:t>支持</a:t>
            </a:r>
          </a:p>
        </p:txBody>
      </p:sp>
      <p:sp>
        <p:nvSpPr>
          <p:cNvPr id="12" name="文本框 11"/>
          <p:cNvSpPr txBox="1"/>
          <p:nvPr>
            <p:custDataLst>
              <p:tags r:id="rId9"/>
            </p:custDataLst>
          </p:nvPr>
        </p:nvSpPr>
        <p:spPr>
          <a:xfrm>
            <a:off x="7175500" y="4178300"/>
            <a:ext cx="1837055" cy="368300"/>
          </a:xfrm>
          <a:prstGeom prst="rect">
            <a:avLst/>
          </a:prstGeom>
          <a:noFill/>
        </p:spPr>
        <p:txBody>
          <a:bodyPr wrap="square" rtlCol="0">
            <a:normAutofit fontScale="97500"/>
          </a:bodyPr>
          <a:lstStyle/>
          <a:p>
            <a:r>
              <a:rPr lang="zh-CN" altLang="en-US">
                <a:sym typeface="Arial" panose="020B0604020202020204" pitchFamily="34" charset="0"/>
              </a:rPr>
              <a:t>反对</a:t>
            </a:r>
          </a:p>
        </p:txBody>
      </p:sp>
      <p:sp>
        <p:nvSpPr>
          <p:cNvPr id="111" name="Freeform 319"/>
          <p:cNvSpPr/>
          <p:nvPr>
            <p:custDataLst>
              <p:tags r:id="rId10"/>
            </p:custDataLst>
          </p:nvPr>
        </p:nvSpPr>
        <p:spPr bwMode="auto">
          <a:xfrm>
            <a:off x="4145424" y="4551246"/>
            <a:ext cx="290204" cy="656700"/>
          </a:xfrm>
          <a:custGeom>
            <a:avLst/>
            <a:gdLst>
              <a:gd name="T0" fmla="*/ 314 w 388"/>
              <a:gd name="T1" fmla="*/ 740 h 878"/>
              <a:gd name="T2" fmla="*/ 314 w 388"/>
              <a:gd name="T3" fmla="*/ 0 h 878"/>
              <a:gd name="T4" fmla="*/ 388 w 388"/>
              <a:gd name="T5" fmla="*/ 0 h 878"/>
              <a:gd name="T6" fmla="*/ 388 w 388"/>
              <a:gd name="T7" fmla="*/ 738 h 878"/>
              <a:gd name="T8" fmla="*/ 388 w 388"/>
              <a:gd name="T9" fmla="*/ 738 h 878"/>
              <a:gd name="T10" fmla="*/ 386 w 388"/>
              <a:gd name="T11" fmla="*/ 752 h 878"/>
              <a:gd name="T12" fmla="*/ 384 w 388"/>
              <a:gd name="T13" fmla="*/ 766 h 878"/>
              <a:gd name="T14" fmla="*/ 382 w 388"/>
              <a:gd name="T15" fmla="*/ 780 h 878"/>
              <a:gd name="T16" fmla="*/ 376 w 388"/>
              <a:gd name="T17" fmla="*/ 792 h 878"/>
              <a:gd name="T18" fmla="*/ 370 w 388"/>
              <a:gd name="T19" fmla="*/ 804 h 878"/>
              <a:gd name="T20" fmla="*/ 364 w 388"/>
              <a:gd name="T21" fmla="*/ 816 h 878"/>
              <a:gd name="T22" fmla="*/ 356 w 388"/>
              <a:gd name="T23" fmla="*/ 826 h 878"/>
              <a:gd name="T24" fmla="*/ 346 w 388"/>
              <a:gd name="T25" fmla="*/ 836 h 878"/>
              <a:gd name="T26" fmla="*/ 336 w 388"/>
              <a:gd name="T27" fmla="*/ 846 h 878"/>
              <a:gd name="T28" fmla="*/ 326 w 388"/>
              <a:gd name="T29" fmla="*/ 854 h 878"/>
              <a:gd name="T30" fmla="*/ 314 w 388"/>
              <a:gd name="T31" fmla="*/ 860 h 878"/>
              <a:gd name="T32" fmla="*/ 302 w 388"/>
              <a:gd name="T33" fmla="*/ 866 h 878"/>
              <a:gd name="T34" fmla="*/ 290 w 388"/>
              <a:gd name="T35" fmla="*/ 870 h 878"/>
              <a:gd name="T36" fmla="*/ 276 w 388"/>
              <a:gd name="T37" fmla="*/ 874 h 878"/>
              <a:gd name="T38" fmla="*/ 262 w 388"/>
              <a:gd name="T39" fmla="*/ 876 h 878"/>
              <a:gd name="T40" fmla="*/ 248 w 388"/>
              <a:gd name="T41" fmla="*/ 878 h 878"/>
              <a:gd name="T42" fmla="*/ 0 w 388"/>
              <a:gd name="T43" fmla="*/ 876 h 878"/>
              <a:gd name="T44" fmla="*/ 0 w 388"/>
              <a:gd name="T45" fmla="*/ 824 h 878"/>
              <a:gd name="T46" fmla="*/ 230 w 388"/>
              <a:gd name="T47" fmla="*/ 824 h 878"/>
              <a:gd name="T48" fmla="*/ 230 w 388"/>
              <a:gd name="T49" fmla="*/ 824 h 878"/>
              <a:gd name="T50" fmla="*/ 248 w 388"/>
              <a:gd name="T51" fmla="*/ 822 h 878"/>
              <a:gd name="T52" fmla="*/ 264 w 388"/>
              <a:gd name="T53" fmla="*/ 818 h 878"/>
              <a:gd name="T54" fmla="*/ 278 w 388"/>
              <a:gd name="T55" fmla="*/ 810 h 878"/>
              <a:gd name="T56" fmla="*/ 290 w 388"/>
              <a:gd name="T57" fmla="*/ 800 h 878"/>
              <a:gd name="T58" fmla="*/ 300 w 388"/>
              <a:gd name="T59" fmla="*/ 786 h 878"/>
              <a:gd name="T60" fmla="*/ 308 w 388"/>
              <a:gd name="T61" fmla="*/ 772 h 878"/>
              <a:gd name="T62" fmla="*/ 312 w 388"/>
              <a:gd name="T63" fmla="*/ 756 h 878"/>
              <a:gd name="T64" fmla="*/ 314 w 388"/>
              <a:gd name="T65" fmla="*/ 740 h 878"/>
              <a:gd name="T66" fmla="*/ 314 w 388"/>
              <a:gd name="T67" fmla="*/ 74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878">
                <a:moveTo>
                  <a:pt x="314" y="740"/>
                </a:moveTo>
                <a:lnTo>
                  <a:pt x="314" y="0"/>
                </a:lnTo>
                <a:lnTo>
                  <a:pt x="388" y="0"/>
                </a:lnTo>
                <a:lnTo>
                  <a:pt x="388" y="738"/>
                </a:lnTo>
                <a:lnTo>
                  <a:pt x="388" y="738"/>
                </a:lnTo>
                <a:lnTo>
                  <a:pt x="386" y="752"/>
                </a:lnTo>
                <a:lnTo>
                  <a:pt x="384" y="766"/>
                </a:lnTo>
                <a:lnTo>
                  <a:pt x="382" y="780"/>
                </a:lnTo>
                <a:lnTo>
                  <a:pt x="376" y="792"/>
                </a:lnTo>
                <a:lnTo>
                  <a:pt x="370" y="804"/>
                </a:lnTo>
                <a:lnTo>
                  <a:pt x="364" y="816"/>
                </a:lnTo>
                <a:lnTo>
                  <a:pt x="356" y="826"/>
                </a:lnTo>
                <a:lnTo>
                  <a:pt x="346" y="836"/>
                </a:lnTo>
                <a:lnTo>
                  <a:pt x="336" y="846"/>
                </a:lnTo>
                <a:lnTo>
                  <a:pt x="326" y="854"/>
                </a:lnTo>
                <a:lnTo>
                  <a:pt x="314" y="860"/>
                </a:lnTo>
                <a:lnTo>
                  <a:pt x="302" y="866"/>
                </a:lnTo>
                <a:lnTo>
                  <a:pt x="290" y="870"/>
                </a:lnTo>
                <a:lnTo>
                  <a:pt x="276" y="874"/>
                </a:lnTo>
                <a:lnTo>
                  <a:pt x="262" y="876"/>
                </a:lnTo>
                <a:lnTo>
                  <a:pt x="248" y="878"/>
                </a:lnTo>
                <a:lnTo>
                  <a:pt x="0" y="876"/>
                </a:lnTo>
                <a:lnTo>
                  <a:pt x="0" y="824"/>
                </a:lnTo>
                <a:lnTo>
                  <a:pt x="230" y="824"/>
                </a:lnTo>
                <a:lnTo>
                  <a:pt x="230" y="824"/>
                </a:lnTo>
                <a:lnTo>
                  <a:pt x="248" y="822"/>
                </a:lnTo>
                <a:lnTo>
                  <a:pt x="264" y="818"/>
                </a:lnTo>
                <a:lnTo>
                  <a:pt x="278" y="810"/>
                </a:lnTo>
                <a:lnTo>
                  <a:pt x="290" y="800"/>
                </a:lnTo>
                <a:lnTo>
                  <a:pt x="300" y="786"/>
                </a:lnTo>
                <a:lnTo>
                  <a:pt x="308" y="772"/>
                </a:lnTo>
                <a:lnTo>
                  <a:pt x="312" y="756"/>
                </a:lnTo>
                <a:lnTo>
                  <a:pt x="314" y="740"/>
                </a:lnTo>
                <a:lnTo>
                  <a:pt x="314" y="740"/>
                </a:lnTo>
                <a:close/>
              </a:path>
            </a:pathLst>
          </a:custGeom>
          <a:solidFill>
            <a:srgbClr val="FFFFFF">
              <a:lumMod val="85000"/>
            </a:srgbClr>
          </a:solidFill>
          <a:ln>
            <a:noFill/>
          </a:ln>
        </p:spPr>
        <p:txBody>
          <a:bodyPr vert="horz" wrap="square" lIns="91440" tIns="45720" rIns="91440" bIns="45720" numCol="1" anchor="t" anchorCtr="0" compatLnSpc="1"/>
          <a:lstStyle/>
          <a:p>
            <a:endParaRPr lang="zh-CN" altLang="en-US"/>
          </a:p>
        </p:txBody>
      </p:sp>
      <p:sp>
        <p:nvSpPr>
          <p:cNvPr id="13" name="Freeform 210"/>
          <p:cNvSpPr/>
          <p:nvPr>
            <p:custDataLst>
              <p:tags r:id="rId11"/>
            </p:custDataLst>
          </p:nvPr>
        </p:nvSpPr>
        <p:spPr bwMode="auto">
          <a:xfrm>
            <a:off x="1669710" y="5665692"/>
            <a:ext cx="2794341" cy="59836"/>
          </a:xfrm>
          <a:custGeom>
            <a:avLst/>
            <a:gdLst>
              <a:gd name="T0" fmla="*/ 3698 w 3736"/>
              <a:gd name="T1" fmla="*/ 80 h 80"/>
              <a:gd name="T2" fmla="*/ 38 w 3736"/>
              <a:gd name="T3" fmla="*/ 76 h 80"/>
              <a:gd name="T4" fmla="*/ 38 w 3736"/>
              <a:gd name="T5" fmla="*/ 76 h 80"/>
              <a:gd name="T6" fmla="*/ 30 w 3736"/>
              <a:gd name="T7" fmla="*/ 76 h 80"/>
              <a:gd name="T8" fmla="*/ 22 w 3736"/>
              <a:gd name="T9" fmla="*/ 74 h 80"/>
              <a:gd name="T10" fmla="*/ 16 w 3736"/>
              <a:gd name="T11" fmla="*/ 70 h 80"/>
              <a:gd name="T12" fmla="*/ 10 w 3736"/>
              <a:gd name="T13" fmla="*/ 66 h 80"/>
              <a:gd name="T14" fmla="*/ 6 w 3736"/>
              <a:gd name="T15" fmla="*/ 60 h 80"/>
              <a:gd name="T16" fmla="*/ 2 w 3736"/>
              <a:gd name="T17" fmla="*/ 54 h 80"/>
              <a:gd name="T18" fmla="*/ 0 w 3736"/>
              <a:gd name="T19" fmla="*/ 46 h 80"/>
              <a:gd name="T20" fmla="*/ 0 w 3736"/>
              <a:gd name="T21" fmla="*/ 38 h 80"/>
              <a:gd name="T22" fmla="*/ 0 w 3736"/>
              <a:gd name="T23" fmla="*/ 38 h 80"/>
              <a:gd name="T24" fmla="*/ 0 w 3736"/>
              <a:gd name="T25" fmla="*/ 30 h 80"/>
              <a:gd name="T26" fmla="*/ 2 w 3736"/>
              <a:gd name="T27" fmla="*/ 24 h 80"/>
              <a:gd name="T28" fmla="*/ 6 w 3736"/>
              <a:gd name="T29" fmla="*/ 18 h 80"/>
              <a:gd name="T30" fmla="*/ 10 w 3736"/>
              <a:gd name="T31" fmla="*/ 12 h 80"/>
              <a:gd name="T32" fmla="*/ 16 w 3736"/>
              <a:gd name="T33" fmla="*/ 6 h 80"/>
              <a:gd name="T34" fmla="*/ 22 w 3736"/>
              <a:gd name="T35" fmla="*/ 4 h 80"/>
              <a:gd name="T36" fmla="*/ 30 w 3736"/>
              <a:gd name="T37" fmla="*/ 2 h 80"/>
              <a:gd name="T38" fmla="*/ 38 w 3736"/>
              <a:gd name="T39" fmla="*/ 0 h 80"/>
              <a:gd name="T40" fmla="*/ 3698 w 3736"/>
              <a:gd name="T41" fmla="*/ 2 h 80"/>
              <a:gd name="T42" fmla="*/ 3698 w 3736"/>
              <a:gd name="T43" fmla="*/ 2 h 80"/>
              <a:gd name="T44" fmla="*/ 3706 w 3736"/>
              <a:gd name="T45" fmla="*/ 4 h 80"/>
              <a:gd name="T46" fmla="*/ 3714 w 3736"/>
              <a:gd name="T47" fmla="*/ 6 h 80"/>
              <a:gd name="T48" fmla="*/ 3720 w 3736"/>
              <a:gd name="T49" fmla="*/ 10 h 80"/>
              <a:gd name="T50" fmla="*/ 3726 w 3736"/>
              <a:gd name="T51" fmla="*/ 14 h 80"/>
              <a:gd name="T52" fmla="*/ 3730 w 3736"/>
              <a:gd name="T53" fmla="*/ 20 h 80"/>
              <a:gd name="T54" fmla="*/ 3734 w 3736"/>
              <a:gd name="T55" fmla="*/ 26 h 80"/>
              <a:gd name="T56" fmla="*/ 3736 w 3736"/>
              <a:gd name="T57" fmla="*/ 34 h 80"/>
              <a:gd name="T58" fmla="*/ 3736 w 3736"/>
              <a:gd name="T59" fmla="*/ 40 h 80"/>
              <a:gd name="T60" fmla="*/ 3736 w 3736"/>
              <a:gd name="T61" fmla="*/ 40 h 80"/>
              <a:gd name="T62" fmla="*/ 3736 w 3736"/>
              <a:gd name="T63" fmla="*/ 48 h 80"/>
              <a:gd name="T64" fmla="*/ 3734 w 3736"/>
              <a:gd name="T65" fmla="*/ 56 h 80"/>
              <a:gd name="T66" fmla="*/ 3730 w 3736"/>
              <a:gd name="T67" fmla="*/ 62 h 80"/>
              <a:gd name="T68" fmla="*/ 3726 w 3736"/>
              <a:gd name="T69" fmla="*/ 68 h 80"/>
              <a:gd name="T70" fmla="*/ 3720 w 3736"/>
              <a:gd name="T71" fmla="*/ 72 h 80"/>
              <a:gd name="T72" fmla="*/ 3712 w 3736"/>
              <a:gd name="T73" fmla="*/ 76 h 80"/>
              <a:gd name="T74" fmla="*/ 3706 w 3736"/>
              <a:gd name="T75" fmla="*/ 78 h 80"/>
              <a:gd name="T76" fmla="*/ 3698 w 3736"/>
              <a:gd name="T77" fmla="*/ 80 h 80"/>
              <a:gd name="T78" fmla="*/ 3698 w 3736"/>
              <a:gd name="T7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36" h="80">
                <a:moveTo>
                  <a:pt x="3698" y="80"/>
                </a:moveTo>
                <a:lnTo>
                  <a:pt x="38" y="76"/>
                </a:lnTo>
                <a:lnTo>
                  <a:pt x="38" y="76"/>
                </a:lnTo>
                <a:lnTo>
                  <a:pt x="30" y="76"/>
                </a:lnTo>
                <a:lnTo>
                  <a:pt x="22" y="74"/>
                </a:lnTo>
                <a:lnTo>
                  <a:pt x="16" y="70"/>
                </a:lnTo>
                <a:lnTo>
                  <a:pt x="10" y="66"/>
                </a:lnTo>
                <a:lnTo>
                  <a:pt x="6" y="60"/>
                </a:lnTo>
                <a:lnTo>
                  <a:pt x="2" y="54"/>
                </a:lnTo>
                <a:lnTo>
                  <a:pt x="0" y="46"/>
                </a:lnTo>
                <a:lnTo>
                  <a:pt x="0" y="38"/>
                </a:lnTo>
                <a:lnTo>
                  <a:pt x="0" y="38"/>
                </a:lnTo>
                <a:lnTo>
                  <a:pt x="0" y="30"/>
                </a:lnTo>
                <a:lnTo>
                  <a:pt x="2" y="24"/>
                </a:lnTo>
                <a:lnTo>
                  <a:pt x="6" y="18"/>
                </a:lnTo>
                <a:lnTo>
                  <a:pt x="10" y="12"/>
                </a:lnTo>
                <a:lnTo>
                  <a:pt x="16" y="6"/>
                </a:lnTo>
                <a:lnTo>
                  <a:pt x="22" y="4"/>
                </a:lnTo>
                <a:lnTo>
                  <a:pt x="30" y="2"/>
                </a:lnTo>
                <a:lnTo>
                  <a:pt x="38" y="0"/>
                </a:lnTo>
                <a:lnTo>
                  <a:pt x="3698" y="2"/>
                </a:lnTo>
                <a:lnTo>
                  <a:pt x="3698" y="2"/>
                </a:lnTo>
                <a:lnTo>
                  <a:pt x="3706" y="4"/>
                </a:lnTo>
                <a:lnTo>
                  <a:pt x="3714" y="6"/>
                </a:lnTo>
                <a:lnTo>
                  <a:pt x="3720" y="10"/>
                </a:lnTo>
                <a:lnTo>
                  <a:pt x="3726" y="14"/>
                </a:lnTo>
                <a:lnTo>
                  <a:pt x="3730" y="20"/>
                </a:lnTo>
                <a:lnTo>
                  <a:pt x="3734" y="26"/>
                </a:lnTo>
                <a:lnTo>
                  <a:pt x="3736" y="34"/>
                </a:lnTo>
                <a:lnTo>
                  <a:pt x="3736" y="40"/>
                </a:lnTo>
                <a:lnTo>
                  <a:pt x="3736" y="40"/>
                </a:lnTo>
                <a:lnTo>
                  <a:pt x="3736" y="48"/>
                </a:lnTo>
                <a:lnTo>
                  <a:pt x="3734" y="56"/>
                </a:lnTo>
                <a:lnTo>
                  <a:pt x="3730" y="62"/>
                </a:lnTo>
                <a:lnTo>
                  <a:pt x="3726" y="68"/>
                </a:lnTo>
                <a:lnTo>
                  <a:pt x="3720" y="72"/>
                </a:lnTo>
                <a:lnTo>
                  <a:pt x="3712" y="76"/>
                </a:lnTo>
                <a:lnTo>
                  <a:pt x="3706" y="78"/>
                </a:lnTo>
                <a:lnTo>
                  <a:pt x="3698" y="80"/>
                </a:lnTo>
                <a:lnTo>
                  <a:pt x="3698" y="80"/>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4" name="Freeform 211"/>
          <p:cNvSpPr/>
          <p:nvPr>
            <p:custDataLst>
              <p:tags r:id="rId12"/>
            </p:custDataLst>
          </p:nvPr>
        </p:nvSpPr>
        <p:spPr bwMode="auto">
          <a:xfrm>
            <a:off x="3436368" y="3946902"/>
            <a:ext cx="170533" cy="182500"/>
          </a:xfrm>
          <a:custGeom>
            <a:avLst/>
            <a:gdLst>
              <a:gd name="T0" fmla="*/ 0 w 228"/>
              <a:gd name="T1" fmla="*/ 244 h 244"/>
              <a:gd name="T2" fmla="*/ 228 w 228"/>
              <a:gd name="T3" fmla="*/ 196 h 244"/>
              <a:gd name="T4" fmla="*/ 228 w 228"/>
              <a:gd name="T5" fmla="*/ 0 h 244"/>
              <a:gd name="T6" fmla="*/ 8 w 228"/>
              <a:gd name="T7" fmla="*/ 0 h 244"/>
              <a:gd name="T8" fmla="*/ 0 w 228"/>
              <a:gd name="T9" fmla="*/ 244 h 244"/>
            </a:gdLst>
            <a:ahLst/>
            <a:cxnLst>
              <a:cxn ang="0">
                <a:pos x="T0" y="T1"/>
              </a:cxn>
              <a:cxn ang="0">
                <a:pos x="T2" y="T3"/>
              </a:cxn>
              <a:cxn ang="0">
                <a:pos x="T4" y="T5"/>
              </a:cxn>
              <a:cxn ang="0">
                <a:pos x="T6" y="T7"/>
              </a:cxn>
              <a:cxn ang="0">
                <a:pos x="T8" y="T9"/>
              </a:cxn>
            </a:cxnLst>
            <a:rect l="0" t="0" r="r" b="b"/>
            <a:pathLst>
              <a:path w="228" h="244">
                <a:moveTo>
                  <a:pt x="0" y="244"/>
                </a:moveTo>
                <a:lnTo>
                  <a:pt x="228" y="196"/>
                </a:lnTo>
                <a:lnTo>
                  <a:pt x="228" y="0"/>
                </a:lnTo>
                <a:lnTo>
                  <a:pt x="8" y="0"/>
                </a:lnTo>
                <a:lnTo>
                  <a:pt x="0" y="244"/>
                </a:lnTo>
                <a:close/>
              </a:path>
            </a:pathLst>
          </a:custGeom>
          <a:solidFill>
            <a:srgbClr val="CE88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2"/>
          <p:cNvSpPr/>
          <p:nvPr>
            <p:custDataLst>
              <p:tags r:id="rId13"/>
            </p:custDataLst>
          </p:nvPr>
        </p:nvSpPr>
        <p:spPr bwMode="auto">
          <a:xfrm>
            <a:off x="3436368" y="3946902"/>
            <a:ext cx="170533" cy="182500"/>
          </a:xfrm>
          <a:custGeom>
            <a:avLst/>
            <a:gdLst>
              <a:gd name="T0" fmla="*/ 0 w 228"/>
              <a:gd name="T1" fmla="*/ 244 h 244"/>
              <a:gd name="T2" fmla="*/ 228 w 228"/>
              <a:gd name="T3" fmla="*/ 196 h 244"/>
              <a:gd name="T4" fmla="*/ 228 w 228"/>
              <a:gd name="T5" fmla="*/ 0 h 244"/>
              <a:gd name="T6" fmla="*/ 8 w 228"/>
              <a:gd name="T7" fmla="*/ 0 h 244"/>
              <a:gd name="T8" fmla="*/ 0 w 228"/>
              <a:gd name="T9" fmla="*/ 244 h 244"/>
            </a:gdLst>
            <a:ahLst/>
            <a:cxnLst>
              <a:cxn ang="0">
                <a:pos x="T0" y="T1"/>
              </a:cxn>
              <a:cxn ang="0">
                <a:pos x="T2" y="T3"/>
              </a:cxn>
              <a:cxn ang="0">
                <a:pos x="T4" y="T5"/>
              </a:cxn>
              <a:cxn ang="0">
                <a:pos x="T6" y="T7"/>
              </a:cxn>
              <a:cxn ang="0">
                <a:pos x="T8" y="T9"/>
              </a:cxn>
            </a:cxnLst>
            <a:rect l="0" t="0" r="r" b="b"/>
            <a:pathLst>
              <a:path w="228" h="244">
                <a:moveTo>
                  <a:pt x="0" y="244"/>
                </a:moveTo>
                <a:lnTo>
                  <a:pt x="228" y="196"/>
                </a:lnTo>
                <a:lnTo>
                  <a:pt x="228" y="0"/>
                </a:lnTo>
                <a:lnTo>
                  <a:pt x="8" y="0"/>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3"/>
          <p:cNvSpPr/>
          <p:nvPr>
            <p:custDataLst>
              <p:tags r:id="rId14"/>
            </p:custDataLst>
          </p:nvPr>
        </p:nvSpPr>
        <p:spPr bwMode="auto">
          <a:xfrm>
            <a:off x="3409442" y="3807784"/>
            <a:ext cx="47869" cy="215410"/>
          </a:xfrm>
          <a:custGeom>
            <a:avLst/>
            <a:gdLst>
              <a:gd name="T0" fmla="*/ 32 w 64"/>
              <a:gd name="T1" fmla="*/ 288 h 288"/>
              <a:gd name="T2" fmla="*/ 32 w 64"/>
              <a:gd name="T3" fmla="*/ 288 h 288"/>
              <a:gd name="T4" fmla="*/ 38 w 64"/>
              <a:gd name="T5" fmla="*/ 288 h 288"/>
              <a:gd name="T6" fmla="*/ 44 w 64"/>
              <a:gd name="T7" fmla="*/ 286 h 288"/>
              <a:gd name="T8" fmla="*/ 54 w 64"/>
              <a:gd name="T9" fmla="*/ 280 h 288"/>
              <a:gd name="T10" fmla="*/ 60 w 64"/>
              <a:gd name="T11" fmla="*/ 270 h 288"/>
              <a:gd name="T12" fmla="*/ 62 w 64"/>
              <a:gd name="T13" fmla="*/ 264 h 288"/>
              <a:gd name="T14" fmla="*/ 64 w 64"/>
              <a:gd name="T15" fmla="*/ 258 h 288"/>
              <a:gd name="T16" fmla="*/ 64 w 64"/>
              <a:gd name="T17" fmla="*/ 32 h 288"/>
              <a:gd name="T18" fmla="*/ 64 w 64"/>
              <a:gd name="T19" fmla="*/ 32 h 288"/>
              <a:gd name="T20" fmla="*/ 62 w 64"/>
              <a:gd name="T21" fmla="*/ 26 h 288"/>
              <a:gd name="T22" fmla="*/ 60 w 64"/>
              <a:gd name="T23" fmla="*/ 20 h 288"/>
              <a:gd name="T24" fmla="*/ 54 w 64"/>
              <a:gd name="T25" fmla="*/ 10 h 288"/>
              <a:gd name="T26" fmla="*/ 44 w 64"/>
              <a:gd name="T27" fmla="*/ 4 h 288"/>
              <a:gd name="T28" fmla="*/ 38 w 64"/>
              <a:gd name="T29" fmla="*/ 2 h 288"/>
              <a:gd name="T30" fmla="*/ 32 w 64"/>
              <a:gd name="T31" fmla="*/ 0 h 288"/>
              <a:gd name="T32" fmla="*/ 32 w 64"/>
              <a:gd name="T33" fmla="*/ 0 h 288"/>
              <a:gd name="T34" fmla="*/ 26 w 64"/>
              <a:gd name="T35" fmla="*/ 2 h 288"/>
              <a:gd name="T36" fmla="*/ 20 w 64"/>
              <a:gd name="T37" fmla="*/ 4 h 288"/>
              <a:gd name="T38" fmla="*/ 10 w 64"/>
              <a:gd name="T39" fmla="*/ 10 h 288"/>
              <a:gd name="T40" fmla="*/ 2 w 64"/>
              <a:gd name="T41" fmla="*/ 20 h 288"/>
              <a:gd name="T42" fmla="*/ 0 w 64"/>
              <a:gd name="T43" fmla="*/ 26 h 288"/>
              <a:gd name="T44" fmla="*/ 0 w 64"/>
              <a:gd name="T45" fmla="*/ 32 h 288"/>
              <a:gd name="T46" fmla="*/ 0 w 64"/>
              <a:gd name="T47" fmla="*/ 256 h 288"/>
              <a:gd name="T48" fmla="*/ 0 w 64"/>
              <a:gd name="T49" fmla="*/ 256 h 288"/>
              <a:gd name="T50" fmla="*/ 0 w 64"/>
              <a:gd name="T51" fmla="*/ 264 h 288"/>
              <a:gd name="T52" fmla="*/ 2 w 64"/>
              <a:gd name="T53" fmla="*/ 270 h 288"/>
              <a:gd name="T54" fmla="*/ 8 w 64"/>
              <a:gd name="T55" fmla="*/ 280 h 288"/>
              <a:gd name="T56" fmla="*/ 20 w 64"/>
              <a:gd name="T57" fmla="*/ 286 h 288"/>
              <a:gd name="T58" fmla="*/ 24 w 64"/>
              <a:gd name="T59" fmla="*/ 288 h 288"/>
              <a:gd name="T60" fmla="*/ 32 w 64"/>
              <a:gd name="T6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288">
                <a:moveTo>
                  <a:pt x="32" y="288"/>
                </a:moveTo>
                <a:lnTo>
                  <a:pt x="32" y="288"/>
                </a:lnTo>
                <a:lnTo>
                  <a:pt x="38" y="288"/>
                </a:lnTo>
                <a:lnTo>
                  <a:pt x="44" y="286"/>
                </a:lnTo>
                <a:lnTo>
                  <a:pt x="54" y="280"/>
                </a:lnTo>
                <a:lnTo>
                  <a:pt x="60" y="270"/>
                </a:lnTo>
                <a:lnTo>
                  <a:pt x="62" y="264"/>
                </a:lnTo>
                <a:lnTo>
                  <a:pt x="64" y="258"/>
                </a:lnTo>
                <a:lnTo>
                  <a:pt x="64" y="32"/>
                </a:lnTo>
                <a:lnTo>
                  <a:pt x="64" y="32"/>
                </a:lnTo>
                <a:lnTo>
                  <a:pt x="62" y="26"/>
                </a:lnTo>
                <a:lnTo>
                  <a:pt x="60" y="20"/>
                </a:lnTo>
                <a:lnTo>
                  <a:pt x="54" y="10"/>
                </a:lnTo>
                <a:lnTo>
                  <a:pt x="44" y="4"/>
                </a:lnTo>
                <a:lnTo>
                  <a:pt x="38" y="2"/>
                </a:lnTo>
                <a:lnTo>
                  <a:pt x="32" y="0"/>
                </a:lnTo>
                <a:lnTo>
                  <a:pt x="32" y="0"/>
                </a:lnTo>
                <a:lnTo>
                  <a:pt x="26" y="2"/>
                </a:lnTo>
                <a:lnTo>
                  <a:pt x="20" y="4"/>
                </a:lnTo>
                <a:lnTo>
                  <a:pt x="10" y="10"/>
                </a:lnTo>
                <a:lnTo>
                  <a:pt x="2" y="20"/>
                </a:lnTo>
                <a:lnTo>
                  <a:pt x="0" y="26"/>
                </a:lnTo>
                <a:lnTo>
                  <a:pt x="0" y="32"/>
                </a:lnTo>
                <a:lnTo>
                  <a:pt x="0" y="256"/>
                </a:lnTo>
                <a:lnTo>
                  <a:pt x="0" y="256"/>
                </a:lnTo>
                <a:lnTo>
                  <a:pt x="0" y="264"/>
                </a:lnTo>
                <a:lnTo>
                  <a:pt x="2" y="270"/>
                </a:lnTo>
                <a:lnTo>
                  <a:pt x="8" y="280"/>
                </a:lnTo>
                <a:lnTo>
                  <a:pt x="20" y="286"/>
                </a:lnTo>
                <a:lnTo>
                  <a:pt x="24" y="288"/>
                </a:lnTo>
                <a:lnTo>
                  <a:pt x="32" y="288"/>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4"/>
          <p:cNvSpPr/>
          <p:nvPr>
            <p:custDataLst>
              <p:tags r:id="rId15"/>
            </p:custDataLst>
          </p:nvPr>
        </p:nvSpPr>
        <p:spPr bwMode="auto">
          <a:xfrm>
            <a:off x="3409442" y="3807784"/>
            <a:ext cx="47869" cy="215410"/>
          </a:xfrm>
          <a:custGeom>
            <a:avLst/>
            <a:gdLst>
              <a:gd name="T0" fmla="*/ 32 w 64"/>
              <a:gd name="T1" fmla="*/ 288 h 288"/>
              <a:gd name="T2" fmla="*/ 32 w 64"/>
              <a:gd name="T3" fmla="*/ 288 h 288"/>
              <a:gd name="T4" fmla="*/ 38 w 64"/>
              <a:gd name="T5" fmla="*/ 288 h 288"/>
              <a:gd name="T6" fmla="*/ 44 w 64"/>
              <a:gd name="T7" fmla="*/ 286 h 288"/>
              <a:gd name="T8" fmla="*/ 54 w 64"/>
              <a:gd name="T9" fmla="*/ 280 h 288"/>
              <a:gd name="T10" fmla="*/ 60 w 64"/>
              <a:gd name="T11" fmla="*/ 270 h 288"/>
              <a:gd name="T12" fmla="*/ 62 w 64"/>
              <a:gd name="T13" fmla="*/ 264 h 288"/>
              <a:gd name="T14" fmla="*/ 64 w 64"/>
              <a:gd name="T15" fmla="*/ 258 h 288"/>
              <a:gd name="T16" fmla="*/ 64 w 64"/>
              <a:gd name="T17" fmla="*/ 32 h 288"/>
              <a:gd name="T18" fmla="*/ 64 w 64"/>
              <a:gd name="T19" fmla="*/ 32 h 288"/>
              <a:gd name="T20" fmla="*/ 62 w 64"/>
              <a:gd name="T21" fmla="*/ 26 h 288"/>
              <a:gd name="T22" fmla="*/ 60 w 64"/>
              <a:gd name="T23" fmla="*/ 20 h 288"/>
              <a:gd name="T24" fmla="*/ 54 w 64"/>
              <a:gd name="T25" fmla="*/ 10 h 288"/>
              <a:gd name="T26" fmla="*/ 44 w 64"/>
              <a:gd name="T27" fmla="*/ 4 h 288"/>
              <a:gd name="T28" fmla="*/ 38 w 64"/>
              <a:gd name="T29" fmla="*/ 2 h 288"/>
              <a:gd name="T30" fmla="*/ 32 w 64"/>
              <a:gd name="T31" fmla="*/ 0 h 288"/>
              <a:gd name="T32" fmla="*/ 32 w 64"/>
              <a:gd name="T33" fmla="*/ 0 h 288"/>
              <a:gd name="T34" fmla="*/ 26 w 64"/>
              <a:gd name="T35" fmla="*/ 2 h 288"/>
              <a:gd name="T36" fmla="*/ 20 w 64"/>
              <a:gd name="T37" fmla="*/ 4 h 288"/>
              <a:gd name="T38" fmla="*/ 10 w 64"/>
              <a:gd name="T39" fmla="*/ 10 h 288"/>
              <a:gd name="T40" fmla="*/ 2 w 64"/>
              <a:gd name="T41" fmla="*/ 20 h 288"/>
              <a:gd name="T42" fmla="*/ 0 w 64"/>
              <a:gd name="T43" fmla="*/ 26 h 288"/>
              <a:gd name="T44" fmla="*/ 0 w 64"/>
              <a:gd name="T45" fmla="*/ 32 h 288"/>
              <a:gd name="T46" fmla="*/ 0 w 64"/>
              <a:gd name="T47" fmla="*/ 256 h 288"/>
              <a:gd name="T48" fmla="*/ 0 w 64"/>
              <a:gd name="T49" fmla="*/ 256 h 288"/>
              <a:gd name="T50" fmla="*/ 0 w 64"/>
              <a:gd name="T51" fmla="*/ 264 h 288"/>
              <a:gd name="T52" fmla="*/ 2 w 64"/>
              <a:gd name="T53" fmla="*/ 270 h 288"/>
              <a:gd name="T54" fmla="*/ 8 w 64"/>
              <a:gd name="T55" fmla="*/ 280 h 288"/>
              <a:gd name="T56" fmla="*/ 20 w 64"/>
              <a:gd name="T57" fmla="*/ 286 h 288"/>
              <a:gd name="T58" fmla="*/ 24 w 64"/>
              <a:gd name="T59" fmla="*/ 288 h 288"/>
              <a:gd name="T60" fmla="*/ 32 w 64"/>
              <a:gd name="T6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288">
                <a:moveTo>
                  <a:pt x="32" y="288"/>
                </a:moveTo>
                <a:lnTo>
                  <a:pt x="32" y="288"/>
                </a:lnTo>
                <a:lnTo>
                  <a:pt x="38" y="288"/>
                </a:lnTo>
                <a:lnTo>
                  <a:pt x="44" y="286"/>
                </a:lnTo>
                <a:lnTo>
                  <a:pt x="54" y="280"/>
                </a:lnTo>
                <a:lnTo>
                  <a:pt x="60" y="270"/>
                </a:lnTo>
                <a:lnTo>
                  <a:pt x="62" y="264"/>
                </a:lnTo>
                <a:lnTo>
                  <a:pt x="64" y="258"/>
                </a:lnTo>
                <a:lnTo>
                  <a:pt x="64" y="32"/>
                </a:lnTo>
                <a:lnTo>
                  <a:pt x="64" y="32"/>
                </a:lnTo>
                <a:lnTo>
                  <a:pt x="62" y="26"/>
                </a:lnTo>
                <a:lnTo>
                  <a:pt x="60" y="20"/>
                </a:lnTo>
                <a:lnTo>
                  <a:pt x="54" y="10"/>
                </a:lnTo>
                <a:lnTo>
                  <a:pt x="44" y="4"/>
                </a:lnTo>
                <a:lnTo>
                  <a:pt x="38" y="2"/>
                </a:lnTo>
                <a:lnTo>
                  <a:pt x="32" y="0"/>
                </a:lnTo>
                <a:lnTo>
                  <a:pt x="32" y="0"/>
                </a:lnTo>
                <a:lnTo>
                  <a:pt x="26" y="2"/>
                </a:lnTo>
                <a:lnTo>
                  <a:pt x="20" y="4"/>
                </a:lnTo>
                <a:lnTo>
                  <a:pt x="10" y="10"/>
                </a:lnTo>
                <a:lnTo>
                  <a:pt x="2" y="20"/>
                </a:lnTo>
                <a:lnTo>
                  <a:pt x="0" y="26"/>
                </a:lnTo>
                <a:lnTo>
                  <a:pt x="0" y="32"/>
                </a:lnTo>
                <a:lnTo>
                  <a:pt x="0" y="256"/>
                </a:lnTo>
                <a:lnTo>
                  <a:pt x="0" y="256"/>
                </a:lnTo>
                <a:lnTo>
                  <a:pt x="0" y="264"/>
                </a:lnTo>
                <a:lnTo>
                  <a:pt x="2" y="270"/>
                </a:lnTo>
                <a:lnTo>
                  <a:pt x="8" y="280"/>
                </a:lnTo>
                <a:lnTo>
                  <a:pt x="20" y="286"/>
                </a:lnTo>
                <a:lnTo>
                  <a:pt x="24" y="288"/>
                </a:lnTo>
                <a:lnTo>
                  <a:pt x="32" y="2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5"/>
          <p:cNvSpPr/>
          <p:nvPr>
            <p:custDataLst>
              <p:tags r:id="rId16"/>
            </p:custDataLst>
          </p:nvPr>
        </p:nvSpPr>
        <p:spPr bwMode="auto">
          <a:xfrm>
            <a:off x="345880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2" y="112"/>
                </a:lnTo>
                <a:lnTo>
                  <a:pt x="64" y="106"/>
                </a:lnTo>
                <a:lnTo>
                  <a:pt x="64" y="100"/>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6"/>
          <p:cNvSpPr/>
          <p:nvPr>
            <p:custDataLst>
              <p:tags r:id="rId17"/>
            </p:custDataLst>
          </p:nvPr>
        </p:nvSpPr>
        <p:spPr bwMode="auto">
          <a:xfrm>
            <a:off x="345880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2" y="112"/>
                </a:lnTo>
                <a:lnTo>
                  <a:pt x="64" y="106"/>
                </a:lnTo>
                <a:lnTo>
                  <a:pt x="64" y="100"/>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7"/>
          <p:cNvSpPr/>
          <p:nvPr>
            <p:custDataLst>
              <p:tags r:id="rId18"/>
            </p:custDataLst>
          </p:nvPr>
        </p:nvSpPr>
        <p:spPr bwMode="auto">
          <a:xfrm>
            <a:off x="350966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0 w 64"/>
              <a:gd name="T11" fmla="*/ 112 h 130"/>
              <a:gd name="T12" fmla="*/ 62 w 64"/>
              <a:gd name="T13" fmla="*/ 106 h 130"/>
              <a:gd name="T14" fmla="*/ 64 w 64"/>
              <a:gd name="T15" fmla="*/ 100 h 130"/>
              <a:gd name="T16" fmla="*/ 64 w 64"/>
              <a:gd name="T17" fmla="*/ 32 h 130"/>
              <a:gd name="T18" fmla="*/ 64 w 64"/>
              <a:gd name="T19" fmla="*/ 32 h 130"/>
              <a:gd name="T20" fmla="*/ 62 w 64"/>
              <a:gd name="T21" fmla="*/ 26 h 130"/>
              <a:gd name="T22" fmla="*/ 60 w 64"/>
              <a:gd name="T23" fmla="*/ 20 h 130"/>
              <a:gd name="T24" fmla="*/ 54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2 w 64"/>
              <a:gd name="T41" fmla="*/ 20 h 130"/>
              <a:gd name="T42" fmla="*/ 0 w 64"/>
              <a:gd name="T43" fmla="*/ 26 h 130"/>
              <a:gd name="T44" fmla="*/ 0 w 64"/>
              <a:gd name="T45" fmla="*/ 32 h 130"/>
              <a:gd name="T46" fmla="*/ 0 w 64"/>
              <a:gd name="T47" fmla="*/ 100 h 130"/>
              <a:gd name="T48" fmla="*/ 0 w 64"/>
              <a:gd name="T49" fmla="*/ 100 h 130"/>
              <a:gd name="T50" fmla="*/ 0 w 64"/>
              <a:gd name="T51" fmla="*/ 106 h 130"/>
              <a:gd name="T52" fmla="*/ 2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0" y="112"/>
                </a:lnTo>
                <a:lnTo>
                  <a:pt x="62" y="106"/>
                </a:lnTo>
                <a:lnTo>
                  <a:pt x="64" y="100"/>
                </a:lnTo>
                <a:lnTo>
                  <a:pt x="64" y="32"/>
                </a:lnTo>
                <a:lnTo>
                  <a:pt x="64" y="32"/>
                </a:lnTo>
                <a:lnTo>
                  <a:pt x="62" y="26"/>
                </a:lnTo>
                <a:lnTo>
                  <a:pt x="60"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100"/>
                </a:lnTo>
                <a:lnTo>
                  <a:pt x="0" y="100"/>
                </a:lnTo>
                <a:lnTo>
                  <a:pt x="0" y="106"/>
                </a:lnTo>
                <a:lnTo>
                  <a:pt x="2" y="112"/>
                </a:lnTo>
                <a:lnTo>
                  <a:pt x="10" y="122"/>
                </a:lnTo>
                <a:lnTo>
                  <a:pt x="20" y="128"/>
                </a:lnTo>
                <a:lnTo>
                  <a:pt x="26" y="130"/>
                </a:lnTo>
                <a:lnTo>
                  <a:pt x="32" y="13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8"/>
          <p:cNvSpPr/>
          <p:nvPr>
            <p:custDataLst>
              <p:tags r:id="rId19"/>
            </p:custDataLst>
          </p:nvPr>
        </p:nvSpPr>
        <p:spPr bwMode="auto">
          <a:xfrm>
            <a:off x="3509667" y="3925961"/>
            <a:ext cx="47869" cy="97233"/>
          </a:xfrm>
          <a:custGeom>
            <a:avLst/>
            <a:gdLst>
              <a:gd name="T0" fmla="*/ 32 w 64"/>
              <a:gd name="T1" fmla="*/ 130 h 130"/>
              <a:gd name="T2" fmla="*/ 32 w 64"/>
              <a:gd name="T3" fmla="*/ 130 h 130"/>
              <a:gd name="T4" fmla="*/ 38 w 64"/>
              <a:gd name="T5" fmla="*/ 130 h 130"/>
              <a:gd name="T6" fmla="*/ 44 w 64"/>
              <a:gd name="T7" fmla="*/ 128 h 130"/>
              <a:gd name="T8" fmla="*/ 54 w 64"/>
              <a:gd name="T9" fmla="*/ 122 h 130"/>
              <a:gd name="T10" fmla="*/ 60 w 64"/>
              <a:gd name="T11" fmla="*/ 112 h 130"/>
              <a:gd name="T12" fmla="*/ 62 w 64"/>
              <a:gd name="T13" fmla="*/ 106 h 130"/>
              <a:gd name="T14" fmla="*/ 64 w 64"/>
              <a:gd name="T15" fmla="*/ 100 h 130"/>
              <a:gd name="T16" fmla="*/ 64 w 64"/>
              <a:gd name="T17" fmla="*/ 32 h 130"/>
              <a:gd name="T18" fmla="*/ 64 w 64"/>
              <a:gd name="T19" fmla="*/ 32 h 130"/>
              <a:gd name="T20" fmla="*/ 62 w 64"/>
              <a:gd name="T21" fmla="*/ 26 h 130"/>
              <a:gd name="T22" fmla="*/ 60 w 64"/>
              <a:gd name="T23" fmla="*/ 20 h 130"/>
              <a:gd name="T24" fmla="*/ 54 w 64"/>
              <a:gd name="T25" fmla="*/ 10 h 130"/>
              <a:gd name="T26" fmla="*/ 44 w 64"/>
              <a:gd name="T27" fmla="*/ 2 h 130"/>
              <a:gd name="T28" fmla="*/ 38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2 w 64"/>
              <a:gd name="T41" fmla="*/ 20 h 130"/>
              <a:gd name="T42" fmla="*/ 0 w 64"/>
              <a:gd name="T43" fmla="*/ 26 h 130"/>
              <a:gd name="T44" fmla="*/ 0 w 64"/>
              <a:gd name="T45" fmla="*/ 32 h 130"/>
              <a:gd name="T46" fmla="*/ 0 w 64"/>
              <a:gd name="T47" fmla="*/ 100 h 130"/>
              <a:gd name="T48" fmla="*/ 0 w 64"/>
              <a:gd name="T49" fmla="*/ 100 h 130"/>
              <a:gd name="T50" fmla="*/ 0 w 64"/>
              <a:gd name="T51" fmla="*/ 106 h 130"/>
              <a:gd name="T52" fmla="*/ 2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38" y="130"/>
                </a:lnTo>
                <a:lnTo>
                  <a:pt x="44" y="128"/>
                </a:lnTo>
                <a:lnTo>
                  <a:pt x="54" y="122"/>
                </a:lnTo>
                <a:lnTo>
                  <a:pt x="60" y="112"/>
                </a:lnTo>
                <a:lnTo>
                  <a:pt x="62" y="106"/>
                </a:lnTo>
                <a:lnTo>
                  <a:pt x="64" y="100"/>
                </a:lnTo>
                <a:lnTo>
                  <a:pt x="64" y="32"/>
                </a:lnTo>
                <a:lnTo>
                  <a:pt x="64" y="32"/>
                </a:lnTo>
                <a:lnTo>
                  <a:pt x="62" y="26"/>
                </a:lnTo>
                <a:lnTo>
                  <a:pt x="60"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100"/>
                </a:lnTo>
                <a:lnTo>
                  <a:pt x="0" y="100"/>
                </a:lnTo>
                <a:lnTo>
                  <a:pt x="0" y="106"/>
                </a:lnTo>
                <a:lnTo>
                  <a:pt x="2" y="112"/>
                </a:lnTo>
                <a:lnTo>
                  <a:pt x="10" y="122"/>
                </a:lnTo>
                <a:lnTo>
                  <a:pt x="20" y="128"/>
                </a:lnTo>
                <a:lnTo>
                  <a:pt x="26" y="130"/>
                </a:lnTo>
                <a:lnTo>
                  <a:pt x="32"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9"/>
          <p:cNvSpPr/>
          <p:nvPr>
            <p:custDataLst>
              <p:tags r:id="rId20"/>
            </p:custDataLst>
          </p:nvPr>
        </p:nvSpPr>
        <p:spPr bwMode="auto">
          <a:xfrm>
            <a:off x="3559032" y="3925961"/>
            <a:ext cx="47869" cy="97233"/>
          </a:xfrm>
          <a:custGeom>
            <a:avLst/>
            <a:gdLst>
              <a:gd name="T0" fmla="*/ 32 w 64"/>
              <a:gd name="T1" fmla="*/ 130 h 130"/>
              <a:gd name="T2" fmla="*/ 32 w 64"/>
              <a:gd name="T3" fmla="*/ 130 h 130"/>
              <a:gd name="T4" fmla="*/ 40 w 64"/>
              <a:gd name="T5" fmla="*/ 130 h 130"/>
              <a:gd name="T6" fmla="*/ 46 w 64"/>
              <a:gd name="T7" fmla="*/ 128 h 130"/>
              <a:gd name="T8" fmla="*/ 56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6 w 64"/>
              <a:gd name="T27" fmla="*/ 2 h 130"/>
              <a:gd name="T28" fmla="*/ 40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40" y="130"/>
                </a:lnTo>
                <a:lnTo>
                  <a:pt x="46" y="128"/>
                </a:lnTo>
                <a:lnTo>
                  <a:pt x="56" y="122"/>
                </a:lnTo>
                <a:lnTo>
                  <a:pt x="62" y="112"/>
                </a:lnTo>
                <a:lnTo>
                  <a:pt x="64" y="106"/>
                </a:lnTo>
                <a:lnTo>
                  <a:pt x="64" y="100"/>
                </a:lnTo>
                <a:lnTo>
                  <a:pt x="64" y="32"/>
                </a:lnTo>
                <a:lnTo>
                  <a:pt x="64" y="32"/>
                </a:lnTo>
                <a:lnTo>
                  <a:pt x="64" y="26"/>
                </a:lnTo>
                <a:lnTo>
                  <a:pt x="62" y="20"/>
                </a:lnTo>
                <a:lnTo>
                  <a:pt x="56" y="10"/>
                </a:lnTo>
                <a:lnTo>
                  <a:pt x="46" y="2"/>
                </a:lnTo>
                <a:lnTo>
                  <a:pt x="40"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0"/>
          <p:cNvSpPr/>
          <p:nvPr>
            <p:custDataLst>
              <p:tags r:id="rId21"/>
            </p:custDataLst>
          </p:nvPr>
        </p:nvSpPr>
        <p:spPr bwMode="auto">
          <a:xfrm>
            <a:off x="3559032" y="3925961"/>
            <a:ext cx="47869" cy="97233"/>
          </a:xfrm>
          <a:custGeom>
            <a:avLst/>
            <a:gdLst>
              <a:gd name="T0" fmla="*/ 32 w 64"/>
              <a:gd name="T1" fmla="*/ 130 h 130"/>
              <a:gd name="T2" fmla="*/ 32 w 64"/>
              <a:gd name="T3" fmla="*/ 130 h 130"/>
              <a:gd name="T4" fmla="*/ 40 w 64"/>
              <a:gd name="T5" fmla="*/ 130 h 130"/>
              <a:gd name="T6" fmla="*/ 46 w 64"/>
              <a:gd name="T7" fmla="*/ 128 h 130"/>
              <a:gd name="T8" fmla="*/ 56 w 64"/>
              <a:gd name="T9" fmla="*/ 122 h 130"/>
              <a:gd name="T10" fmla="*/ 62 w 64"/>
              <a:gd name="T11" fmla="*/ 112 h 130"/>
              <a:gd name="T12" fmla="*/ 64 w 64"/>
              <a:gd name="T13" fmla="*/ 106 h 130"/>
              <a:gd name="T14" fmla="*/ 64 w 64"/>
              <a:gd name="T15" fmla="*/ 100 h 130"/>
              <a:gd name="T16" fmla="*/ 64 w 64"/>
              <a:gd name="T17" fmla="*/ 32 h 130"/>
              <a:gd name="T18" fmla="*/ 64 w 64"/>
              <a:gd name="T19" fmla="*/ 32 h 130"/>
              <a:gd name="T20" fmla="*/ 64 w 64"/>
              <a:gd name="T21" fmla="*/ 26 h 130"/>
              <a:gd name="T22" fmla="*/ 62 w 64"/>
              <a:gd name="T23" fmla="*/ 20 h 130"/>
              <a:gd name="T24" fmla="*/ 56 w 64"/>
              <a:gd name="T25" fmla="*/ 10 h 130"/>
              <a:gd name="T26" fmla="*/ 46 w 64"/>
              <a:gd name="T27" fmla="*/ 2 h 130"/>
              <a:gd name="T28" fmla="*/ 40 w 64"/>
              <a:gd name="T29" fmla="*/ 0 h 130"/>
              <a:gd name="T30" fmla="*/ 32 w 64"/>
              <a:gd name="T31" fmla="*/ 0 h 130"/>
              <a:gd name="T32" fmla="*/ 32 w 64"/>
              <a:gd name="T33" fmla="*/ 0 h 130"/>
              <a:gd name="T34" fmla="*/ 26 w 64"/>
              <a:gd name="T35" fmla="*/ 0 h 130"/>
              <a:gd name="T36" fmla="*/ 20 w 64"/>
              <a:gd name="T37" fmla="*/ 2 h 130"/>
              <a:gd name="T38" fmla="*/ 10 w 64"/>
              <a:gd name="T39" fmla="*/ 10 h 130"/>
              <a:gd name="T40" fmla="*/ 4 w 64"/>
              <a:gd name="T41" fmla="*/ 20 h 130"/>
              <a:gd name="T42" fmla="*/ 2 w 64"/>
              <a:gd name="T43" fmla="*/ 26 h 130"/>
              <a:gd name="T44" fmla="*/ 0 w 64"/>
              <a:gd name="T45" fmla="*/ 32 h 130"/>
              <a:gd name="T46" fmla="*/ 0 w 64"/>
              <a:gd name="T47" fmla="*/ 100 h 130"/>
              <a:gd name="T48" fmla="*/ 0 w 64"/>
              <a:gd name="T49" fmla="*/ 100 h 130"/>
              <a:gd name="T50" fmla="*/ 2 w 64"/>
              <a:gd name="T51" fmla="*/ 106 h 130"/>
              <a:gd name="T52" fmla="*/ 4 w 64"/>
              <a:gd name="T53" fmla="*/ 112 h 130"/>
              <a:gd name="T54" fmla="*/ 10 w 64"/>
              <a:gd name="T55" fmla="*/ 122 h 130"/>
              <a:gd name="T56" fmla="*/ 20 w 64"/>
              <a:gd name="T57" fmla="*/ 128 h 130"/>
              <a:gd name="T58" fmla="*/ 26 w 64"/>
              <a:gd name="T59" fmla="*/ 130 h 130"/>
              <a:gd name="T60" fmla="*/ 32 w 64"/>
              <a:gd name="T6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30">
                <a:moveTo>
                  <a:pt x="32" y="130"/>
                </a:moveTo>
                <a:lnTo>
                  <a:pt x="32" y="130"/>
                </a:lnTo>
                <a:lnTo>
                  <a:pt x="40" y="130"/>
                </a:lnTo>
                <a:lnTo>
                  <a:pt x="46" y="128"/>
                </a:lnTo>
                <a:lnTo>
                  <a:pt x="56" y="122"/>
                </a:lnTo>
                <a:lnTo>
                  <a:pt x="62" y="112"/>
                </a:lnTo>
                <a:lnTo>
                  <a:pt x="64" y="106"/>
                </a:lnTo>
                <a:lnTo>
                  <a:pt x="64" y="100"/>
                </a:lnTo>
                <a:lnTo>
                  <a:pt x="64" y="32"/>
                </a:lnTo>
                <a:lnTo>
                  <a:pt x="64" y="32"/>
                </a:lnTo>
                <a:lnTo>
                  <a:pt x="64" y="26"/>
                </a:lnTo>
                <a:lnTo>
                  <a:pt x="62" y="20"/>
                </a:lnTo>
                <a:lnTo>
                  <a:pt x="56" y="10"/>
                </a:lnTo>
                <a:lnTo>
                  <a:pt x="46" y="2"/>
                </a:lnTo>
                <a:lnTo>
                  <a:pt x="40" y="0"/>
                </a:lnTo>
                <a:lnTo>
                  <a:pt x="32" y="0"/>
                </a:lnTo>
                <a:lnTo>
                  <a:pt x="32" y="0"/>
                </a:lnTo>
                <a:lnTo>
                  <a:pt x="26" y="0"/>
                </a:lnTo>
                <a:lnTo>
                  <a:pt x="20" y="2"/>
                </a:lnTo>
                <a:lnTo>
                  <a:pt x="10" y="10"/>
                </a:lnTo>
                <a:lnTo>
                  <a:pt x="4" y="20"/>
                </a:lnTo>
                <a:lnTo>
                  <a:pt x="2" y="26"/>
                </a:lnTo>
                <a:lnTo>
                  <a:pt x="0" y="32"/>
                </a:lnTo>
                <a:lnTo>
                  <a:pt x="0" y="100"/>
                </a:lnTo>
                <a:lnTo>
                  <a:pt x="0" y="100"/>
                </a:lnTo>
                <a:lnTo>
                  <a:pt x="2" y="106"/>
                </a:lnTo>
                <a:lnTo>
                  <a:pt x="4" y="112"/>
                </a:lnTo>
                <a:lnTo>
                  <a:pt x="10" y="122"/>
                </a:lnTo>
                <a:lnTo>
                  <a:pt x="20" y="128"/>
                </a:lnTo>
                <a:lnTo>
                  <a:pt x="26" y="130"/>
                </a:lnTo>
                <a:lnTo>
                  <a:pt x="32"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1"/>
          <p:cNvSpPr/>
          <p:nvPr>
            <p:custDataLst>
              <p:tags r:id="rId22"/>
            </p:custDataLst>
          </p:nvPr>
        </p:nvSpPr>
        <p:spPr bwMode="auto">
          <a:xfrm>
            <a:off x="3391491" y="4041144"/>
            <a:ext cx="170533" cy="209426"/>
          </a:xfrm>
          <a:custGeom>
            <a:avLst/>
            <a:gdLst>
              <a:gd name="T0" fmla="*/ 0 w 228"/>
              <a:gd name="T1" fmla="*/ 0 h 280"/>
              <a:gd name="T2" fmla="*/ 70 w 228"/>
              <a:gd name="T3" fmla="*/ 0 h 280"/>
              <a:gd name="T4" fmla="*/ 70 w 228"/>
              <a:gd name="T5" fmla="*/ 0 h 280"/>
              <a:gd name="T6" fmla="*/ 104 w 228"/>
              <a:gd name="T7" fmla="*/ 10 h 280"/>
              <a:gd name="T8" fmla="*/ 130 w 228"/>
              <a:gd name="T9" fmla="*/ 20 h 280"/>
              <a:gd name="T10" fmla="*/ 150 w 228"/>
              <a:gd name="T11" fmla="*/ 30 h 280"/>
              <a:gd name="T12" fmla="*/ 164 w 228"/>
              <a:gd name="T13" fmla="*/ 42 h 280"/>
              <a:gd name="T14" fmla="*/ 174 w 228"/>
              <a:gd name="T15" fmla="*/ 54 h 280"/>
              <a:gd name="T16" fmla="*/ 180 w 228"/>
              <a:gd name="T17" fmla="*/ 70 h 280"/>
              <a:gd name="T18" fmla="*/ 184 w 228"/>
              <a:gd name="T19" fmla="*/ 88 h 280"/>
              <a:gd name="T20" fmla="*/ 184 w 228"/>
              <a:gd name="T21" fmla="*/ 108 h 280"/>
              <a:gd name="T22" fmla="*/ 228 w 228"/>
              <a:gd name="T23" fmla="*/ 108 h 280"/>
              <a:gd name="T24" fmla="*/ 228 w 228"/>
              <a:gd name="T25" fmla="*/ 280 h 280"/>
              <a:gd name="T26" fmla="*/ 58 w 228"/>
              <a:gd name="T27" fmla="*/ 280 h 280"/>
              <a:gd name="T28" fmla="*/ 58 w 228"/>
              <a:gd name="T29" fmla="*/ 136 h 280"/>
              <a:gd name="T30" fmla="*/ 58 w 228"/>
              <a:gd name="T31" fmla="*/ 136 h 280"/>
              <a:gd name="T32" fmla="*/ 48 w 228"/>
              <a:gd name="T33" fmla="*/ 134 h 280"/>
              <a:gd name="T34" fmla="*/ 40 w 228"/>
              <a:gd name="T35" fmla="*/ 132 h 280"/>
              <a:gd name="T36" fmla="*/ 28 w 228"/>
              <a:gd name="T37" fmla="*/ 126 h 280"/>
              <a:gd name="T38" fmla="*/ 18 w 228"/>
              <a:gd name="T39" fmla="*/ 116 h 280"/>
              <a:gd name="T40" fmla="*/ 8 w 228"/>
              <a:gd name="T41" fmla="*/ 102 h 280"/>
              <a:gd name="T42" fmla="*/ 4 w 228"/>
              <a:gd name="T43" fmla="*/ 92 h 280"/>
              <a:gd name="T44" fmla="*/ 2 w 228"/>
              <a:gd name="T45" fmla="*/ 80 h 280"/>
              <a:gd name="T46" fmla="*/ 0 w 228"/>
              <a:gd name="T47" fmla="*/ 68 h 280"/>
              <a:gd name="T48" fmla="*/ 0 w 228"/>
              <a:gd name="T49" fmla="*/ 54 h 280"/>
              <a:gd name="T50" fmla="*/ 0 w 228"/>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80">
                <a:moveTo>
                  <a:pt x="0" y="0"/>
                </a:moveTo>
                <a:lnTo>
                  <a:pt x="70" y="0"/>
                </a:lnTo>
                <a:lnTo>
                  <a:pt x="70" y="0"/>
                </a:lnTo>
                <a:lnTo>
                  <a:pt x="104" y="10"/>
                </a:lnTo>
                <a:lnTo>
                  <a:pt x="130" y="20"/>
                </a:lnTo>
                <a:lnTo>
                  <a:pt x="150" y="30"/>
                </a:lnTo>
                <a:lnTo>
                  <a:pt x="164" y="42"/>
                </a:lnTo>
                <a:lnTo>
                  <a:pt x="174" y="54"/>
                </a:lnTo>
                <a:lnTo>
                  <a:pt x="180" y="70"/>
                </a:lnTo>
                <a:lnTo>
                  <a:pt x="184" y="88"/>
                </a:lnTo>
                <a:lnTo>
                  <a:pt x="184" y="108"/>
                </a:lnTo>
                <a:lnTo>
                  <a:pt x="228" y="108"/>
                </a:lnTo>
                <a:lnTo>
                  <a:pt x="228" y="280"/>
                </a:lnTo>
                <a:lnTo>
                  <a:pt x="58" y="280"/>
                </a:lnTo>
                <a:lnTo>
                  <a:pt x="58" y="136"/>
                </a:lnTo>
                <a:lnTo>
                  <a:pt x="58" y="136"/>
                </a:lnTo>
                <a:lnTo>
                  <a:pt x="48" y="134"/>
                </a:lnTo>
                <a:lnTo>
                  <a:pt x="40" y="132"/>
                </a:lnTo>
                <a:lnTo>
                  <a:pt x="28" y="126"/>
                </a:lnTo>
                <a:lnTo>
                  <a:pt x="18" y="116"/>
                </a:lnTo>
                <a:lnTo>
                  <a:pt x="8" y="102"/>
                </a:lnTo>
                <a:lnTo>
                  <a:pt x="4" y="92"/>
                </a:lnTo>
                <a:lnTo>
                  <a:pt x="2" y="80"/>
                </a:lnTo>
                <a:lnTo>
                  <a:pt x="0" y="68"/>
                </a:lnTo>
                <a:lnTo>
                  <a:pt x="0" y="54"/>
                </a:lnTo>
                <a:lnTo>
                  <a:pt x="0"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2"/>
          <p:cNvSpPr/>
          <p:nvPr>
            <p:custDataLst>
              <p:tags r:id="rId23"/>
            </p:custDataLst>
          </p:nvPr>
        </p:nvSpPr>
        <p:spPr bwMode="auto">
          <a:xfrm>
            <a:off x="3391491" y="4041144"/>
            <a:ext cx="170533" cy="209426"/>
          </a:xfrm>
          <a:custGeom>
            <a:avLst/>
            <a:gdLst>
              <a:gd name="T0" fmla="*/ 0 w 228"/>
              <a:gd name="T1" fmla="*/ 0 h 280"/>
              <a:gd name="T2" fmla="*/ 70 w 228"/>
              <a:gd name="T3" fmla="*/ 0 h 280"/>
              <a:gd name="T4" fmla="*/ 70 w 228"/>
              <a:gd name="T5" fmla="*/ 0 h 280"/>
              <a:gd name="T6" fmla="*/ 104 w 228"/>
              <a:gd name="T7" fmla="*/ 10 h 280"/>
              <a:gd name="T8" fmla="*/ 130 w 228"/>
              <a:gd name="T9" fmla="*/ 20 h 280"/>
              <a:gd name="T10" fmla="*/ 150 w 228"/>
              <a:gd name="T11" fmla="*/ 30 h 280"/>
              <a:gd name="T12" fmla="*/ 164 w 228"/>
              <a:gd name="T13" fmla="*/ 42 h 280"/>
              <a:gd name="T14" fmla="*/ 174 w 228"/>
              <a:gd name="T15" fmla="*/ 54 h 280"/>
              <a:gd name="T16" fmla="*/ 180 w 228"/>
              <a:gd name="T17" fmla="*/ 70 h 280"/>
              <a:gd name="T18" fmla="*/ 184 w 228"/>
              <a:gd name="T19" fmla="*/ 88 h 280"/>
              <a:gd name="T20" fmla="*/ 184 w 228"/>
              <a:gd name="T21" fmla="*/ 108 h 280"/>
              <a:gd name="T22" fmla="*/ 228 w 228"/>
              <a:gd name="T23" fmla="*/ 108 h 280"/>
              <a:gd name="T24" fmla="*/ 228 w 228"/>
              <a:gd name="T25" fmla="*/ 280 h 280"/>
              <a:gd name="T26" fmla="*/ 58 w 228"/>
              <a:gd name="T27" fmla="*/ 280 h 280"/>
              <a:gd name="T28" fmla="*/ 58 w 228"/>
              <a:gd name="T29" fmla="*/ 136 h 280"/>
              <a:gd name="T30" fmla="*/ 58 w 228"/>
              <a:gd name="T31" fmla="*/ 136 h 280"/>
              <a:gd name="T32" fmla="*/ 48 w 228"/>
              <a:gd name="T33" fmla="*/ 134 h 280"/>
              <a:gd name="T34" fmla="*/ 40 w 228"/>
              <a:gd name="T35" fmla="*/ 132 h 280"/>
              <a:gd name="T36" fmla="*/ 28 w 228"/>
              <a:gd name="T37" fmla="*/ 126 h 280"/>
              <a:gd name="T38" fmla="*/ 18 w 228"/>
              <a:gd name="T39" fmla="*/ 116 h 280"/>
              <a:gd name="T40" fmla="*/ 8 w 228"/>
              <a:gd name="T41" fmla="*/ 102 h 280"/>
              <a:gd name="T42" fmla="*/ 4 w 228"/>
              <a:gd name="T43" fmla="*/ 92 h 280"/>
              <a:gd name="T44" fmla="*/ 2 w 228"/>
              <a:gd name="T45" fmla="*/ 80 h 280"/>
              <a:gd name="T46" fmla="*/ 0 w 228"/>
              <a:gd name="T47" fmla="*/ 68 h 280"/>
              <a:gd name="T48" fmla="*/ 0 w 228"/>
              <a:gd name="T49" fmla="*/ 54 h 280"/>
              <a:gd name="T50" fmla="*/ 0 w 228"/>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80">
                <a:moveTo>
                  <a:pt x="0" y="0"/>
                </a:moveTo>
                <a:lnTo>
                  <a:pt x="70" y="0"/>
                </a:lnTo>
                <a:lnTo>
                  <a:pt x="70" y="0"/>
                </a:lnTo>
                <a:lnTo>
                  <a:pt x="104" y="10"/>
                </a:lnTo>
                <a:lnTo>
                  <a:pt x="130" y="20"/>
                </a:lnTo>
                <a:lnTo>
                  <a:pt x="150" y="30"/>
                </a:lnTo>
                <a:lnTo>
                  <a:pt x="164" y="42"/>
                </a:lnTo>
                <a:lnTo>
                  <a:pt x="174" y="54"/>
                </a:lnTo>
                <a:lnTo>
                  <a:pt x="180" y="70"/>
                </a:lnTo>
                <a:lnTo>
                  <a:pt x="184" y="88"/>
                </a:lnTo>
                <a:lnTo>
                  <a:pt x="184" y="108"/>
                </a:lnTo>
                <a:lnTo>
                  <a:pt x="228" y="108"/>
                </a:lnTo>
                <a:lnTo>
                  <a:pt x="228" y="280"/>
                </a:lnTo>
                <a:lnTo>
                  <a:pt x="58" y="280"/>
                </a:lnTo>
                <a:lnTo>
                  <a:pt x="58" y="136"/>
                </a:lnTo>
                <a:lnTo>
                  <a:pt x="58" y="136"/>
                </a:lnTo>
                <a:lnTo>
                  <a:pt x="48" y="134"/>
                </a:lnTo>
                <a:lnTo>
                  <a:pt x="40" y="132"/>
                </a:lnTo>
                <a:lnTo>
                  <a:pt x="28" y="126"/>
                </a:lnTo>
                <a:lnTo>
                  <a:pt x="18" y="116"/>
                </a:lnTo>
                <a:lnTo>
                  <a:pt x="8" y="102"/>
                </a:lnTo>
                <a:lnTo>
                  <a:pt x="4" y="92"/>
                </a:lnTo>
                <a:lnTo>
                  <a:pt x="2" y="80"/>
                </a:lnTo>
                <a:lnTo>
                  <a:pt x="0" y="68"/>
                </a:lnTo>
                <a:lnTo>
                  <a:pt x="0" y="5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3"/>
          <p:cNvSpPr/>
          <p:nvPr>
            <p:custDataLst>
              <p:tags r:id="rId24"/>
            </p:custDataLst>
          </p:nvPr>
        </p:nvSpPr>
        <p:spPr bwMode="auto">
          <a:xfrm>
            <a:off x="3440856" y="4036657"/>
            <a:ext cx="166045" cy="213913"/>
          </a:xfrm>
          <a:custGeom>
            <a:avLst/>
            <a:gdLst>
              <a:gd name="T0" fmla="*/ 222 w 222"/>
              <a:gd name="T1" fmla="*/ 6 h 286"/>
              <a:gd name="T2" fmla="*/ 222 w 222"/>
              <a:gd name="T3" fmla="*/ 6 h 286"/>
              <a:gd name="T4" fmla="*/ 218 w 222"/>
              <a:gd name="T5" fmla="*/ 6 h 286"/>
              <a:gd name="T6" fmla="*/ 204 w 222"/>
              <a:gd name="T7" fmla="*/ 2 h 286"/>
              <a:gd name="T8" fmla="*/ 184 w 222"/>
              <a:gd name="T9" fmla="*/ 0 h 286"/>
              <a:gd name="T10" fmla="*/ 172 w 222"/>
              <a:gd name="T11" fmla="*/ 0 h 286"/>
              <a:gd name="T12" fmla="*/ 160 w 222"/>
              <a:gd name="T13" fmla="*/ 2 h 286"/>
              <a:gd name="T14" fmla="*/ 148 w 222"/>
              <a:gd name="T15" fmla="*/ 6 h 286"/>
              <a:gd name="T16" fmla="*/ 138 w 222"/>
              <a:gd name="T17" fmla="*/ 12 h 286"/>
              <a:gd name="T18" fmla="*/ 126 w 222"/>
              <a:gd name="T19" fmla="*/ 20 h 286"/>
              <a:gd name="T20" fmla="*/ 118 w 222"/>
              <a:gd name="T21" fmla="*/ 32 h 286"/>
              <a:gd name="T22" fmla="*/ 110 w 222"/>
              <a:gd name="T23" fmla="*/ 46 h 286"/>
              <a:gd name="T24" fmla="*/ 104 w 222"/>
              <a:gd name="T25" fmla="*/ 64 h 286"/>
              <a:gd name="T26" fmla="*/ 100 w 222"/>
              <a:gd name="T27" fmla="*/ 88 h 286"/>
              <a:gd name="T28" fmla="*/ 98 w 222"/>
              <a:gd name="T29" fmla="*/ 114 h 286"/>
              <a:gd name="T30" fmla="*/ 0 w 222"/>
              <a:gd name="T31" fmla="*/ 114 h 286"/>
              <a:gd name="T32" fmla="*/ 0 w 222"/>
              <a:gd name="T33" fmla="*/ 286 h 286"/>
              <a:gd name="T34" fmla="*/ 170 w 222"/>
              <a:gd name="T35" fmla="*/ 286 h 286"/>
              <a:gd name="T36" fmla="*/ 170 w 222"/>
              <a:gd name="T37" fmla="*/ 142 h 286"/>
              <a:gd name="T38" fmla="*/ 170 w 222"/>
              <a:gd name="T39" fmla="*/ 142 h 286"/>
              <a:gd name="T40" fmla="*/ 178 w 222"/>
              <a:gd name="T41" fmla="*/ 142 h 286"/>
              <a:gd name="T42" fmla="*/ 186 w 222"/>
              <a:gd name="T43" fmla="*/ 140 h 286"/>
              <a:gd name="T44" fmla="*/ 196 w 222"/>
              <a:gd name="T45" fmla="*/ 134 h 286"/>
              <a:gd name="T46" fmla="*/ 206 w 222"/>
              <a:gd name="T47" fmla="*/ 126 h 286"/>
              <a:gd name="T48" fmla="*/ 214 w 222"/>
              <a:gd name="T49" fmla="*/ 114 h 286"/>
              <a:gd name="T50" fmla="*/ 218 w 222"/>
              <a:gd name="T51" fmla="*/ 104 h 286"/>
              <a:gd name="T52" fmla="*/ 220 w 222"/>
              <a:gd name="T53" fmla="*/ 94 h 286"/>
              <a:gd name="T54" fmla="*/ 222 w 222"/>
              <a:gd name="T55" fmla="*/ 82 h 286"/>
              <a:gd name="T56" fmla="*/ 222 w 222"/>
              <a:gd name="T57" fmla="*/ 68 h 286"/>
              <a:gd name="T58" fmla="*/ 222 w 222"/>
              <a:gd name="T59" fmla="*/ 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2" h="286">
                <a:moveTo>
                  <a:pt x="222" y="6"/>
                </a:moveTo>
                <a:lnTo>
                  <a:pt x="222" y="6"/>
                </a:lnTo>
                <a:lnTo>
                  <a:pt x="218" y="6"/>
                </a:lnTo>
                <a:lnTo>
                  <a:pt x="204" y="2"/>
                </a:lnTo>
                <a:lnTo>
                  <a:pt x="184" y="0"/>
                </a:lnTo>
                <a:lnTo>
                  <a:pt x="172" y="0"/>
                </a:lnTo>
                <a:lnTo>
                  <a:pt x="160" y="2"/>
                </a:lnTo>
                <a:lnTo>
                  <a:pt x="148" y="6"/>
                </a:lnTo>
                <a:lnTo>
                  <a:pt x="138" y="12"/>
                </a:lnTo>
                <a:lnTo>
                  <a:pt x="126" y="20"/>
                </a:lnTo>
                <a:lnTo>
                  <a:pt x="118" y="32"/>
                </a:lnTo>
                <a:lnTo>
                  <a:pt x="110" y="46"/>
                </a:lnTo>
                <a:lnTo>
                  <a:pt x="104" y="64"/>
                </a:lnTo>
                <a:lnTo>
                  <a:pt x="100" y="88"/>
                </a:lnTo>
                <a:lnTo>
                  <a:pt x="98" y="114"/>
                </a:lnTo>
                <a:lnTo>
                  <a:pt x="0" y="114"/>
                </a:lnTo>
                <a:lnTo>
                  <a:pt x="0" y="286"/>
                </a:lnTo>
                <a:lnTo>
                  <a:pt x="170" y="286"/>
                </a:lnTo>
                <a:lnTo>
                  <a:pt x="170" y="142"/>
                </a:lnTo>
                <a:lnTo>
                  <a:pt x="170" y="142"/>
                </a:lnTo>
                <a:lnTo>
                  <a:pt x="178" y="142"/>
                </a:lnTo>
                <a:lnTo>
                  <a:pt x="186" y="140"/>
                </a:lnTo>
                <a:lnTo>
                  <a:pt x="196" y="134"/>
                </a:lnTo>
                <a:lnTo>
                  <a:pt x="206" y="126"/>
                </a:lnTo>
                <a:lnTo>
                  <a:pt x="214" y="114"/>
                </a:lnTo>
                <a:lnTo>
                  <a:pt x="218" y="104"/>
                </a:lnTo>
                <a:lnTo>
                  <a:pt x="220" y="94"/>
                </a:lnTo>
                <a:lnTo>
                  <a:pt x="222" y="82"/>
                </a:lnTo>
                <a:lnTo>
                  <a:pt x="222" y="68"/>
                </a:lnTo>
                <a:lnTo>
                  <a:pt x="222" y="6"/>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4"/>
          <p:cNvSpPr/>
          <p:nvPr>
            <p:custDataLst>
              <p:tags r:id="rId25"/>
            </p:custDataLst>
          </p:nvPr>
        </p:nvSpPr>
        <p:spPr bwMode="auto">
          <a:xfrm>
            <a:off x="3440856" y="4036657"/>
            <a:ext cx="166045" cy="213913"/>
          </a:xfrm>
          <a:custGeom>
            <a:avLst/>
            <a:gdLst>
              <a:gd name="T0" fmla="*/ 222 w 222"/>
              <a:gd name="T1" fmla="*/ 6 h 286"/>
              <a:gd name="T2" fmla="*/ 222 w 222"/>
              <a:gd name="T3" fmla="*/ 6 h 286"/>
              <a:gd name="T4" fmla="*/ 218 w 222"/>
              <a:gd name="T5" fmla="*/ 6 h 286"/>
              <a:gd name="T6" fmla="*/ 204 w 222"/>
              <a:gd name="T7" fmla="*/ 2 h 286"/>
              <a:gd name="T8" fmla="*/ 184 w 222"/>
              <a:gd name="T9" fmla="*/ 0 h 286"/>
              <a:gd name="T10" fmla="*/ 172 w 222"/>
              <a:gd name="T11" fmla="*/ 0 h 286"/>
              <a:gd name="T12" fmla="*/ 160 w 222"/>
              <a:gd name="T13" fmla="*/ 2 h 286"/>
              <a:gd name="T14" fmla="*/ 148 w 222"/>
              <a:gd name="T15" fmla="*/ 6 h 286"/>
              <a:gd name="T16" fmla="*/ 138 w 222"/>
              <a:gd name="T17" fmla="*/ 12 h 286"/>
              <a:gd name="T18" fmla="*/ 126 w 222"/>
              <a:gd name="T19" fmla="*/ 20 h 286"/>
              <a:gd name="T20" fmla="*/ 118 w 222"/>
              <a:gd name="T21" fmla="*/ 32 h 286"/>
              <a:gd name="T22" fmla="*/ 110 w 222"/>
              <a:gd name="T23" fmla="*/ 46 h 286"/>
              <a:gd name="T24" fmla="*/ 104 w 222"/>
              <a:gd name="T25" fmla="*/ 64 h 286"/>
              <a:gd name="T26" fmla="*/ 100 w 222"/>
              <a:gd name="T27" fmla="*/ 88 h 286"/>
              <a:gd name="T28" fmla="*/ 98 w 222"/>
              <a:gd name="T29" fmla="*/ 114 h 286"/>
              <a:gd name="T30" fmla="*/ 0 w 222"/>
              <a:gd name="T31" fmla="*/ 114 h 286"/>
              <a:gd name="T32" fmla="*/ 0 w 222"/>
              <a:gd name="T33" fmla="*/ 286 h 286"/>
              <a:gd name="T34" fmla="*/ 170 w 222"/>
              <a:gd name="T35" fmla="*/ 286 h 286"/>
              <a:gd name="T36" fmla="*/ 170 w 222"/>
              <a:gd name="T37" fmla="*/ 142 h 286"/>
              <a:gd name="T38" fmla="*/ 170 w 222"/>
              <a:gd name="T39" fmla="*/ 142 h 286"/>
              <a:gd name="T40" fmla="*/ 178 w 222"/>
              <a:gd name="T41" fmla="*/ 142 h 286"/>
              <a:gd name="T42" fmla="*/ 186 w 222"/>
              <a:gd name="T43" fmla="*/ 140 h 286"/>
              <a:gd name="T44" fmla="*/ 196 w 222"/>
              <a:gd name="T45" fmla="*/ 134 h 286"/>
              <a:gd name="T46" fmla="*/ 206 w 222"/>
              <a:gd name="T47" fmla="*/ 126 h 286"/>
              <a:gd name="T48" fmla="*/ 214 w 222"/>
              <a:gd name="T49" fmla="*/ 114 h 286"/>
              <a:gd name="T50" fmla="*/ 218 w 222"/>
              <a:gd name="T51" fmla="*/ 104 h 286"/>
              <a:gd name="T52" fmla="*/ 220 w 222"/>
              <a:gd name="T53" fmla="*/ 94 h 286"/>
              <a:gd name="T54" fmla="*/ 222 w 222"/>
              <a:gd name="T55" fmla="*/ 82 h 286"/>
              <a:gd name="T56" fmla="*/ 222 w 222"/>
              <a:gd name="T57" fmla="*/ 68 h 286"/>
              <a:gd name="T58" fmla="*/ 222 w 222"/>
              <a:gd name="T59" fmla="*/ 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2" h="286">
                <a:moveTo>
                  <a:pt x="222" y="6"/>
                </a:moveTo>
                <a:lnTo>
                  <a:pt x="222" y="6"/>
                </a:lnTo>
                <a:lnTo>
                  <a:pt x="218" y="6"/>
                </a:lnTo>
                <a:lnTo>
                  <a:pt x="204" y="2"/>
                </a:lnTo>
                <a:lnTo>
                  <a:pt x="184" y="0"/>
                </a:lnTo>
                <a:lnTo>
                  <a:pt x="172" y="0"/>
                </a:lnTo>
                <a:lnTo>
                  <a:pt x="160" y="2"/>
                </a:lnTo>
                <a:lnTo>
                  <a:pt x="148" y="6"/>
                </a:lnTo>
                <a:lnTo>
                  <a:pt x="138" y="12"/>
                </a:lnTo>
                <a:lnTo>
                  <a:pt x="126" y="20"/>
                </a:lnTo>
                <a:lnTo>
                  <a:pt x="118" y="32"/>
                </a:lnTo>
                <a:lnTo>
                  <a:pt x="110" y="46"/>
                </a:lnTo>
                <a:lnTo>
                  <a:pt x="104" y="64"/>
                </a:lnTo>
                <a:lnTo>
                  <a:pt x="100" y="88"/>
                </a:lnTo>
                <a:lnTo>
                  <a:pt x="98" y="114"/>
                </a:lnTo>
                <a:lnTo>
                  <a:pt x="0" y="114"/>
                </a:lnTo>
                <a:lnTo>
                  <a:pt x="0" y="286"/>
                </a:lnTo>
                <a:lnTo>
                  <a:pt x="170" y="286"/>
                </a:lnTo>
                <a:lnTo>
                  <a:pt x="170" y="142"/>
                </a:lnTo>
                <a:lnTo>
                  <a:pt x="170" y="142"/>
                </a:lnTo>
                <a:lnTo>
                  <a:pt x="178" y="142"/>
                </a:lnTo>
                <a:lnTo>
                  <a:pt x="186" y="140"/>
                </a:lnTo>
                <a:lnTo>
                  <a:pt x="196" y="134"/>
                </a:lnTo>
                <a:lnTo>
                  <a:pt x="206" y="126"/>
                </a:lnTo>
                <a:lnTo>
                  <a:pt x="214" y="114"/>
                </a:lnTo>
                <a:lnTo>
                  <a:pt x="218" y="104"/>
                </a:lnTo>
                <a:lnTo>
                  <a:pt x="220" y="94"/>
                </a:lnTo>
                <a:lnTo>
                  <a:pt x="222" y="82"/>
                </a:lnTo>
                <a:lnTo>
                  <a:pt x="222" y="68"/>
                </a:lnTo>
                <a:lnTo>
                  <a:pt x="222"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5"/>
          <p:cNvSpPr>
            <a:spLocks noEditPoints="1"/>
          </p:cNvSpPr>
          <p:nvPr>
            <p:custDataLst>
              <p:tags r:id="rId26"/>
            </p:custDataLst>
          </p:nvPr>
        </p:nvSpPr>
        <p:spPr bwMode="auto">
          <a:xfrm>
            <a:off x="3434872" y="4142865"/>
            <a:ext cx="133135" cy="91249"/>
          </a:xfrm>
          <a:custGeom>
            <a:avLst/>
            <a:gdLst>
              <a:gd name="T0" fmla="*/ 178 w 178"/>
              <a:gd name="T1" fmla="*/ 0 h 122"/>
              <a:gd name="T2" fmla="*/ 178 w 178"/>
              <a:gd name="T3" fmla="*/ 122 h 122"/>
              <a:gd name="T4" fmla="*/ 178 w 178"/>
              <a:gd name="T5" fmla="*/ 122 h 122"/>
              <a:gd name="T6" fmla="*/ 178 w 178"/>
              <a:gd name="T7" fmla="*/ 122 h 122"/>
              <a:gd name="T8" fmla="*/ 178 w 178"/>
              <a:gd name="T9" fmla="*/ 0 h 122"/>
              <a:gd name="T10" fmla="*/ 0 w 178"/>
              <a:gd name="T11" fmla="*/ 0 h 122"/>
              <a:gd name="T12" fmla="*/ 0 w 178"/>
              <a:gd name="T13" fmla="*/ 96 h 122"/>
              <a:gd name="T14" fmla="*/ 0 w 178"/>
              <a:gd name="T15" fmla="*/ 96 h 122"/>
              <a:gd name="T16" fmla="*/ 0 w 178"/>
              <a:gd name="T17" fmla="*/ 0 h 122"/>
              <a:gd name="T18" fmla="*/ 0 w 178"/>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22">
                <a:moveTo>
                  <a:pt x="178" y="0"/>
                </a:moveTo>
                <a:lnTo>
                  <a:pt x="178" y="122"/>
                </a:lnTo>
                <a:lnTo>
                  <a:pt x="178" y="122"/>
                </a:lnTo>
                <a:lnTo>
                  <a:pt x="178" y="122"/>
                </a:lnTo>
                <a:lnTo>
                  <a:pt x="178" y="0"/>
                </a:lnTo>
                <a:close/>
                <a:moveTo>
                  <a:pt x="0" y="0"/>
                </a:moveTo>
                <a:lnTo>
                  <a:pt x="0" y="96"/>
                </a:lnTo>
                <a:lnTo>
                  <a:pt x="0" y="96"/>
                </a:lnTo>
                <a:lnTo>
                  <a:pt x="0" y="0"/>
                </a:lnTo>
                <a:lnTo>
                  <a:pt x="0" y="0"/>
                </a:lnTo>
                <a:close/>
              </a:path>
            </a:pathLst>
          </a:custGeom>
          <a:solidFill>
            <a:srgbClr val="EDE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6"/>
          <p:cNvSpPr/>
          <p:nvPr>
            <p:custDataLst>
              <p:tags r:id="rId27"/>
            </p:custDataLst>
          </p:nvPr>
        </p:nvSpPr>
        <p:spPr bwMode="auto">
          <a:xfrm>
            <a:off x="3568007" y="4142865"/>
            <a:ext cx="0" cy="91249"/>
          </a:xfrm>
          <a:custGeom>
            <a:avLst/>
            <a:gdLst>
              <a:gd name="T0" fmla="*/ 0 h 122"/>
              <a:gd name="T1" fmla="*/ 122 h 122"/>
              <a:gd name="T2" fmla="*/ 122 h 122"/>
              <a:gd name="T3" fmla="*/ 122 h 122"/>
              <a:gd name="T4" fmla="*/ 0 h 122"/>
            </a:gdLst>
            <a:ahLst/>
            <a:cxnLst>
              <a:cxn ang="0">
                <a:pos x="0" y="T0"/>
              </a:cxn>
              <a:cxn ang="0">
                <a:pos x="0" y="T1"/>
              </a:cxn>
              <a:cxn ang="0">
                <a:pos x="0" y="T2"/>
              </a:cxn>
              <a:cxn ang="0">
                <a:pos x="0" y="T3"/>
              </a:cxn>
              <a:cxn ang="0">
                <a:pos x="0" y="T4"/>
              </a:cxn>
            </a:cxnLst>
            <a:rect l="0" t="0" r="r" b="b"/>
            <a:pathLst>
              <a:path h="122">
                <a:moveTo>
                  <a:pt x="0" y="0"/>
                </a:moveTo>
                <a:lnTo>
                  <a:pt x="0" y="122"/>
                </a:lnTo>
                <a:lnTo>
                  <a:pt x="0" y="122"/>
                </a:lnTo>
                <a:lnTo>
                  <a:pt x="0"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27"/>
          <p:cNvSpPr>
            <a:spLocks noChangeArrowheads="1"/>
          </p:cNvSpPr>
          <p:nvPr>
            <p:custDataLst>
              <p:tags r:id="rId28"/>
            </p:custDataLst>
          </p:nvPr>
        </p:nvSpPr>
        <p:spPr bwMode="auto">
          <a:xfrm>
            <a:off x="3434872" y="4142866"/>
            <a:ext cx="748" cy="7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Freeform 228"/>
          <p:cNvSpPr/>
          <p:nvPr>
            <p:custDataLst>
              <p:tags r:id="rId29"/>
            </p:custDataLst>
          </p:nvPr>
        </p:nvSpPr>
        <p:spPr bwMode="auto">
          <a:xfrm>
            <a:off x="3434872" y="4142866"/>
            <a:ext cx="5983" cy="73299"/>
          </a:xfrm>
          <a:custGeom>
            <a:avLst/>
            <a:gdLst>
              <a:gd name="T0" fmla="*/ 0 w 8"/>
              <a:gd name="T1" fmla="*/ 0 h 98"/>
              <a:gd name="T2" fmla="*/ 0 w 8"/>
              <a:gd name="T3" fmla="*/ 0 h 98"/>
              <a:gd name="T4" fmla="*/ 0 w 8"/>
              <a:gd name="T5" fmla="*/ 0 h 98"/>
              <a:gd name="T6" fmla="*/ 0 w 8"/>
              <a:gd name="T7" fmla="*/ 96 h 98"/>
              <a:gd name="T8" fmla="*/ 0 w 8"/>
              <a:gd name="T9" fmla="*/ 96 h 98"/>
              <a:gd name="T10" fmla="*/ 8 w 8"/>
              <a:gd name="T11" fmla="*/ 98 h 98"/>
              <a:gd name="T12" fmla="*/ 8 w 8"/>
              <a:gd name="T13" fmla="*/ 2 h 98"/>
              <a:gd name="T14" fmla="*/ 8 w 8"/>
              <a:gd name="T15" fmla="*/ 2 h 98"/>
              <a:gd name="T16" fmla="*/ 0 w 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8">
                <a:moveTo>
                  <a:pt x="0" y="0"/>
                </a:moveTo>
                <a:lnTo>
                  <a:pt x="0" y="0"/>
                </a:lnTo>
                <a:lnTo>
                  <a:pt x="0" y="0"/>
                </a:lnTo>
                <a:lnTo>
                  <a:pt x="0" y="96"/>
                </a:lnTo>
                <a:lnTo>
                  <a:pt x="0" y="96"/>
                </a:lnTo>
                <a:lnTo>
                  <a:pt x="8" y="98"/>
                </a:lnTo>
                <a:lnTo>
                  <a:pt x="8" y="2"/>
                </a:lnTo>
                <a:lnTo>
                  <a:pt x="8" y="2"/>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9"/>
          <p:cNvSpPr/>
          <p:nvPr>
            <p:custDataLst>
              <p:tags r:id="rId30"/>
            </p:custDataLst>
          </p:nvPr>
        </p:nvSpPr>
        <p:spPr bwMode="auto">
          <a:xfrm>
            <a:off x="3434872" y="4142866"/>
            <a:ext cx="5983" cy="73299"/>
          </a:xfrm>
          <a:custGeom>
            <a:avLst/>
            <a:gdLst>
              <a:gd name="T0" fmla="*/ 0 w 8"/>
              <a:gd name="T1" fmla="*/ 0 h 98"/>
              <a:gd name="T2" fmla="*/ 0 w 8"/>
              <a:gd name="T3" fmla="*/ 0 h 98"/>
              <a:gd name="T4" fmla="*/ 0 w 8"/>
              <a:gd name="T5" fmla="*/ 0 h 98"/>
              <a:gd name="T6" fmla="*/ 0 w 8"/>
              <a:gd name="T7" fmla="*/ 96 h 98"/>
              <a:gd name="T8" fmla="*/ 0 w 8"/>
              <a:gd name="T9" fmla="*/ 96 h 98"/>
              <a:gd name="T10" fmla="*/ 8 w 8"/>
              <a:gd name="T11" fmla="*/ 98 h 98"/>
              <a:gd name="T12" fmla="*/ 8 w 8"/>
              <a:gd name="T13" fmla="*/ 2 h 98"/>
              <a:gd name="T14" fmla="*/ 8 w 8"/>
              <a:gd name="T15" fmla="*/ 2 h 98"/>
              <a:gd name="T16" fmla="*/ 0 w 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8">
                <a:moveTo>
                  <a:pt x="0" y="0"/>
                </a:moveTo>
                <a:lnTo>
                  <a:pt x="0" y="0"/>
                </a:lnTo>
                <a:lnTo>
                  <a:pt x="0" y="0"/>
                </a:lnTo>
                <a:lnTo>
                  <a:pt x="0" y="96"/>
                </a:lnTo>
                <a:lnTo>
                  <a:pt x="0" y="96"/>
                </a:lnTo>
                <a:lnTo>
                  <a:pt x="8" y="98"/>
                </a:lnTo>
                <a:lnTo>
                  <a:pt x="8" y="2"/>
                </a:lnTo>
                <a:lnTo>
                  <a:pt x="8"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0"/>
          <p:cNvSpPr/>
          <p:nvPr>
            <p:custDataLst>
              <p:tags r:id="rId31"/>
            </p:custDataLst>
          </p:nvPr>
        </p:nvSpPr>
        <p:spPr bwMode="auto">
          <a:xfrm>
            <a:off x="3440856" y="4136883"/>
            <a:ext cx="127152" cy="97233"/>
          </a:xfrm>
          <a:custGeom>
            <a:avLst/>
            <a:gdLst>
              <a:gd name="T0" fmla="*/ 102 w 170"/>
              <a:gd name="T1" fmla="*/ 0 h 130"/>
              <a:gd name="T2" fmla="*/ 102 w 170"/>
              <a:gd name="T3" fmla="*/ 0 h 130"/>
              <a:gd name="T4" fmla="*/ 86 w 170"/>
              <a:gd name="T5" fmla="*/ 6 h 130"/>
              <a:gd name="T6" fmla="*/ 70 w 170"/>
              <a:gd name="T7" fmla="*/ 12 h 130"/>
              <a:gd name="T8" fmla="*/ 56 w 170"/>
              <a:gd name="T9" fmla="*/ 14 h 130"/>
              <a:gd name="T10" fmla="*/ 40 w 170"/>
              <a:gd name="T11" fmla="*/ 14 h 130"/>
              <a:gd name="T12" fmla="*/ 40 w 170"/>
              <a:gd name="T13" fmla="*/ 14 h 130"/>
              <a:gd name="T14" fmla="*/ 16 w 170"/>
              <a:gd name="T15" fmla="*/ 12 h 130"/>
              <a:gd name="T16" fmla="*/ 0 w 170"/>
              <a:gd name="T17" fmla="*/ 10 h 130"/>
              <a:gd name="T18" fmla="*/ 0 w 170"/>
              <a:gd name="T19" fmla="*/ 106 h 130"/>
              <a:gd name="T20" fmla="*/ 0 w 170"/>
              <a:gd name="T21" fmla="*/ 106 h 130"/>
              <a:gd name="T22" fmla="*/ 170 w 170"/>
              <a:gd name="T23" fmla="*/ 130 h 130"/>
              <a:gd name="T24" fmla="*/ 170 w 170"/>
              <a:gd name="T25" fmla="*/ 8 h 130"/>
              <a:gd name="T26" fmla="*/ 170 w 170"/>
              <a:gd name="T27" fmla="*/ 8 h 130"/>
              <a:gd name="T28" fmla="*/ 158 w 170"/>
              <a:gd name="T29" fmla="*/ 10 h 130"/>
              <a:gd name="T30" fmla="*/ 148 w 170"/>
              <a:gd name="T31" fmla="*/ 12 h 130"/>
              <a:gd name="T32" fmla="*/ 148 w 170"/>
              <a:gd name="T33" fmla="*/ 12 h 130"/>
              <a:gd name="T34" fmla="*/ 130 w 170"/>
              <a:gd name="T35" fmla="*/ 10 h 130"/>
              <a:gd name="T36" fmla="*/ 116 w 170"/>
              <a:gd name="T37" fmla="*/ 6 h 130"/>
              <a:gd name="T38" fmla="*/ 102 w 170"/>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130">
                <a:moveTo>
                  <a:pt x="102" y="0"/>
                </a:moveTo>
                <a:lnTo>
                  <a:pt x="102" y="0"/>
                </a:lnTo>
                <a:lnTo>
                  <a:pt x="86" y="6"/>
                </a:lnTo>
                <a:lnTo>
                  <a:pt x="70" y="12"/>
                </a:lnTo>
                <a:lnTo>
                  <a:pt x="56" y="14"/>
                </a:lnTo>
                <a:lnTo>
                  <a:pt x="40" y="14"/>
                </a:lnTo>
                <a:lnTo>
                  <a:pt x="40" y="14"/>
                </a:lnTo>
                <a:lnTo>
                  <a:pt x="16" y="12"/>
                </a:lnTo>
                <a:lnTo>
                  <a:pt x="0" y="10"/>
                </a:lnTo>
                <a:lnTo>
                  <a:pt x="0" y="106"/>
                </a:lnTo>
                <a:lnTo>
                  <a:pt x="0" y="106"/>
                </a:lnTo>
                <a:lnTo>
                  <a:pt x="170" y="130"/>
                </a:lnTo>
                <a:lnTo>
                  <a:pt x="170" y="8"/>
                </a:lnTo>
                <a:lnTo>
                  <a:pt x="170" y="8"/>
                </a:lnTo>
                <a:lnTo>
                  <a:pt x="158" y="10"/>
                </a:lnTo>
                <a:lnTo>
                  <a:pt x="148" y="12"/>
                </a:lnTo>
                <a:lnTo>
                  <a:pt x="148" y="12"/>
                </a:lnTo>
                <a:lnTo>
                  <a:pt x="130" y="10"/>
                </a:lnTo>
                <a:lnTo>
                  <a:pt x="116" y="6"/>
                </a:lnTo>
                <a:lnTo>
                  <a:pt x="102"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31"/>
          <p:cNvSpPr/>
          <p:nvPr>
            <p:custDataLst>
              <p:tags r:id="rId32"/>
            </p:custDataLst>
          </p:nvPr>
        </p:nvSpPr>
        <p:spPr bwMode="auto">
          <a:xfrm>
            <a:off x="3440856" y="4136883"/>
            <a:ext cx="127152" cy="97233"/>
          </a:xfrm>
          <a:custGeom>
            <a:avLst/>
            <a:gdLst>
              <a:gd name="T0" fmla="*/ 102 w 170"/>
              <a:gd name="T1" fmla="*/ 0 h 130"/>
              <a:gd name="T2" fmla="*/ 102 w 170"/>
              <a:gd name="T3" fmla="*/ 0 h 130"/>
              <a:gd name="T4" fmla="*/ 86 w 170"/>
              <a:gd name="T5" fmla="*/ 6 h 130"/>
              <a:gd name="T6" fmla="*/ 70 w 170"/>
              <a:gd name="T7" fmla="*/ 12 h 130"/>
              <a:gd name="T8" fmla="*/ 56 w 170"/>
              <a:gd name="T9" fmla="*/ 14 h 130"/>
              <a:gd name="T10" fmla="*/ 40 w 170"/>
              <a:gd name="T11" fmla="*/ 14 h 130"/>
              <a:gd name="T12" fmla="*/ 40 w 170"/>
              <a:gd name="T13" fmla="*/ 14 h 130"/>
              <a:gd name="T14" fmla="*/ 16 w 170"/>
              <a:gd name="T15" fmla="*/ 12 h 130"/>
              <a:gd name="T16" fmla="*/ 0 w 170"/>
              <a:gd name="T17" fmla="*/ 10 h 130"/>
              <a:gd name="T18" fmla="*/ 0 w 170"/>
              <a:gd name="T19" fmla="*/ 106 h 130"/>
              <a:gd name="T20" fmla="*/ 0 w 170"/>
              <a:gd name="T21" fmla="*/ 106 h 130"/>
              <a:gd name="T22" fmla="*/ 170 w 170"/>
              <a:gd name="T23" fmla="*/ 130 h 130"/>
              <a:gd name="T24" fmla="*/ 170 w 170"/>
              <a:gd name="T25" fmla="*/ 8 h 130"/>
              <a:gd name="T26" fmla="*/ 170 w 170"/>
              <a:gd name="T27" fmla="*/ 8 h 130"/>
              <a:gd name="T28" fmla="*/ 158 w 170"/>
              <a:gd name="T29" fmla="*/ 10 h 130"/>
              <a:gd name="T30" fmla="*/ 148 w 170"/>
              <a:gd name="T31" fmla="*/ 12 h 130"/>
              <a:gd name="T32" fmla="*/ 148 w 170"/>
              <a:gd name="T33" fmla="*/ 12 h 130"/>
              <a:gd name="T34" fmla="*/ 130 w 170"/>
              <a:gd name="T35" fmla="*/ 10 h 130"/>
              <a:gd name="T36" fmla="*/ 116 w 170"/>
              <a:gd name="T37" fmla="*/ 6 h 130"/>
              <a:gd name="T38" fmla="*/ 102 w 170"/>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130">
                <a:moveTo>
                  <a:pt x="102" y="0"/>
                </a:moveTo>
                <a:lnTo>
                  <a:pt x="102" y="0"/>
                </a:lnTo>
                <a:lnTo>
                  <a:pt x="86" y="6"/>
                </a:lnTo>
                <a:lnTo>
                  <a:pt x="70" y="12"/>
                </a:lnTo>
                <a:lnTo>
                  <a:pt x="56" y="14"/>
                </a:lnTo>
                <a:lnTo>
                  <a:pt x="40" y="14"/>
                </a:lnTo>
                <a:lnTo>
                  <a:pt x="40" y="14"/>
                </a:lnTo>
                <a:lnTo>
                  <a:pt x="16" y="12"/>
                </a:lnTo>
                <a:lnTo>
                  <a:pt x="0" y="10"/>
                </a:lnTo>
                <a:lnTo>
                  <a:pt x="0" y="106"/>
                </a:lnTo>
                <a:lnTo>
                  <a:pt x="0" y="106"/>
                </a:lnTo>
                <a:lnTo>
                  <a:pt x="170" y="130"/>
                </a:lnTo>
                <a:lnTo>
                  <a:pt x="170" y="8"/>
                </a:lnTo>
                <a:lnTo>
                  <a:pt x="170" y="8"/>
                </a:lnTo>
                <a:lnTo>
                  <a:pt x="158" y="10"/>
                </a:lnTo>
                <a:lnTo>
                  <a:pt x="148" y="12"/>
                </a:lnTo>
                <a:lnTo>
                  <a:pt x="148" y="12"/>
                </a:lnTo>
                <a:lnTo>
                  <a:pt x="130" y="10"/>
                </a:lnTo>
                <a:lnTo>
                  <a:pt x="116" y="6"/>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232"/>
          <p:cNvSpPr>
            <a:spLocks noChangeArrowheads="1"/>
          </p:cNvSpPr>
          <p:nvPr>
            <p:custDataLst>
              <p:tags r:id="rId33"/>
            </p:custDataLst>
          </p:nvPr>
        </p:nvSpPr>
        <p:spPr bwMode="auto">
          <a:xfrm>
            <a:off x="3391492" y="3993276"/>
            <a:ext cx="52356" cy="86763"/>
          </a:xfrm>
          <a:prstGeom prst="rect">
            <a:avLst/>
          </a:prstGeom>
          <a:solidFill>
            <a:srgbClr val="CE885B">
              <a:lumMod val="50000"/>
              <a:lumOff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33"/>
          <p:cNvSpPr>
            <a:spLocks noChangeArrowheads="1"/>
          </p:cNvSpPr>
          <p:nvPr>
            <p:custDataLst>
              <p:tags r:id="rId34"/>
            </p:custDataLst>
          </p:nvPr>
        </p:nvSpPr>
        <p:spPr bwMode="auto">
          <a:xfrm>
            <a:off x="3391492" y="3993276"/>
            <a:ext cx="52356" cy="8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Freeform 234"/>
          <p:cNvSpPr>
            <a:spLocks noEditPoints="1"/>
          </p:cNvSpPr>
          <p:nvPr>
            <p:custDataLst>
              <p:tags r:id="rId35"/>
            </p:custDataLst>
          </p:nvPr>
        </p:nvSpPr>
        <p:spPr bwMode="auto">
          <a:xfrm>
            <a:off x="3509667" y="3970837"/>
            <a:ext cx="47869" cy="52356"/>
          </a:xfrm>
          <a:custGeom>
            <a:avLst/>
            <a:gdLst>
              <a:gd name="T0" fmla="*/ 32 w 64"/>
              <a:gd name="T1" fmla="*/ 70 h 70"/>
              <a:gd name="T2" fmla="*/ 32 w 64"/>
              <a:gd name="T3" fmla="*/ 70 h 70"/>
              <a:gd name="T4" fmla="*/ 32 w 64"/>
              <a:gd name="T5" fmla="*/ 70 h 70"/>
              <a:gd name="T6" fmla="*/ 32 w 64"/>
              <a:gd name="T7" fmla="*/ 70 h 70"/>
              <a:gd name="T8" fmla="*/ 32 w 64"/>
              <a:gd name="T9" fmla="*/ 70 h 70"/>
              <a:gd name="T10" fmla="*/ 32 w 64"/>
              <a:gd name="T11" fmla="*/ 70 h 70"/>
              <a:gd name="T12" fmla="*/ 64 w 64"/>
              <a:gd name="T13" fmla="*/ 0 h 70"/>
              <a:gd name="T14" fmla="*/ 64 w 64"/>
              <a:gd name="T15" fmla="*/ 0 h 70"/>
              <a:gd name="T16" fmla="*/ 64 w 64"/>
              <a:gd name="T17" fmla="*/ 2 h 70"/>
              <a:gd name="T18" fmla="*/ 64 w 64"/>
              <a:gd name="T19" fmla="*/ 40 h 70"/>
              <a:gd name="T20" fmla="*/ 64 w 64"/>
              <a:gd name="T21" fmla="*/ 0 h 70"/>
              <a:gd name="T22" fmla="*/ 0 w 64"/>
              <a:gd name="T23" fmla="*/ 0 h 70"/>
              <a:gd name="T24" fmla="*/ 0 w 64"/>
              <a:gd name="T25" fmla="*/ 40 h 70"/>
              <a:gd name="T26" fmla="*/ 0 w 64"/>
              <a:gd name="T27" fmla="*/ 40 h 70"/>
              <a:gd name="T28" fmla="*/ 0 w 64"/>
              <a:gd name="T29" fmla="*/ 2 h 70"/>
              <a:gd name="T30" fmla="*/ 0 w 64"/>
              <a:gd name="T31" fmla="*/ 2 h 70"/>
              <a:gd name="T32" fmla="*/ 0 w 64"/>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70">
                <a:moveTo>
                  <a:pt x="32" y="70"/>
                </a:moveTo>
                <a:lnTo>
                  <a:pt x="32" y="70"/>
                </a:lnTo>
                <a:lnTo>
                  <a:pt x="32" y="70"/>
                </a:lnTo>
                <a:lnTo>
                  <a:pt x="32" y="70"/>
                </a:lnTo>
                <a:lnTo>
                  <a:pt x="32" y="70"/>
                </a:lnTo>
                <a:lnTo>
                  <a:pt x="32" y="70"/>
                </a:lnTo>
                <a:close/>
                <a:moveTo>
                  <a:pt x="64" y="0"/>
                </a:moveTo>
                <a:lnTo>
                  <a:pt x="64" y="0"/>
                </a:lnTo>
                <a:lnTo>
                  <a:pt x="64" y="2"/>
                </a:lnTo>
                <a:lnTo>
                  <a:pt x="64" y="40"/>
                </a:lnTo>
                <a:lnTo>
                  <a:pt x="64" y="0"/>
                </a:lnTo>
                <a:close/>
                <a:moveTo>
                  <a:pt x="0" y="0"/>
                </a:moveTo>
                <a:lnTo>
                  <a:pt x="0" y="40"/>
                </a:lnTo>
                <a:lnTo>
                  <a:pt x="0" y="40"/>
                </a:lnTo>
                <a:lnTo>
                  <a:pt x="0" y="2"/>
                </a:lnTo>
                <a:lnTo>
                  <a:pt x="0" y="2"/>
                </a:lnTo>
                <a:lnTo>
                  <a:pt x="0"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5"/>
          <p:cNvSpPr/>
          <p:nvPr>
            <p:custDataLst>
              <p:tags r:id="rId36"/>
            </p:custDataLst>
          </p:nvPr>
        </p:nvSpPr>
        <p:spPr bwMode="auto">
          <a:xfrm>
            <a:off x="3533602" y="402319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36"/>
          <p:cNvSpPr/>
          <p:nvPr>
            <p:custDataLst>
              <p:tags r:id="rId37"/>
            </p:custDataLst>
          </p:nvPr>
        </p:nvSpPr>
        <p:spPr bwMode="auto">
          <a:xfrm>
            <a:off x="3557535" y="3970837"/>
            <a:ext cx="0" cy="29918"/>
          </a:xfrm>
          <a:custGeom>
            <a:avLst/>
            <a:gdLst>
              <a:gd name="T0" fmla="*/ 0 h 40"/>
              <a:gd name="T1" fmla="*/ 0 h 40"/>
              <a:gd name="T2" fmla="*/ 2 h 40"/>
              <a:gd name="T3" fmla="*/ 40 h 40"/>
              <a:gd name="T4" fmla="*/ 0 h 40"/>
            </a:gdLst>
            <a:ahLst/>
            <a:cxnLst>
              <a:cxn ang="0">
                <a:pos x="0" y="T0"/>
              </a:cxn>
              <a:cxn ang="0">
                <a:pos x="0" y="T1"/>
              </a:cxn>
              <a:cxn ang="0">
                <a:pos x="0" y="T2"/>
              </a:cxn>
              <a:cxn ang="0">
                <a:pos x="0" y="T3"/>
              </a:cxn>
              <a:cxn ang="0">
                <a:pos x="0" y="T4"/>
              </a:cxn>
            </a:cxnLst>
            <a:rect l="0" t="0" r="r" b="b"/>
            <a:pathLst>
              <a:path h="40">
                <a:moveTo>
                  <a:pt x="0" y="0"/>
                </a:moveTo>
                <a:lnTo>
                  <a:pt x="0" y="0"/>
                </a:lnTo>
                <a:lnTo>
                  <a:pt x="0" y="2"/>
                </a:lnTo>
                <a:lnTo>
                  <a:pt x="0"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7"/>
          <p:cNvSpPr/>
          <p:nvPr>
            <p:custDataLst>
              <p:tags r:id="rId38"/>
            </p:custDataLst>
          </p:nvPr>
        </p:nvSpPr>
        <p:spPr bwMode="auto">
          <a:xfrm>
            <a:off x="3509667" y="3970837"/>
            <a:ext cx="0" cy="29918"/>
          </a:xfrm>
          <a:custGeom>
            <a:avLst/>
            <a:gdLst>
              <a:gd name="T0" fmla="*/ 0 h 40"/>
              <a:gd name="T1" fmla="*/ 40 h 40"/>
              <a:gd name="T2" fmla="*/ 40 h 40"/>
              <a:gd name="T3" fmla="*/ 2 h 40"/>
              <a:gd name="T4" fmla="*/ 2 h 40"/>
              <a:gd name="T5" fmla="*/ 0 h 40"/>
            </a:gdLst>
            <a:ahLst/>
            <a:cxnLst>
              <a:cxn ang="0">
                <a:pos x="0" y="T0"/>
              </a:cxn>
              <a:cxn ang="0">
                <a:pos x="0" y="T1"/>
              </a:cxn>
              <a:cxn ang="0">
                <a:pos x="0" y="T2"/>
              </a:cxn>
              <a:cxn ang="0">
                <a:pos x="0" y="T3"/>
              </a:cxn>
              <a:cxn ang="0">
                <a:pos x="0" y="T4"/>
              </a:cxn>
              <a:cxn ang="0">
                <a:pos x="0" y="T5"/>
              </a:cxn>
            </a:cxnLst>
            <a:rect l="0" t="0" r="r" b="b"/>
            <a:pathLst>
              <a:path h="40">
                <a:moveTo>
                  <a:pt x="0" y="0"/>
                </a:moveTo>
                <a:lnTo>
                  <a:pt x="0" y="40"/>
                </a:lnTo>
                <a:lnTo>
                  <a:pt x="0" y="40"/>
                </a:ln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38"/>
          <p:cNvSpPr/>
          <p:nvPr>
            <p:custDataLst>
              <p:tags r:id="rId39"/>
            </p:custDataLst>
          </p:nvPr>
        </p:nvSpPr>
        <p:spPr bwMode="auto">
          <a:xfrm>
            <a:off x="3509667" y="3972333"/>
            <a:ext cx="47869" cy="50860"/>
          </a:xfrm>
          <a:custGeom>
            <a:avLst/>
            <a:gdLst>
              <a:gd name="T0" fmla="*/ 64 w 64"/>
              <a:gd name="T1" fmla="*/ 0 h 68"/>
              <a:gd name="T2" fmla="*/ 64 w 64"/>
              <a:gd name="T3" fmla="*/ 0 h 68"/>
              <a:gd name="T4" fmla="*/ 62 w 64"/>
              <a:gd name="T5" fmla="*/ 8 h 68"/>
              <a:gd name="T6" fmla="*/ 56 w 64"/>
              <a:gd name="T7" fmla="*/ 16 h 68"/>
              <a:gd name="T8" fmla="*/ 48 w 64"/>
              <a:gd name="T9" fmla="*/ 22 h 68"/>
              <a:gd name="T10" fmla="*/ 38 w 64"/>
              <a:gd name="T11" fmla="*/ 24 h 68"/>
              <a:gd name="T12" fmla="*/ 38 w 64"/>
              <a:gd name="T13" fmla="*/ 24 h 68"/>
              <a:gd name="T14" fmla="*/ 38 w 64"/>
              <a:gd name="T15" fmla="*/ 24 h 68"/>
              <a:gd name="T16" fmla="*/ 24 w 64"/>
              <a:gd name="T17" fmla="*/ 24 h 68"/>
              <a:gd name="T18" fmla="*/ 24 w 64"/>
              <a:gd name="T19" fmla="*/ 24 h 68"/>
              <a:gd name="T20" fmla="*/ 14 w 64"/>
              <a:gd name="T21" fmla="*/ 22 h 68"/>
              <a:gd name="T22" fmla="*/ 8 w 64"/>
              <a:gd name="T23" fmla="*/ 16 h 68"/>
              <a:gd name="T24" fmla="*/ 2 w 64"/>
              <a:gd name="T25" fmla="*/ 8 h 68"/>
              <a:gd name="T26" fmla="*/ 0 w 64"/>
              <a:gd name="T27" fmla="*/ 0 h 68"/>
              <a:gd name="T28" fmla="*/ 0 w 64"/>
              <a:gd name="T29" fmla="*/ 38 h 68"/>
              <a:gd name="T30" fmla="*/ 0 w 64"/>
              <a:gd name="T31" fmla="*/ 38 h 68"/>
              <a:gd name="T32" fmla="*/ 0 w 64"/>
              <a:gd name="T33" fmla="*/ 44 h 68"/>
              <a:gd name="T34" fmla="*/ 2 w 64"/>
              <a:gd name="T35" fmla="*/ 50 h 68"/>
              <a:gd name="T36" fmla="*/ 10 w 64"/>
              <a:gd name="T37" fmla="*/ 60 h 68"/>
              <a:gd name="T38" fmla="*/ 20 w 64"/>
              <a:gd name="T39" fmla="*/ 66 h 68"/>
              <a:gd name="T40" fmla="*/ 26 w 64"/>
              <a:gd name="T41" fmla="*/ 68 h 68"/>
              <a:gd name="T42" fmla="*/ 32 w 64"/>
              <a:gd name="T43" fmla="*/ 68 h 68"/>
              <a:gd name="T44" fmla="*/ 32 w 64"/>
              <a:gd name="T45" fmla="*/ 68 h 68"/>
              <a:gd name="T46" fmla="*/ 32 w 64"/>
              <a:gd name="T47" fmla="*/ 68 h 68"/>
              <a:gd name="T48" fmla="*/ 32 w 64"/>
              <a:gd name="T49" fmla="*/ 68 h 68"/>
              <a:gd name="T50" fmla="*/ 32 w 64"/>
              <a:gd name="T51" fmla="*/ 68 h 68"/>
              <a:gd name="T52" fmla="*/ 32 w 64"/>
              <a:gd name="T53" fmla="*/ 68 h 68"/>
              <a:gd name="T54" fmla="*/ 38 w 64"/>
              <a:gd name="T55" fmla="*/ 68 h 68"/>
              <a:gd name="T56" fmla="*/ 44 w 64"/>
              <a:gd name="T57" fmla="*/ 66 h 68"/>
              <a:gd name="T58" fmla="*/ 54 w 64"/>
              <a:gd name="T59" fmla="*/ 60 h 68"/>
              <a:gd name="T60" fmla="*/ 60 w 64"/>
              <a:gd name="T61" fmla="*/ 50 h 68"/>
              <a:gd name="T62" fmla="*/ 62 w 64"/>
              <a:gd name="T63" fmla="*/ 44 h 68"/>
              <a:gd name="T64" fmla="*/ 64 w 64"/>
              <a:gd name="T65" fmla="*/ 38 h 68"/>
              <a:gd name="T66" fmla="*/ 64 w 64"/>
              <a:gd name="T67" fmla="*/ 38 h 68"/>
              <a:gd name="T68" fmla="*/ 64 w 64"/>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8">
                <a:moveTo>
                  <a:pt x="64" y="0"/>
                </a:moveTo>
                <a:lnTo>
                  <a:pt x="64" y="0"/>
                </a:lnTo>
                <a:lnTo>
                  <a:pt x="62" y="8"/>
                </a:lnTo>
                <a:lnTo>
                  <a:pt x="56" y="16"/>
                </a:lnTo>
                <a:lnTo>
                  <a:pt x="48" y="22"/>
                </a:lnTo>
                <a:lnTo>
                  <a:pt x="38" y="24"/>
                </a:lnTo>
                <a:lnTo>
                  <a:pt x="38" y="24"/>
                </a:lnTo>
                <a:lnTo>
                  <a:pt x="38" y="24"/>
                </a:lnTo>
                <a:lnTo>
                  <a:pt x="24" y="24"/>
                </a:lnTo>
                <a:lnTo>
                  <a:pt x="24" y="24"/>
                </a:lnTo>
                <a:lnTo>
                  <a:pt x="14" y="22"/>
                </a:lnTo>
                <a:lnTo>
                  <a:pt x="8" y="16"/>
                </a:lnTo>
                <a:lnTo>
                  <a:pt x="2" y="8"/>
                </a:lnTo>
                <a:lnTo>
                  <a:pt x="0" y="0"/>
                </a:lnTo>
                <a:lnTo>
                  <a:pt x="0" y="38"/>
                </a:lnTo>
                <a:lnTo>
                  <a:pt x="0" y="38"/>
                </a:lnTo>
                <a:lnTo>
                  <a:pt x="0" y="44"/>
                </a:lnTo>
                <a:lnTo>
                  <a:pt x="2" y="50"/>
                </a:lnTo>
                <a:lnTo>
                  <a:pt x="10" y="60"/>
                </a:lnTo>
                <a:lnTo>
                  <a:pt x="20" y="66"/>
                </a:lnTo>
                <a:lnTo>
                  <a:pt x="26" y="68"/>
                </a:lnTo>
                <a:lnTo>
                  <a:pt x="32" y="68"/>
                </a:lnTo>
                <a:lnTo>
                  <a:pt x="32" y="68"/>
                </a:lnTo>
                <a:lnTo>
                  <a:pt x="32" y="68"/>
                </a:lnTo>
                <a:lnTo>
                  <a:pt x="32" y="68"/>
                </a:lnTo>
                <a:lnTo>
                  <a:pt x="32" y="68"/>
                </a:lnTo>
                <a:lnTo>
                  <a:pt x="32" y="68"/>
                </a:lnTo>
                <a:lnTo>
                  <a:pt x="38" y="68"/>
                </a:lnTo>
                <a:lnTo>
                  <a:pt x="44" y="66"/>
                </a:lnTo>
                <a:lnTo>
                  <a:pt x="54" y="60"/>
                </a:lnTo>
                <a:lnTo>
                  <a:pt x="60" y="50"/>
                </a:lnTo>
                <a:lnTo>
                  <a:pt x="62" y="44"/>
                </a:lnTo>
                <a:lnTo>
                  <a:pt x="64" y="38"/>
                </a:lnTo>
                <a:lnTo>
                  <a:pt x="64" y="38"/>
                </a:lnTo>
                <a:lnTo>
                  <a:pt x="64"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39"/>
          <p:cNvSpPr/>
          <p:nvPr>
            <p:custDataLst>
              <p:tags r:id="rId40"/>
            </p:custDataLst>
          </p:nvPr>
        </p:nvSpPr>
        <p:spPr bwMode="auto">
          <a:xfrm>
            <a:off x="3509667" y="3972333"/>
            <a:ext cx="47869" cy="50860"/>
          </a:xfrm>
          <a:custGeom>
            <a:avLst/>
            <a:gdLst>
              <a:gd name="T0" fmla="*/ 64 w 64"/>
              <a:gd name="T1" fmla="*/ 0 h 68"/>
              <a:gd name="T2" fmla="*/ 64 w 64"/>
              <a:gd name="T3" fmla="*/ 0 h 68"/>
              <a:gd name="T4" fmla="*/ 62 w 64"/>
              <a:gd name="T5" fmla="*/ 8 h 68"/>
              <a:gd name="T6" fmla="*/ 56 w 64"/>
              <a:gd name="T7" fmla="*/ 16 h 68"/>
              <a:gd name="T8" fmla="*/ 48 w 64"/>
              <a:gd name="T9" fmla="*/ 22 h 68"/>
              <a:gd name="T10" fmla="*/ 38 w 64"/>
              <a:gd name="T11" fmla="*/ 24 h 68"/>
              <a:gd name="T12" fmla="*/ 38 w 64"/>
              <a:gd name="T13" fmla="*/ 24 h 68"/>
              <a:gd name="T14" fmla="*/ 38 w 64"/>
              <a:gd name="T15" fmla="*/ 24 h 68"/>
              <a:gd name="T16" fmla="*/ 24 w 64"/>
              <a:gd name="T17" fmla="*/ 24 h 68"/>
              <a:gd name="T18" fmla="*/ 24 w 64"/>
              <a:gd name="T19" fmla="*/ 24 h 68"/>
              <a:gd name="T20" fmla="*/ 14 w 64"/>
              <a:gd name="T21" fmla="*/ 22 h 68"/>
              <a:gd name="T22" fmla="*/ 8 w 64"/>
              <a:gd name="T23" fmla="*/ 16 h 68"/>
              <a:gd name="T24" fmla="*/ 2 w 64"/>
              <a:gd name="T25" fmla="*/ 8 h 68"/>
              <a:gd name="T26" fmla="*/ 0 w 64"/>
              <a:gd name="T27" fmla="*/ 0 h 68"/>
              <a:gd name="T28" fmla="*/ 0 w 64"/>
              <a:gd name="T29" fmla="*/ 38 h 68"/>
              <a:gd name="T30" fmla="*/ 0 w 64"/>
              <a:gd name="T31" fmla="*/ 38 h 68"/>
              <a:gd name="T32" fmla="*/ 0 w 64"/>
              <a:gd name="T33" fmla="*/ 44 h 68"/>
              <a:gd name="T34" fmla="*/ 2 w 64"/>
              <a:gd name="T35" fmla="*/ 50 h 68"/>
              <a:gd name="T36" fmla="*/ 10 w 64"/>
              <a:gd name="T37" fmla="*/ 60 h 68"/>
              <a:gd name="T38" fmla="*/ 20 w 64"/>
              <a:gd name="T39" fmla="*/ 66 h 68"/>
              <a:gd name="T40" fmla="*/ 26 w 64"/>
              <a:gd name="T41" fmla="*/ 68 h 68"/>
              <a:gd name="T42" fmla="*/ 32 w 64"/>
              <a:gd name="T43" fmla="*/ 68 h 68"/>
              <a:gd name="T44" fmla="*/ 32 w 64"/>
              <a:gd name="T45" fmla="*/ 68 h 68"/>
              <a:gd name="T46" fmla="*/ 32 w 64"/>
              <a:gd name="T47" fmla="*/ 68 h 68"/>
              <a:gd name="T48" fmla="*/ 32 w 64"/>
              <a:gd name="T49" fmla="*/ 68 h 68"/>
              <a:gd name="T50" fmla="*/ 32 w 64"/>
              <a:gd name="T51" fmla="*/ 68 h 68"/>
              <a:gd name="T52" fmla="*/ 32 w 64"/>
              <a:gd name="T53" fmla="*/ 68 h 68"/>
              <a:gd name="T54" fmla="*/ 38 w 64"/>
              <a:gd name="T55" fmla="*/ 68 h 68"/>
              <a:gd name="T56" fmla="*/ 44 w 64"/>
              <a:gd name="T57" fmla="*/ 66 h 68"/>
              <a:gd name="T58" fmla="*/ 54 w 64"/>
              <a:gd name="T59" fmla="*/ 60 h 68"/>
              <a:gd name="T60" fmla="*/ 60 w 64"/>
              <a:gd name="T61" fmla="*/ 50 h 68"/>
              <a:gd name="T62" fmla="*/ 62 w 64"/>
              <a:gd name="T63" fmla="*/ 44 h 68"/>
              <a:gd name="T64" fmla="*/ 64 w 64"/>
              <a:gd name="T65" fmla="*/ 38 h 68"/>
              <a:gd name="T66" fmla="*/ 64 w 64"/>
              <a:gd name="T67" fmla="*/ 38 h 68"/>
              <a:gd name="T68" fmla="*/ 64 w 64"/>
              <a:gd name="T6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68">
                <a:moveTo>
                  <a:pt x="64" y="0"/>
                </a:moveTo>
                <a:lnTo>
                  <a:pt x="64" y="0"/>
                </a:lnTo>
                <a:lnTo>
                  <a:pt x="62" y="8"/>
                </a:lnTo>
                <a:lnTo>
                  <a:pt x="56" y="16"/>
                </a:lnTo>
                <a:lnTo>
                  <a:pt x="48" y="22"/>
                </a:lnTo>
                <a:lnTo>
                  <a:pt x="38" y="24"/>
                </a:lnTo>
                <a:lnTo>
                  <a:pt x="38" y="24"/>
                </a:lnTo>
                <a:lnTo>
                  <a:pt x="38" y="24"/>
                </a:lnTo>
                <a:lnTo>
                  <a:pt x="24" y="24"/>
                </a:lnTo>
                <a:lnTo>
                  <a:pt x="24" y="24"/>
                </a:lnTo>
                <a:lnTo>
                  <a:pt x="14" y="22"/>
                </a:lnTo>
                <a:lnTo>
                  <a:pt x="8" y="16"/>
                </a:lnTo>
                <a:lnTo>
                  <a:pt x="2" y="8"/>
                </a:lnTo>
                <a:lnTo>
                  <a:pt x="0" y="0"/>
                </a:lnTo>
                <a:lnTo>
                  <a:pt x="0" y="38"/>
                </a:lnTo>
                <a:lnTo>
                  <a:pt x="0" y="38"/>
                </a:lnTo>
                <a:lnTo>
                  <a:pt x="0" y="44"/>
                </a:lnTo>
                <a:lnTo>
                  <a:pt x="2" y="50"/>
                </a:lnTo>
                <a:lnTo>
                  <a:pt x="10" y="60"/>
                </a:lnTo>
                <a:lnTo>
                  <a:pt x="20" y="66"/>
                </a:lnTo>
                <a:lnTo>
                  <a:pt x="26" y="68"/>
                </a:lnTo>
                <a:lnTo>
                  <a:pt x="32" y="68"/>
                </a:lnTo>
                <a:lnTo>
                  <a:pt x="32" y="68"/>
                </a:lnTo>
                <a:lnTo>
                  <a:pt x="32" y="68"/>
                </a:lnTo>
                <a:lnTo>
                  <a:pt x="32" y="68"/>
                </a:lnTo>
                <a:lnTo>
                  <a:pt x="32" y="68"/>
                </a:lnTo>
                <a:lnTo>
                  <a:pt x="32" y="68"/>
                </a:lnTo>
                <a:lnTo>
                  <a:pt x="38" y="68"/>
                </a:lnTo>
                <a:lnTo>
                  <a:pt x="44" y="66"/>
                </a:lnTo>
                <a:lnTo>
                  <a:pt x="54" y="60"/>
                </a:lnTo>
                <a:lnTo>
                  <a:pt x="60" y="50"/>
                </a:lnTo>
                <a:lnTo>
                  <a:pt x="62" y="44"/>
                </a:lnTo>
                <a:lnTo>
                  <a:pt x="64" y="38"/>
                </a:lnTo>
                <a:lnTo>
                  <a:pt x="64" y="38"/>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0"/>
          <p:cNvSpPr/>
          <p:nvPr>
            <p:custDataLst>
              <p:tags r:id="rId41"/>
            </p:custDataLst>
          </p:nvPr>
        </p:nvSpPr>
        <p:spPr bwMode="auto">
          <a:xfrm>
            <a:off x="3606900" y="3970837"/>
            <a:ext cx="0" cy="13463"/>
          </a:xfrm>
          <a:custGeom>
            <a:avLst/>
            <a:gdLst>
              <a:gd name="T0" fmla="*/ 0 h 18"/>
              <a:gd name="T1" fmla="*/ 0 h 18"/>
              <a:gd name="T2" fmla="*/ 2 h 18"/>
              <a:gd name="T3" fmla="*/ 18 h 18"/>
              <a:gd name="T4" fmla="*/ 0 h 18"/>
            </a:gdLst>
            <a:ahLst/>
            <a:cxnLst>
              <a:cxn ang="0">
                <a:pos x="0" y="T0"/>
              </a:cxn>
              <a:cxn ang="0">
                <a:pos x="0" y="T1"/>
              </a:cxn>
              <a:cxn ang="0">
                <a:pos x="0" y="T2"/>
              </a:cxn>
              <a:cxn ang="0">
                <a:pos x="0" y="T3"/>
              </a:cxn>
              <a:cxn ang="0">
                <a:pos x="0" y="T4"/>
              </a:cxn>
            </a:cxnLst>
            <a:rect l="0" t="0" r="r" b="b"/>
            <a:pathLst>
              <a:path h="18">
                <a:moveTo>
                  <a:pt x="0" y="0"/>
                </a:moveTo>
                <a:lnTo>
                  <a:pt x="0" y="0"/>
                </a:lnTo>
                <a:lnTo>
                  <a:pt x="0" y="2"/>
                </a:lnTo>
                <a:lnTo>
                  <a:pt x="0" y="18"/>
                </a:lnTo>
                <a:lnTo>
                  <a:pt x="0" y="0"/>
                </a:lnTo>
                <a:close/>
              </a:path>
            </a:pathLst>
          </a:custGeom>
          <a:solidFill>
            <a:srgbClr val="EDE2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1"/>
          <p:cNvSpPr/>
          <p:nvPr>
            <p:custDataLst>
              <p:tags r:id="rId42"/>
            </p:custDataLst>
          </p:nvPr>
        </p:nvSpPr>
        <p:spPr bwMode="auto">
          <a:xfrm>
            <a:off x="3606900" y="3970837"/>
            <a:ext cx="0" cy="13463"/>
          </a:xfrm>
          <a:custGeom>
            <a:avLst/>
            <a:gdLst>
              <a:gd name="T0" fmla="*/ 0 h 18"/>
              <a:gd name="T1" fmla="*/ 0 h 18"/>
              <a:gd name="T2" fmla="*/ 2 h 18"/>
              <a:gd name="T3" fmla="*/ 18 h 18"/>
              <a:gd name="T4" fmla="*/ 0 h 18"/>
            </a:gdLst>
            <a:ahLst/>
            <a:cxnLst>
              <a:cxn ang="0">
                <a:pos x="0" y="T0"/>
              </a:cxn>
              <a:cxn ang="0">
                <a:pos x="0" y="T1"/>
              </a:cxn>
              <a:cxn ang="0">
                <a:pos x="0" y="T2"/>
              </a:cxn>
              <a:cxn ang="0">
                <a:pos x="0" y="T3"/>
              </a:cxn>
              <a:cxn ang="0">
                <a:pos x="0" y="T4"/>
              </a:cxn>
            </a:cxnLst>
            <a:rect l="0" t="0" r="r" b="b"/>
            <a:pathLst>
              <a:path h="18">
                <a:moveTo>
                  <a:pt x="0" y="0"/>
                </a:moveTo>
                <a:lnTo>
                  <a:pt x="0" y="0"/>
                </a:lnTo>
                <a:lnTo>
                  <a:pt x="0" y="2"/>
                </a:lnTo>
                <a:lnTo>
                  <a:pt x="0" y="1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2"/>
          <p:cNvSpPr>
            <a:spLocks noEditPoints="1"/>
          </p:cNvSpPr>
          <p:nvPr>
            <p:custDataLst>
              <p:tags r:id="rId43"/>
            </p:custDataLst>
          </p:nvPr>
        </p:nvSpPr>
        <p:spPr bwMode="auto">
          <a:xfrm>
            <a:off x="3559032" y="3970837"/>
            <a:ext cx="47869" cy="52356"/>
          </a:xfrm>
          <a:custGeom>
            <a:avLst/>
            <a:gdLst>
              <a:gd name="T0" fmla="*/ 32 w 64"/>
              <a:gd name="T1" fmla="*/ 70 h 70"/>
              <a:gd name="T2" fmla="*/ 32 w 64"/>
              <a:gd name="T3" fmla="*/ 70 h 70"/>
              <a:gd name="T4" fmla="*/ 32 w 64"/>
              <a:gd name="T5" fmla="*/ 70 h 70"/>
              <a:gd name="T6" fmla="*/ 32 w 64"/>
              <a:gd name="T7" fmla="*/ 70 h 70"/>
              <a:gd name="T8" fmla="*/ 32 w 64"/>
              <a:gd name="T9" fmla="*/ 70 h 70"/>
              <a:gd name="T10" fmla="*/ 32 w 64"/>
              <a:gd name="T11" fmla="*/ 70 h 70"/>
              <a:gd name="T12" fmla="*/ 64 w 64"/>
              <a:gd name="T13" fmla="*/ 2 h 70"/>
              <a:gd name="T14" fmla="*/ 64 w 64"/>
              <a:gd name="T15" fmla="*/ 2 h 70"/>
              <a:gd name="T16" fmla="*/ 64 w 64"/>
              <a:gd name="T17" fmla="*/ 2 h 70"/>
              <a:gd name="T18" fmla="*/ 64 w 64"/>
              <a:gd name="T19" fmla="*/ 40 h 70"/>
              <a:gd name="T20" fmla="*/ 64 w 64"/>
              <a:gd name="T21" fmla="*/ 18 h 70"/>
              <a:gd name="T22" fmla="*/ 64 w 64"/>
              <a:gd name="T23" fmla="*/ 2 h 70"/>
              <a:gd name="T24" fmla="*/ 0 w 64"/>
              <a:gd name="T25" fmla="*/ 0 h 70"/>
              <a:gd name="T26" fmla="*/ 0 w 64"/>
              <a:gd name="T27" fmla="*/ 40 h 70"/>
              <a:gd name="T28" fmla="*/ 0 w 64"/>
              <a:gd name="T29" fmla="*/ 40 h 70"/>
              <a:gd name="T30" fmla="*/ 0 w 64"/>
              <a:gd name="T31" fmla="*/ 2 h 70"/>
              <a:gd name="T32" fmla="*/ 0 w 64"/>
              <a:gd name="T33" fmla="*/ 2 h 70"/>
              <a:gd name="T34" fmla="*/ 0 w 64"/>
              <a:gd name="T3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70">
                <a:moveTo>
                  <a:pt x="32" y="70"/>
                </a:moveTo>
                <a:lnTo>
                  <a:pt x="32" y="70"/>
                </a:lnTo>
                <a:lnTo>
                  <a:pt x="32" y="70"/>
                </a:lnTo>
                <a:lnTo>
                  <a:pt x="32" y="70"/>
                </a:lnTo>
                <a:lnTo>
                  <a:pt x="32" y="70"/>
                </a:lnTo>
                <a:lnTo>
                  <a:pt x="32" y="70"/>
                </a:lnTo>
                <a:close/>
                <a:moveTo>
                  <a:pt x="64" y="2"/>
                </a:moveTo>
                <a:lnTo>
                  <a:pt x="64" y="2"/>
                </a:lnTo>
                <a:lnTo>
                  <a:pt x="64" y="2"/>
                </a:lnTo>
                <a:lnTo>
                  <a:pt x="64" y="40"/>
                </a:lnTo>
                <a:lnTo>
                  <a:pt x="64" y="18"/>
                </a:lnTo>
                <a:lnTo>
                  <a:pt x="64" y="2"/>
                </a:lnTo>
                <a:close/>
                <a:moveTo>
                  <a:pt x="0" y="0"/>
                </a:moveTo>
                <a:lnTo>
                  <a:pt x="0" y="40"/>
                </a:lnTo>
                <a:lnTo>
                  <a:pt x="0" y="40"/>
                </a:lnTo>
                <a:lnTo>
                  <a:pt x="0" y="2"/>
                </a:lnTo>
                <a:lnTo>
                  <a:pt x="0" y="2"/>
                </a:lnTo>
                <a:lnTo>
                  <a:pt x="0"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43"/>
          <p:cNvSpPr/>
          <p:nvPr>
            <p:custDataLst>
              <p:tags r:id="rId44"/>
            </p:custDataLst>
          </p:nvPr>
        </p:nvSpPr>
        <p:spPr bwMode="auto">
          <a:xfrm>
            <a:off x="3582966" y="402319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44"/>
          <p:cNvSpPr/>
          <p:nvPr>
            <p:custDataLst>
              <p:tags r:id="rId45"/>
            </p:custDataLst>
          </p:nvPr>
        </p:nvSpPr>
        <p:spPr bwMode="auto">
          <a:xfrm>
            <a:off x="3606900" y="3972333"/>
            <a:ext cx="0" cy="28422"/>
          </a:xfrm>
          <a:custGeom>
            <a:avLst/>
            <a:gdLst>
              <a:gd name="T0" fmla="*/ 0 h 38"/>
              <a:gd name="T1" fmla="*/ 0 h 38"/>
              <a:gd name="T2" fmla="*/ 0 h 38"/>
              <a:gd name="T3" fmla="*/ 38 h 38"/>
              <a:gd name="T4" fmla="*/ 16 h 38"/>
              <a:gd name="T5" fmla="*/ 0 h 38"/>
            </a:gdLst>
            <a:ahLst/>
            <a:cxnLst>
              <a:cxn ang="0">
                <a:pos x="0" y="T0"/>
              </a:cxn>
              <a:cxn ang="0">
                <a:pos x="0" y="T1"/>
              </a:cxn>
              <a:cxn ang="0">
                <a:pos x="0" y="T2"/>
              </a:cxn>
              <a:cxn ang="0">
                <a:pos x="0" y="T3"/>
              </a:cxn>
              <a:cxn ang="0">
                <a:pos x="0" y="T4"/>
              </a:cxn>
              <a:cxn ang="0">
                <a:pos x="0" y="T5"/>
              </a:cxn>
            </a:cxnLst>
            <a:rect l="0" t="0" r="r" b="b"/>
            <a:pathLst>
              <a:path h="38">
                <a:moveTo>
                  <a:pt x="0" y="0"/>
                </a:moveTo>
                <a:lnTo>
                  <a:pt x="0" y="0"/>
                </a:lnTo>
                <a:lnTo>
                  <a:pt x="0" y="0"/>
                </a:lnTo>
                <a:lnTo>
                  <a:pt x="0" y="38"/>
                </a:lnTo>
                <a:lnTo>
                  <a:pt x="0"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5"/>
          <p:cNvSpPr/>
          <p:nvPr>
            <p:custDataLst>
              <p:tags r:id="rId46"/>
            </p:custDataLst>
          </p:nvPr>
        </p:nvSpPr>
        <p:spPr bwMode="auto">
          <a:xfrm>
            <a:off x="3559032" y="3970837"/>
            <a:ext cx="0" cy="29918"/>
          </a:xfrm>
          <a:custGeom>
            <a:avLst/>
            <a:gdLst>
              <a:gd name="T0" fmla="*/ 0 h 40"/>
              <a:gd name="T1" fmla="*/ 40 h 40"/>
              <a:gd name="T2" fmla="*/ 40 h 40"/>
              <a:gd name="T3" fmla="*/ 2 h 40"/>
              <a:gd name="T4" fmla="*/ 2 h 40"/>
              <a:gd name="T5" fmla="*/ 0 h 40"/>
            </a:gdLst>
            <a:ahLst/>
            <a:cxnLst>
              <a:cxn ang="0">
                <a:pos x="0" y="T0"/>
              </a:cxn>
              <a:cxn ang="0">
                <a:pos x="0" y="T1"/>
              </a:cxn>
              <a:cxn ang="0">
                <a:pos x="0" y="T2"/>
              </a:cxn>
              <a:cxn ang="0">
                <a:pos x="0" y="T3"/>
              </a:cxn>
              <a:cxn ang="0">
                <a:pos x="0" y="T4"/>
              </a:cxn>
              <a:cxn ang="0">
                <a:pos x="0" y="T5"/>
              </a:cxn>
            </a:cxnLst>
            <a:rect l="0" t="0" r="r" b="b"/>
            <a:pathLst>
              <a:path h="40">
                <a:moveTo>
                  <a:pt x="0" y="0"/>
                </a:moveTo>
                <a:lnTo>
                  <a:pt x="0" y="40"/>
                </a:lnTo>
                <a:lnTo>
                  <a:pt x="0" y="40"/>
                </a:ln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46"/>
          <p:cNvSpPr/>
          <p:nvPr>
            <p:custDataLst>
              <p:tags r:id="rId47"/>
            </p:custDataLst>
          </p:nvPr>
        </p:nvSpPr>
        <p:spPr bwMode="auto">
          <a:xfrm>
            <a:off x="3559032" y="3972333"/>
            <a:ext cx="47869" cy="50860"/>
          </a:xfrm>
          <a:custGeom>
            <a:avLst/>
            <a:gdLst>
              <a:gd name="T0" fmla="*/ 0 w 64"/>
              <a:gd name="T1" fmla="*/ 0 h 68"/>
              <a:gd name="T2" fmla="*/ 0 w 64"/>
              <a:gd name="T3" fmla="*/ 38 h 68"/>
              <a:gd name="T4" fmla="*/ 0 w 64"/>
              <a:gd name="T5" fmla="*/ 38 h 68"/>
              <a:gd name="T6" fmla="*/ 2 w 64"/>
              <a:gd name="T7" fmla="*/ 44 h 68"/>
              <a:gd name="T8" fmla="*/ 4 w 64"/>
              <a:gd name="T9" fmla="*/ 50 h 68"/>
              <a:gd name="T10" fmla="*/ 10 w 64"/>
              <a:gd name="T11" fmla="*/ 60 h 68"/>
              <a:gd name="T12" fmla="*/ 20 w 64"/>
              <a:gd name="T13" fmla="*/ 66 h 68"/>
              <a:gd name="T14" fmla="*/ 26 w 64"/>
              <a:gd name="T15" fmla="*/ 68 h 68"/>
              <a:gd name="T16" fmla="*/ 32 w 64"/>
              <a:gd name="T17" fmla="*/ 68 h 68"/>
              <a:gd name="T18" fmla="*/ 32 w 64"/>
              <a:gd name="T19" fmla="*/ 68 h 68"/>
              <a:gd name="T20" fmla="*/ 32 w 64"/>
              <a:gd name="T21" fmla="*/ 68 h 68"/>
              <a:gd name="T22" fmla="*/ 32 w 64"/>
              <a:gd name="T23" fmla="*/ 68 h 68"/>
              <a:gd name="T24" fmla="*/ 32 w 64"/>
              <a:gd name="T25" fmla="*/ 68 h 68"/>
              <a:gd name="T26" fmla="*/ 32 w 64"/>
              <a:gd name="T27" fmla="*/ 68 h 68"/>
              <a:gd name="T28" fmla="*/ 40 w 64"/>
              <a:gd name="T29" fmla="*/ 68 h 68"/>
              <a:gd name="T30" fmla="*/ 46 w 64"/>
              <a:gd name="T31" fmla="*/ 66 h 68"/>
              <a:gd name="T32" fmla="*/ 56 w 64"/>
              <a:gd name="T33" fmla="*/ 60 h 68"/>
              <a:gd name="T34" fmla="*/ 62 w 64"/>
              <a:gd name="T35" fmla="*/ 50 h 68"/>
              <a:gd name="T36" fmla="*/ 64 w 64"/>
              <a:gd name="T37" fmla="*/ 44 h 68"/>
              <a:gd name="T38" fmla="*/ 64 w 64"/>
              <a:gd name="T39" fmla="*/ 38 h 68"/>
              <a:gd name="T40" fmla="*/ 64 w 64"/>
              <a:gd name="T41" fmla="*/ 38 h 68"/>
              <a:gd name="T42" fmla="*/ 64 w 64"/>
              <a:gd name="T43" fmla="*/ 0 h 68"/>
              <a:gd name="T44" fmla="*/ 64 w 64"/>
              <a:gd name="T45" fmla="*/ 0 h 68"/>
              <a:gd name="T46" fmla="*/ 62 w 64"/>
              <a:gd name="T47" fmla="*/ 8 h 68"/>
              <a:gd name="T48" fmla="*/ 58 w 64"/>
              <a:gd name="T49" fmla="*/ 16 h 68"/>
              <a:gd name="T50" fmla="*/ 50 w 64"/>
              <a:gd name="T51" fmla="*/ 22 h 68"/>
              <a:gd name="T52" fmla="*/ 40 w 64"/>
              <a:gd name="T53" fmla="*/ 24 h 68"/>
              <a:gd name="T54" fmla="*/ 26 w 64"/>
              <a:gd name="T55" fmla="*/ 24 h 68"/>
              <a:gd name="T56" fmla="*/ 26 w 64"/>
              <a:gd name="T57" fmla="*/ 24 h 68"/>
              <a:gd name="T58" fmla="*/ 16 w 64"/>
              <a:gd name="T59" fmla="*/ 22 h 68"/>
              <a:gd name="T60" fmla="*/ 8 w 64"/>
              <a:gd name="T61" fmla="*/ 16 h 68"/>
              <a:gd name="T62" fmla="*/ 2 w 64"/>
              <a:gd name="T63" fmla="*/ 8 h 68"/>
              <a:gd name="T64" fmla="*/ 0 w 64"/>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8">
                <a:moveTo>
                  <a:pt x="0" y="0"/>
                </a:moveTo>
                <a:lnTo>
                  <a:pt x="0" y="38"/>
                </a:lnTo>
                <a:lnTo>
                  <a:pt x="0" y="38"/>
                </a:lnTo>
                <a:lnTo>
                  <a:pt x="2" y="44"/>
                </a:lnTo>
                <a:lnTo>
                  <a:pt x="4" y="50"/>
                </a:lnTo>
                <a:lnTo>
                  <a:pt x="10" y="60"/>
                </a:lnTo>
                <a:lnTo>
                  <a:pt x="20" y="66"/>
                </a:lnTo>
                <a:lnTo>
                  <a:pt x="26" y="68"/>
                </a:lnTo>
                <a:lnTo>
                  <a:pt x="32" y="68"/>
                </a:lnTo>
                <a:lnTo>
                  <a:pt x="32" y="68"/>
                </a:lnTo>
                <a:lnTo>
                  <a:pt x="32" y="68"/>
                </a:lnTo>
                <a:lnTo>
                  <a:pt x="32" y="68"/>
                </a:lnTo>
                <a:lnTo>
                  <a:pt x="32" y="68"/>
                </a:lnTo>
                <a:lnTo>
                  <a:pt x="32" y="68"/>
                </a:lnTo>
                <a:lnTo>
                  <a:pt x="40" y="68"/>
                </a:lnTo>
                <a:lnTo>
                  <a:pt x="46" y="66"/>
                </a:lnTo>
                <a:lnTo>
                  <a:pt x="56" y="60"/>
                </a:lnTo>
                <a:lnTo>
                  <a:pt x="62" y="50"/>
                </a:lnTo>
                <a:lnTo>
                  <a:pt x="64" y="44"/>
                </a:lnTo>
                <a:lnTo>
                  <a:pt x="64" y="38"/>
                </a:lnTo>
                <a:lnTo>
                  <a:pt x="64" y="38"/>
                </a:lnTo>
                <a:lnTo>
                  <a:pt x="64" y="0"/>
                </a:lnTo>
                <a:lnTo>
                  <a:pt x="64" y="0"/>
                </a:lnTo>
                <a:lnTo>
                  <a:pt x="62" y="8"/>
                </a:lnTo>
                <a:lnTo>
                  <a:pt x="58" y="16"/>
                </a:lnTo>
                <a:lnTo>
                  <a:pt x="50" y="22"/>
                </a:lnTo>
                <a:lnTo>
                  <a:pt x="40" y="24"/>
                </a:lnTo>
                <a:lnTo>
                  <a:pt x="26" y="24"/>
                </a:lnTo>
                <a:lnTo>
                  <a:pt x="26" y="24"/>
                </a:lnTo>
                <a:lnTo>
                  <a:pt x="16" y="22"/>
                </a:lnTo>
                <a:lnTo>
                  <a:pt x="8" y="16"/>
                </a:lnTo>
                <a:lnTo>
                  <a:pt x="2" y="8"/>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47"/>
          <p:cNvSpPr/>
          <p:nvPr>
            <p:custDataLst>
              <p:tags r:id="rId48"/>
            </p:custDataLst>
          </p:nvPr>
        </p:nvSpPr>
        <p:spPr bwMode="auto">
          <a:xfrm>
            <a:off x="3559032" y="3972333"/>
            <a:ext cx="47869" cy="50860"/>
          </a:xfrm>
          <a:custGeom>
            <a:avLst/>
            <a:gdLst>
              <a:gd name="T0" fmla="*/ 0 w 64"/>
              <a:gd name="T1" fmla="*/ 0 h 68"/>
              <a:gd name="T2" fmla="*/ 0 w 64"/>
              <a:gd name="T3" fmla="*/ 38 h 68"/>
              <a:gd name="T4" fmla="*/ 0 w 64"/>
              <a:gd name="T5" fmla="*/ 38 h 68"/>
              <a:gd name="T6" fmla="*/ 2 w 64"/>
              <a:gd name="T7" fmla="*/ 44 h 68"/>
              <a:gd name="T8" fmla="*/ 4 w 64"/>
              <a:gd name="T9" fmla="*/ 50 h 68"/>
              <a:gd name="T10" fmla="*/ 10 w 64"/>
              <a:gd name="T11" fmla="*/ 60 h 68"/>
              <a:gd name="T12" fmla="*/ 20 w 64"/>
              <a:gd name="T13" fmla="*/ 66 h 68"/>
              <a:gd name="T14" fmla="*/ 26 w 64"/>
              <a:gd name="T15" fmla="*/ 68 h 68"/>
              <a:gd name="T16" fmla="*/ 32 w 64"/>
              <a:gd name="T17" fmla="*/ 68 h 68"/>
              <a:gd name="T18" fmla="*/ 32 w 64"/>
              <a:gd name="T19" fmla="*/ 68 h 68"/>
              <a:gd name="T20" fmla="*/ 32 w 64"/>
              <a:gd name="T21" fmla="*/ 68 h 68"/>
              <a:gd name="T22" fmla="*/ 32 w 64"/>
              <a:gd name="T23" fmla="*/ 68 h 68"/>
              <a:gd name="T24" fmla="*/ 32 w 64"/>
              <a:gd name="T25" fmla="*/ 68 h 68"/>
              <a:gd name="T26" fmla="*/ 32 w 64"/>
              <a:gd name="T27" fmla="*/ 68 h 68"/>
              <a:gd name="T28" fmla="*/ 40 w 64"/>
              <a:gd name="T29" fmla="*/ 68 h 68"/>
              <a:gd name="T30" fmla="*/ 46 w 64"/>
              <a:gd name="T31" fmla="*/ 66 h 68"/>
              <a:gd name="T32" fmla="*/ 56 w 64"/>
              <a:gd name="T33" fmla="*/ 60 h 68"/>
              <a:gd name="T34" fmla="*/ 62 w 64"/>
              <a:gd name="T35" fmla="*/ 50 h 68"/>
              <a:gd name="T36" fmla="*/ 64 w 64"/>
              <a:gd name="T37" fmla="*/ 44 h 68"/>
              <a:gd name="T38" fmla="*/ 64 w 64"/>
              <a:gd name="T39" fmla="*/ 38 h 68"/>
              <a:gd name="T40" fmla="*/ 64 w 64"/>
              <a:gd name="T41" fmla="*/ 38 h 68"/>
              <a:gd name="T42" fmla="*/ 64 w 64"/>
              <a:gd name="T43" fmla="*/ 0 h 68"/>
              <a:gd name="T44" fmla="*/ 64 w 64"/>
              <a:gd name="T45" fmla="*/ 0 h 68"/>
              <a:gd name="T46" fmla="*/ 62 w 64"/>
              <a:gd name="T47" fmla="*/ 8 h 68"/>
              <a:gd name="T48" fmla="*/ 58 w 64"/>
              <a:gd name="T49" fmla="*/ 16 h 68"/>
              <a:gd name="T50" fmla="*/ 50 w 64"/>
              <a:gd name="T51" fmla="*/ 22 h 68"/>
              <a:gd name="T52" fmla="*/ 40 w 64"/>
              <a:gd name="T53" fmla="*/ 24 h 68"/>
              <a:gd name="T54" fmla="*/ 26 w 64"/>
              <a:gd name="T55" fmla="*/ 24 h 68"/>
              <a:gd name="T56" fmla="*/ 26 w 64"/>
              <a:gd name="T57" fmla="*/ 24 h 68"/>
              <a:gd name="T58" fmla="*/ 16 w 64"/>
              <a:gd name="T59" fmla="*/ 22 h 68"/>
              <a:gd name="T60" fmla="*/ 8 w 64"/>
              <a:gd name="T61" fmla="*/ 16 h 68"/>
              <a:gd name="T62" fmla="*/ 2 w 64"/>
              <a:gd name="T63" fmla="*/ 8 h 68"/>
              <a:gd name="T64" fmla="*/ 0 w 64"/>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68">
                <a:moveTo>
                  <a:pt x="0" y="0"/>
                </a:moveTo>
                <a:lnTo>
                  <a:pt x="0" y="38"/>
                </a:lnTo>
                <a:lnTo>
                  <a:pt x="0" y="38"/>
                </a:lnTo>
                <a:lnTo>
                  <a:pt x="2" y="44"/>
                </a:lnTo>
                <a:lnTo>
                  <a:pt x="4" y="50"/>
                </a:lnTo>
                <a:lnTo>
                  <a:pt x="10" y="60"/>
                </a:lnTo>
                <a:lnTo>
                  <a:pt x="20" y="66"/>
                </a:lnTo>
                <a:lnTo>
                  <a:pt x="26" y="68"/>
                </a:lnTo>
                <a:lnTo>
                  <a:pt x="32" y="68"/>
                </a:lnTo>
                <a:lnTo>
                  <a:pt x="32" y="68"/>
                </a:lnTo>
                <a:lnTo>
                  <a:pt x="32" y="68"/>
                </a:lnTo>
                <a:lnTo>
                  <a:pt x="32" y="68"/>
                </a:lnTo>
                <a:lnTo>
                  <a:pt x="32" y="68"/>
                </a:lnTo>
                <a:lnTo>
                  <a:pt x="32" y="68"/>
                </a:lnTo>
                <a:lnTo>
                  <a:pt x="40" y="68"/>
                </a:lnTo>
                <a:lnTo>
                  <a:pt x="46" y="66"/>
                </a:lnTo>
                <a:lnTo>
                  <a:pt x="56" y="60"/>
                </a:lnTo>
                <a:lnTo>
                  <a:pt x="62" y="50"/>
                </a:lnTo>
                <a:lnTo>
                  <a:pt x="64" y="44"/>
                </a:lnTo>
                <a:lnTo>
                  <a:pt x="64" y="38"/>
                </a:lnTo>
                <a:lnTo>
                  <a:pt x="64" y="38"/>
                </a:lnTo>
                <a:lnTo>
                  <a:pt x="64" y="0"/>
                </a:lnTo>
                <a:lnTo>
                  <a:pt x="64" y="0"/>
                </a:lnTo>
                <a:lnTo>
                  <a:pt x="62" y="8"/>
                </a:lnTo>
                <a:lnTo>
                  <a:pt x="58" y="16"/>
                </a:lnTo>
                <a:lnTo>
                  <a:pt x="50" y="22"/>
                </a:lnTo>
                <a:lnTo>
                  <a:pt x="40" y="24"/>
                </a:lnTo>
                <a:lnTo>
                  <a:pt x="26" y="24"/>
                </a:lnTo>
                <a:lnTo>
                  <a:pt x="26" y="24"/>
                </a:lnTo>
                <a:lnTo>
                  <a:pt x="16" y="22"/>
                </a:lnTo>
                <a:lnTo>
                  <a:pt x="8" y="16"/>
                </a:lnTo>
                <a:lnTo>
                  <a:pt x="2"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48"/>
          <p:cNvSpPr>
            <a:spLocks noEditPoints="1"/>
          </p:cNvSpPr>
          <p:nvPr>
            <p:custDataLst>
              <p:tags r:id="rId49"/>
            </p:custDataLst>
          </p:nvPr>
        </p:nvSpPr>
        <p:spPr bwMode="auto">
          <a:xfrm>
            <a:off x="3457310" y="3966350"/>
            <a:ext cx="0" cy="34406"/>
          </a:xfrm>
          <a:custGeom>
            <a:avLst/>
            <a:gdLst>
              <a:gd name="T0" fmla="*/ 46 h 46"/>
              <a:gd name="T1" fmla="*/ 46 h 46"/>
              <a:gd name="T2" fmla="*/ 46 h 46"/>
              <a:gd name="T3" fmla="*/ 46 h 46"/>
              <a:gd name="T4" fmla="*/ 46 h 46"/>
              <a:gd name="T5" fmla="*/ 46 h 46"/>
              <a:gd name="T6" fmla="*/ 46 h 46"/>
              <a:gd name="T7" fmla="*/ 46 h 46"/>
              <a:gd name="T8" fmla="*/ 46 h 46"/>
              <a:gd name="T9" fmla="*/ 46 h 46"/>
              <a:gd name="T10" fmla="*/ 46 h 46"/>
              <a:gd name="T11" fmla="*/ 46 h 46"/>
              <a:gd name="T12" fmla="*/ 46 h 46"/>
              <a:gd name="T13" fmla="*/ 46 h 46"/>
              <a:gd name="T14" fmla="*/ 46 h 46"/>
              <a:gd name="T15" fmla="*/ 46 h 46"/>
              <a:gd name="T16" fmla="*/ 46 h 46"/>
              <a:gd name="T17" fmla="*/ 46 h 46"/>
              <a:gd name="T18" fmla="*/ 46 h 46"/>
              <a:gd name="T19" fmla="*/ 0 h 46"/>
              <a:gd name="T20" fmla="*/ 46 h 46"/>
              <a:gd name="T21" fmla="*/ 0 h 4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Lst>
            <a:rect l="0" t="0" r="r" b="b"/>
            <a:pathLst>
              <a:path h="46">
                <a:moveTo>
                  <a:pt x="0" y="46"/>
                </a:moveTo>
                <a:lnTo>
                  <a:pt x="0" y="46"/>
                </a:lnTo>
                <a:lnTo>
                  <a:pt x="0" y="46"/>
                </a:lnTo>
                <a:lnTo>
                  <a:pt x="0" y="46"/>
                </a:lnTo>
                <a:close/>
                <a:moveTo>
                  <a:pt x="0" y="46"/>
                </a:moveTo>
                <a:lnTo>
                  <a:pt x="0" y="46"/>
                </a:lnTo>
                <a:lnTo>
                  <a:pt x="0" y="46"/>
                </a:lnTo>
                <a:lnTo>
                  <a:pt x="0" y="46"/>
                </a:lnTo>
                <a:lnTo>
                  <a:pt x="0" y="46"/>
                </a:lnTo>
                <a:close/>
                <a:moveTo>
                  <a:pt x="0" y="46"/>
                </a:moveTo>
                <a:lnTo>
                  <a:pt x="0" y="46"/>
                </a:lnTo>
                <a:lnTo>
                  <a:pt x="0" y="46"/>
                </a:lnTo>
                <a:lnTo>
                  <a:pt x="0" y="46"/>
                </a:lnTo>
                <a:lnTo>
                  <a:pt x="0" y="46"/>
                </a:lnTo>
                <a:close/>
                <a:moveTo>
                  <a:pt x="0" y="46"/>
                </a:moveTo>
                <a:lnTo>
                  <a:pt x="0" y="46"/>
                </a:lnTo>
                <a:lnTo>
                  <a:pt x="0" y="46"/>
                </a:lnTo>
                <a:lnTo>
                  <a:pt x="0" y="46"/>
                </a:lnTo>
                <a:lnTo>
                  <a:pt x="0" y="46"/>
                </a:lnTo>
                <a:close/>
                <a:moveTo>
                  <a:pt x="0" y="0"/>
                </a:moveTo>
                <a:lnTo>
                  <a:pt x="0" y="46"/>
                </a:lnTo>
                <a:lnTo>
                  <a:pt x="0"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49"/>
          <p:cNvSpPr/>
          <p:nvPr>
            <p:custDataLst>
              <p:tags r:id="rId50"/>
            </p:custDataLst>
          </p:nvPr>
        </p:nvSpPr>
        <p:spPr bwMode="auto">
          <a:xfrm>
            <a:off x="3457310" y="400075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Rectangle 250"/>
          <p:cNvSpPr>
            <a:spLocks noChangeArrowheads="1"/>
          </p:cNvSpPr>
          <p:nvPr>
            <p:custDataLst>
              <p:tags r:id="rId51"/>
            </p:custDataLst>
          </p:nvPr>
        </p:nvSpPr>
        <p:spPr bwMode="auto">
          <a:xfrm>
            <a:off x="3457311"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251"/>
          <p:cNvSpPr>
            <a:spLocks noChangeArrowheads="1"/>
          </p:cNvSpPr>
          <p:nvPr>
            <p:custDataLst>
              <p:tags r:id="rId52"/>
            </p:custDataLst>
          </p:nvPr>
        </p:nvSpPr>
        <p:spPr bwMode="auto">
          <a:xfrm>
            <a:off x="3457311"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252"/>
          <p:cNvSpPr>
            <a:spLocks noChangeArrowheads="1"/>
          </p:cNvSpPr>
          <p:nvPr>
            <p:custDataLst>
              <p:tags r:id="rId53"/>
            </p:custDataLst>
          </p:nvPr>
        </p:nvSpPr>
        <p:spPr bwMode="auto">
          <a:xfrm>
            <a:off x="3457311"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Freeform 253"/>
          <p:cNvSpPr/>
          <p:nvPr>
            <p:custDataLst>
              <p:tags r:id="rId54"/>
            </p:custDataLst>
          </p:nvPr>
        </p:nvSpPr>
        <p:spPr bwMode="auto">
          <a:xfrm>
            <a:off x="3457310" y="3966350"/>
            <a:ext cx="0" cy="34406"/>
          </a:xfrm>
          <a:custGeom>
            <a:avLst/>
            <a:gdLst>
              <a:gd name="T0" fmla="*/ 0 h 46"/>
              <a:gd name="T1" fmla="*/ 46 h 46"/>
              <a:gd name="T2" fmla="*/ 0 h 46"/>
            </a:gdLst>
            <a:ahLst/>
            <a:cxnLst>
              <a:cxn ang="0">
                <a:pos x="0" y="T0"/>
              </a:cxn>
              <a:cxn ang="0">
                <a:pos x="0" y="T1"/>
              </a:cxn>
              <a:cxn ang="0">
                <a:pos x="0" y="T2"/>
              </a:cxn>
            </a:cxnLst>
            <a:rect l="0" t="0" r="r" b="b"/>
            <a:pathLst>
              <a:path h="46">
                <a:moveTo>
                  <a:pt x="0" y="0"/>
                </a:moveTo>
                <a:lnTo>
                  <a:pt x="0" y="4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54"/>
          <p:cNvSpPr/>
          <p:nvPr>
            <p:custDataLst>
              <p:tags r:id="rId55"/>
            </p:custDataLst>
          </p:nvPr>
        </p:nvSpPr>
        <p:spPr bwMode="auto">
          <a:xfrm>
            <a:off x="3409442" y="3966350"/>
            <a:ext cx="47869" cy="52356"/>
          </a:xfrm>
          <a:custGeom>
            <a:avLst/>
            <a:gdLst>
              <a:gd name="T0" fmla="*/ 0 w 64"/>
              <a:gd name="T1" fmla="*/ 0 h 70"/>
              <a:gd name="T2" fmla="*/ 0 w 64"/>
              <a:gd name="T3" fmla="*/ 36 h 70"/>
              <a:gd name="T4" fmla="*/ 46 w 64"/>
              <a:gd name="T5" fmla="*/ 36 h 70"/>
              <a:gd name="T6" fmla="*/ 46 w 64"/>
              <a:gd name="T7" fmla="*/ 70 h 70"/>
              <a:gd name="T8" fmla="*/ 50 w 64"/>
              <a:gd name="T9" fmla="*/ 70 h 70"/>
              <a:gd name="T10" fmla="*/ 50 w 64"/>
              <a:gd name="T11" fmla="*/ 70 h 70"/>
              <a:gd name="T12" fmla="*/ 56 w 64"/>
              <a:gd name="T13" fmla="*/ 66 h 70"/>
              <a:gd name="T14" fmla="*/ 60 w 64"/>
              <a:gd name="T15" fmla="*/ 60 h 70"/>
              <a:gd name="T16" fmla="*/ 62 w 64"/>
              <a:gd name="T17" fmla="*/ 52 h 70"/>
              <a:gd name="T18" fmla="*/ 64 w 64"/>
              <a:gd name="T19" fmla="*/ 46 h 70"/>
              <a:gd name="T20" fmla="*/ 64 w 64"/>
              <a:gd name="T21" fmla="*/ 46 h 70"/>
              <a:gd name="T22" fmla="*/ 64 w 64"/>
              <a:gd name="T23" fmla="*/ 46 h 70"/>
              <a:gd name="T24" fmla="*/ 64 w 64"/>
              <a:gd name="T25" fmla="*/ 46 h 70"/>
              <a:gd name="T26" fmla="*/ 64 w 64"/>
              <a:gd name="T27" fmla="*/ 46 h 70"/>
              <a:gd name="T28" fmla="*/ 64 w 64"/>
              <a:gd name="T29" fmla="*/ 46 h 70"/>
              <a:gd name="T30" fmla="*/ 64 w 64"/>
              <a:gd name="T31" fmla="*/ 46 h 70"/>
              <a:gd name="T32" fmla="*/ 64 w 64"/>
              <a:gd name="T33" fmla="*/ 46 h 70"/>
              <a:gd name="T34" fmla="*/ 64 w 64"/>
              <a:gd name="T35" fmla="*/ 46 h 70"/>
              <a:gd name="T36" fmla="*/ 64 w 64"/>
              <a:gd name="T37" fmla="*/ 46 h 70"/>
              <a:gd name="T38" fmla="*/ 64 w 64"/>
              <a:gd name="T39" fmla="*/ 46 h 70"/>
              <a:gd name="T40" fmla="*/ 64 w 64"/>
              <a:gd name="T41" fmla="*/ 46 h 70"/>
              <a:gd name="T42" fmla="*/ 64 w 64"/>
              <a:gd name="T43" fmla="*/ 46 h 70"/>
              <a:gd name="T44" fmla="*/ 64 w 64"/>
              <a:gd name="T45" fmla="*/ 46 h 70"/>
              <a:gd name="T46" fmla="*/ 64 w 64"/>
              <a:gd name="T47" fmla="*/ 46 h 70"/>
              <a:gd name="T48" fmla="*/ 64 w 64"/>
              <a:gd name="T49" fmla="*/ 46 h 70"/>
              <a:gd name="T50" fmla="*/ 64 w 64"/>
              <a:gd name="T51" fmla="*/ 46 h 70"/>
              <a:gd name="T52" fmla="*/ 64 w 64"/>
              <a:gd name="T53" fmla="*/ 46 h 70"/>
              <a:gd name="T54" fmla="*/ 64 w 64"/>
              <a:gd name="T55" fmla="*/ 0 h 70"/>
              <a:gd name="T56" fmla="*/ 0 w 64"/>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0">
                <a:moveTo>
                  <a:pt x="0" y="0"/>
                </a:moveTo>
                <a:lnTo>
                  <a:pt x="0" y="36"/>
                </a:lnTo>
                <a:lnTo>
                  <a:pt x="46" y="36"/>
                </a:lnTo>
                <a:lnTo>
                  <a:pt x="46" y="70"/>
                </a:lnTo>
                <a:lnTo>
                  <a:pt x="50" y="70"/>
                </a:lnTo>
                <a:lnTo>
                  <a:pt x="50" y="70"/>
                </a:lnTo>
                <a:lnTo>
                  <a:pt x="56" y="66"/>
                </a:lnTo>
                <a:lnTo>
                  <a:pt x="60" y="60"/>
                </a:lnTo>
                <a:lnTo>
                  <a:pt x="62" y="52"/>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0"/>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5"/>
          <p:cNvSpPr/>
          <p:nvPr>
            <p:custDataLst>
              <p:tags r:id="rId56"/>
            </p:custDataLst>
          </p:nvPr>
        </p:nvSpPr>
        <p:spPr bwMode="auto">
          <a:xfrm>
            <a:off x="3409442" y="3966350"/>
            <a:ext cx="47869" cy="52356"/>
          </a:xfrm>
          <a:custGeom>
            <a:avLst/>
            <a:gdLst>
              <a:gd name="T0" fmla="*/ 0 w 64"/>
              <a:gd name="T1" fmla="*/ 0 h 70"/>
              <a:gd name="T2" fmla="*/ 0 w 64"/>
              <a:gd name="T3" fmla="*/ 36 h 70"/>
              <a:gd name="T4" fmla="*/ 46 w 64"/>
              <a:gd name="T5" fmla="*/ 36 h 70"/>
              <a:gd name="T6" fmla="*/ 46 w 64"/>
              <a:gd name="T7" fmla="*/ 70 h 70"/>
              <a:gd name="T8" fmla="*/ 50 w 64"/>
              <a:gd name="T9" fmla="*/ 70 h 70"/>
              <a:gd name="T10" fmla="*/ 50 w 64"/>
              <a:gd name="T11" fmla="*/ 70 h 70"/>
              <a:gd name="T12" fmla="*/ 56 w 64"/>
              <a:gd name="T13" fmla="*/ 66 h 70"/>
              <a:gd name="T14" fmla="*/ 60 w 64"/>
              <a:gd name="T15" fmla="*/ 60 h 70"/>
              <a:gd name="T16" fmla="*/ 62 w 64"/>
              <a:gd name="T17" fmla="*/ 52 h 70"/>
              <a:gd name="T18" fmla="*/ 64 w 64"/>
              <a:gd name="T19" fmla="*/ 46 h 70"/>
              <a:gd name="T20" fmla="*/ 64 w 64"/>
              <a:gd name="T21" fmla="*/ 46 h 70"/>
              <a:gd name="T22" fmla="*/ 64 w 64"/>
              <a:gd name="T23" fmla="*/ 46 h 70"/>
              <a:gd name="T24" fmla="*/ 64 w 64"/>
              <a:gd name="T25" fmla="*/ 46 h 70"/>
              <a:gd name="T26" fmla="*/ 64 w 64"/>
              <a:gd name="T27" fmla="*/ 46 h 70"/>
              <a:gd name="T28" fmla="*/ 64 w 64"/>
              <a:gd name="T29" fmla="*/ 46 h 70"/>
              <a:gd name="T30" fmla="*/ 64 w 64"/>
              <a:gd name="T31" fmla="*/ 46 h 70"/>
              <a:gd name="T32" fmla="*/ 64 w 64"/>
              <a:gd name="T33" fmla="*/ 46 h 70"/>
              <a:gd name="T34" fmla="*/ 64 w 64"/>
              <a:gd name="T35" fmla="*/ 46 h 70"/>
              <a:gd name="T36" fmla="*/ 64 w 64"/>
              <a:gd name="T37" fmla="*/ 46 h 70"/>
              <a:gd name="T38" fmla="*/ 64 w 64"/>
              <a:gd name="T39" fmla="*/ 46 h 70"/>
              <a:gd name="T40" fmla="*/ 64 w 64"/>
              <a:gd name="T41" fmla="*/ 46 h 70"/>
              <a:gd name="T42" fmla="*/ 64 w 64"/>
              <a:gd name="T43" fmla="*/ 46 h 70"/>
              <a:gd name="T44" fmla="*/ 64 w 64"/>
              <a:gd name="T45" fmla="*/ 46 h 70"/>
              <a:gd name="T46" fmla="*/ 64 w 64"/>
              <a:gd name="T47" fmla="*/ 46 h 70"/>
              <a:gd name="T48" fmla="*/ 64 w 64"/>
              <a:gd name="T49" fmla="*/ 46 h 70"/>
              <a:gd name="T50" fmla="*/ 64 w 64"/>
              <a:gd name="T51" fmla="*/ 46 h 70"/>
              <a:gd name="T52" fmla="*/ 64 w 64"/>
              <a:gd name="T53" fmla="*/ 46 h 70"/>
              <a:gd name="T54" fmla="*/ 64 w 64"/>
              <a:gd name="T55" fmla="*/ 0 h 70"/>
              <a:gd name="T56" fmla="*/ 0 w 64"/>
              <a:gd name="T5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0">
                <a:moveTo>
                  <a:pt x="0" y="0"/>
                </a:moveTo>
                <a:lnTo>
                  <a:pt x="0" y="36"/>
                </a:lnTo>
                <a:lnTo>
                  <a:pt x="46" y="36"/>
                </a:lnTo>
                <a:lnTo>
                  <a:pt x="46" y="70"/>
                </a:lnTo>
                <a:lnTo>
                  <a:pt x="50" y="70"/>
                </a:lnTo>
                <a:lnTo>
                  <a:pt x="50" y="70"/>
                </a:lnTo>
                <a:lnTo>
                  <a:pt x="56" y="66"/>
                </a:lnTo>
                <a:lnTo>
                  <a:pt x="60" y="60"/>
                </a:lnTo>
                <a:lnTo>
                  <a:pt x="62" y="52"/>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46"/>
                </a:lnTo>
                <a:lnTo>
                  <a:pt x="6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56"/>
          <p:cNvSpPr/>
          <p:nvPr>
            <p:custDataLst>
              <p:tags r:id="rId57"/>
            </p:custDataLst>
          </p:nvPr>
        </p:nvSpPr>
        <p:spPr bwMode="auto">
          <a:xfrm>
            <a:off x="3409442" y="3993276"/>
            <a:ext cx="34406" cy="25431"/>
          </a:xfrm>
          <a:custGeom>
            <a:avLst/>
            <a:gdLst>
              <a:gd name="T0" fmla="*/ 0 w 46"/>
              <a:gd name="T1" fmla="*/ 0 h 34"/>
              <a:gd name="T2" fmla="*/ 0 w 46"/>
              <a:gd name="T3" fmla="*/ 8 h 34"/>
              <a:gd name="T4" fmla="*/ 0 w 46"/>
              <a:gd name="T5" fmla="*/ 8 h 34"/>
              <a:gd name="T6" fmla="*/ 0 w 46"/>
              <a:gd name="T7" fmla="*/ 16 h 34"/>
              <a:gd name="T8" fmla="*/ 4 w 46"/>
              <a:gd name="T9" fmla="*/ 24 h 34"/>
              <a:gd name="T10" fmla="*/ 8 w 46"/>
              <a:gd name="T11" fmla="*/ 30 h 34"/>
              <a:gd name="T12" fmla="*/ 12 w 46"/>
              <a:gd name="T13" fmla="*/ 34 h 34"/>
              <a:gd name="T14" fmla="*/ 46 w 46"/>
              <a:gd name="T15" fmla="*/ 34 h 34"/>
              <a:gd name="T16" fmla="*/ 46 w 46"/>
              <a:gd name="T17" fmla="*/ 0 h 34"/>
              <a:gd name="T18" fmla="*/ 0 w 46"/>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34">
                <a:moveTo>
                  <a:pt x="0" y="0"/>
                </a:moveTo>
                <a:lnTo>
                  <a:pt x="0" y="8"/>
                </a:lnTo>
                <a:lnTo>
                  <a:pt x="0" y="8"/>
                </a:lnTo>
                <a:lnTo>
                  <a:pt x="0" y="16"/>
                </a:lnTo>
                <a:lnTo>
                  <a:pt x="4" y="24"/>
                </a:lnTo>
                <a:lnTo>
                  <a:pt x="8" y="30"/>
                </a:lnTo>
                <a:lnTo>
                  <a:pt x="12" y="34"/>
                </a:lnTo>
                <a:lnTo>
                  <a:pt x="46" y="34"/>
                </a:lnTo>
                <a:lnTo>
                  <a:pt x="46" y="0"/>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57"/>
          <p:cNvSpPr/>
          <p:nvPr>
            <p:custDataLst>
              <p:tags r:id="rId58"/>
            </p:custDataLst>
          </p:nvPr>
        </p:nvSpPr>
        <p:spPr bwMode="auto">
          <a:xfrm>
            <a:off x="3409442" y="3993276"/>
            <a:ext cx="34406" cy="25431"/>
          </a:xfrm>
          <a:custGeom>
            <a:avLst/>
            <a:gdLst>
              <a:gd name="T0" fmla="*/ 0 w 46"/>
              <a:gd name="T1" fmla="*/ 0 h 34"/>
              <a:gd name="T2" fmla="*/ 0 w 46"/>
              <a:gd name="T3" fmla="*/ 8 h 34"/>
              <a:gd name="T4" fmla="*/ 0 w 46"/>
              <a:gd name="T5" fmla="*/ 8 h 34"/>
              <a:gd name="T6" fmla="*/ 0 w 46"/>
              <a:gd name="T7" fmla="*/ 16 h 34"/>
              <a:gd name="T8" fmla="*/ 4 w 46"/>
              <a:gd name="T9" fmla="*/ 24 h 34"/>
              <a:gd name="T10" fmla="*/ 8 w 46"/>
              <a:gd name="T11" fmla="*/ 30 h 34"/>
              <a:gd name="T12" fmla="*/ 12 w 46"/>
              <a:gd name="T13" fmla="*/ 34 h 34"/>
              <a:gd name="T14" fmla="*/ 46 w 46"/>
              <a:gd name="T15" fmla="*/ 34 h 34"/>
              <a:gd name="T16" fmla="*/ 46 w 46"/>
              <a:gd name="T17" fmla="*/ 0 h 34"/>
              <a:gd name="T18" fmla="*/ 0 w 46"/>
              <a:gd name="T1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34">
                <a:moveTo>
                  <a:pt x="0" y="0"/>
                </a:moveTo>
                <a:lnTo>
                  <a:pt x="0" y="8"/>
                </a:lnTo>
                <a:lnTo>
                  <a:pt x="0" y="8"/>
                </a:lnTo>
                <a:lnTo>
                  <a:pt x="0" y="16"/>
                </a:lnTo>
                <a:lnTo>
                  <a:pt x="4" y="24"/>
                </a:lnTo>
                <a:lnTo>
                  <a:pt x="8" y="30"/>
                </a:lnTo>
                <a:lnTo>
                  <a:pt x="12" y="34"/>
                </a:lnTo>
                <a:lnTo>
                  <a:pt x="46" y="34"/>
                </a:lnTo>
                <a:lnTo>
                  <a:pt x="4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58"/>
          <p:cNvSpPr>
            <a:spLocks noEditPoints="1"/>
          </p:cNvSpPr>
          <p:nvPr>
            <p:custDataLst>
              <p:tags r:id="rId59"/>
            </p:custDataLst>
          </p:nvPr>
        </p:nvSpPr>
        <p:spPr bwMode="auto">
          <a:xfrm>
            <a:off x="3458807" y="3967846"/>
            <a:ext cx="47869" cy="55348"/>
          </a:xfrm>
          <a:custGeom>
            <a:avLst/>
            <a:gdLst>
              <a:gd name="T0" fmla="*/ 52 w 64"/>
              <a:gd name="T1" fmla="*/ 68 h 74"/>
              <a:gd name="T2" fmla="*/ 52 w 64"/>
              <a:gd name="T3" fmla="*/ 68 h 74"/>
              <a:gd name="T4" fmla="*/ 42 w 64"/>
              <a:gd name="T5" fmla="*/ 74 h 74"/>
              <a:gd name="T6" fmla="*/ 32 w 64"/>
              <a:gd name="T7" fmla="*/ 74 h 74"/>
              <a:gd name="T8" fmla="*/ 32 w 64"/>
              <a:gd name="T9" fmla="*/ 74 h 74"/>
              <a:gd name="T10" fmla="*/ 32 w 64"/>
              <a:gd name="T11" fmla="*/ 74 h 74"/>
              <a:gd name="T12" fmla="*/ 32 w 64"/>
              <a:gd name="T13" fmla="*/ 74 h 74"/>
              <a:gd name="T14" fmla="*/ 42 w 64"/>
              <a:gd name="T15" fmla="*/ 74 h 74"/>
              <a:gd name="T16" fmla="*/ 52 w 64"/>
              <a:gd name="T17" fmla="*/ 68 h 74"/>
              <a:gd name="T18" fmla="*/ 52 w 64"/>
              <a:gd name="T19" fmla="*/ 68 h 74"/>
              <a:gd name="T20" fmla="*/ 52 w 64"/>
              <a:gd name="T21" fmla="*/ 68 h 74"/>
              <a:gd name="T22" fmla="*/ 52 w 64"/>
              <a:gd name="T23" fmla="*/ 68 h 74"/>
              <a:gd name="T24" fmla="*/ 52 w 64"/>
              <a:gd name="T25" fmla="*/ 68 h 74"/>
              <a:gd name="T26" fmla="*/ 52 w 64"/>
              <a:gd name="T27" fmla="*/ 68 h 74"/>
              <a:gd name="T28" fmla="*/ 0 w 64"/>
              <a:gd name="T29" fmla="*/ 44 h 74"/>
              <a:gd name="T30" fmla="*/ 0 w 64"/>
              <a:gd name="T31" fmla="*/ 44 h 74"/>
              <a:gd name="T32" fmla="*/ 0 w 64"/>
              <a:gd name="T33" fmla="*/ 44 h 74"/>
              <a:gd name="T34" fmla="*/ 0 w 64"/>
              <a:gd name="T35" fmla="*/ 44 h 74"/>
              <a:gd name="T36" fmla="*/ 0 w 64"/>
              <a:gd name="T37" fmla="*/ 44 h 74"/>
              <a:gd name="T38" fmla="*/ 0 w 64"/>
              <a:gd name="T39" fmla="*/ 4 h 74"/>
              <a:gd name="T40" fmla="*/ 0 w 64"/>
              <a:gd name="T41" fmla="*/ 4 h 74"/>
              <a:gd name="T42" fmla="*/ 0 w 64"/>
              <a:gd name="T43" fmla="*/ 44 h 74"/>
              <a:gd name="T44" fmla="*/ 0 w 64"/>
              <a:gd name="T45" fmla="*/ 44 h 74"/>
              <a:gd name="T46" fmla="*/ 0 w 64"/>
              <a:gd name="T47" fmla="*/ 4 h 74"/>
              <a:gd name="T48" fmla="*/ 64 w 64"/>
              <a:gd name="T49" fmla="*/ 0 h 74"/>
              <a:gd name="T50" fmla="*/ 64 w 64"/>
              <a:gd name="T51" fmla="*/ 44 h 74"/>
              <a:gd name="T52" fmla="*/ 64 w 64"/>
              <a:gd name="T53" fmla="*/ 22 h 74"/>
              <a:gd name="T54" fmla="*/ 64 w 64"/>
              <a:gd name="T55" fmla="*/ 4 h 74"/>
              <a:gd name="T56" fmla="*/ 64 w 64"/>
              <a:gd name="T5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74">
                <a:moveTo>
                  <a:pt x="52" y="68"/>
                </a:moveTo>
                <a:lnTo>
                  <a:pt x="52" y="68"/>
                </a:lnTo>
                <a:lnTo>
                  <a:pt x="42" y="74"/>
                </a:lnTo>
                <a:lnTo>
                  <a:pt x="32" y="74"/>
                </a:lnTo>
                <a:lnTo>
                  <a:pt x="32" y="74"/>
                </a:lnTo>
                <a:lnTo>
                  <a:pt x="32" y="74"/>
                </a:lnTo>
                <a:lnTo>
                  <a:pt x="32" y="74"/>
                </a:lnTo>
                <a:lnTo>
                  <a:pt x="42" y="74"/>
                </a:lnTo>
                <a:lnTo>
                  <a:pt x="52" y="68"/>
                </a:lnTo>
                <a:close/>
                <a:moveTo>
                  <a:pt x="52" y="68"/>
                </a:moveTo>
                <a:lnTo>
                  <a:pt x="52" y="68"/>
                </a:lnTo>
                <a:lnTo>
                  <a:pt x="52" y="68"/>
                </a:lnTo>
                <a:lnTo>
                  <a:pt x="52" y="68"/>
                </a:lnTo>
                <a:lnTo>
                  <a:pt x="52" y="68"/>
                </a:lnTo>
                <a:close/>
                <a:moveTo>
                  <a:pt x="0" y="44"/>
                </a:moveTo>
                <a:lnTo>
                  <a:pt x="0" y="44"/>
                </a:lnTo>
                <a:lnTo>
                  <a:pt x="0" y="44"/>
                </a:lnTo>
                <a:lnTo>
                  <a:pt x="0" y="44"/>
                </a:lnTo>
                <a:lnTo>
                  <a:pt x="0" y="44"/>
                </a:lnTo>
                <a:close/>
                <a:moveTo>
                  <a:pt x="0" y="4"/>
                </a:moveTo>
                <a:lnTo>
                  <a:pt x="0" y="4"/>
                </a:lnTo>
                <a:lnTo>
                  <a:pt x="0" y="44"/>
                </a:lnTo>
                <a:lnTo>
                  <a:pt x="0" y="44"/>
                </a:lnTo>
                <a:lnTo>
                  <a:pt x="0" y="4"/>
                </a:lnTo>
                <a:close/>
                <a:moveTo>
                  <a:pt x="64" y="0"/>
                </a:moveTo>
                <a:lnTo>
                  <a:pt x="64" y="44"/>
                </a:lnTo>
                <a:lnTo>
                  <a:pt x="64" y="22"/>
                </a:lnTo>
                <a:lnTo>
                  <a:pt x="64" y="4"/>
                </a:lnTo>
                <a:lnTo>
                  <a:pt x="64" y="0"/>
                </a:lnTo>
                <a:close/>
              </a:path>
            </a:pathLst>
          </a:custGeom>
          <a:solidFill>
            <a:srgbClr val="C078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59"/>
          <p:cNvSpPr/>
          <p:nvPr>
            <p:custDataLst>
              <p:tags r:id="rId60"/>
            </p:custDataLst>
          </p:nvPr>
        </p:nvSpPr>
        <p:spPr bwMode="auto">
          <a:xfrm>
            <a:off x="3482741" y="4018706"/>
            <a:ext cx="14959" cy="4488"/>
          </a:xfrm>
          <a:custGeom>
            <a:avLst/>
            <a:gdLst>
              <a:gd name="T0" fmla="*/ 20 w 20"/>
              <a:gd name="T1" fmla="*/ 0 h 6"/>
              <a:gd name="T2" fmla="*/ 20 w 20"/>
              <a:gd name="T3" fmla="*/ 0 h 6"/>
              <a:gd name="T4" fmla="*/ 10 w 20"/>
              <a:gd name="T5" fmla="*/ 6 h 6"/>
              <a:gd name="T6" fmla="*/ 0 w 20"/>
              <a:gd name="T7" fmla="*/ 6 h 6"/>
              <a:gd name="T8" fmla="*/ 0 w 20"/>
              <a:gd name="T9" fmla="*/ 6 h 6"/>
              <a:gd name="T10" fmla="*/ 0 w 20"/>
              <a:gd name="T11" fmla="*/ 6 h 6"/>
              <a:gd name="T12" fmla="*/ 0 w 20"/>
              <a:gd name="T13" fmla="*/ 6 h 6"/>
              <a:gd name="T14" fmla="*/ 10 w 20"/>
              <a:gd name="T15" fmla="*/ 6 h 6"/>
              <a:gd name="T16" fmla="*/ 20 w 2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
                <a:moveTo>
                  <a:pt x="20" y="0"/>
                </a:moveTo>
                <a:lnTo>
                  <a:pt x="20" y="0"/>
                </a:lnTo>
                <a:lnTo>
                  <a:pt x="10" y="6"/>
                </a:lnTo>
                <a:lnTo>
                  <a:pt x="0" y="6"/>
                </a:lnTo>
                <a:lnTo>
                  <a:pt x="0" y="6"/>
                </a:lnTo>
                <a:lnTo>
                  <a:pt x="0" y="6"/>
                </a:lnTo>
                <a:lnTo>
                  <a:pt x="0" y="6"/>
                </a:lnTo>
                <a:lnTo>
                  <a:pt x="10" y="6"/>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Rectangle 260"/>
          <p:cNvSpPr>
            <a:spLocks noChangeArrowheads="1"/>
          </p:cNvSpPr>
          <p:nvPr>
            <p:custDataLst>
              <p:tags r:id="rId61"/>
            </p:custDataLst>
          </p:nvPr>
        </p:nvSpPr>
        <p:spPr bwMode="auto">
          <a:xfrm>
            <a:off x="3497700" y="4018706"/>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261"/>
          <p:cNvSpPr>
            <a:spLocks noChangeArrowheads="1"/>
          </p:cNvSpPr>
          <p:nvPr>
            <p:custDataLst>
              <p:tags r:id="rId62"/>
            </p:custDataLst>
          </p:nvPr>
        </p:nvSpPr>
        <p:spPr bwMode="auto">
          <a:xfrm>
            <a:off x="3458807" y="4000755"/>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262"/>
          <p:cNvSpPr>
            <a:spLocks noChangeArrowheads="1"/>
          </p:cNvSpPr>
          <p:nvPr>
            <p:custDataLst>
              <p:tags r:id="rId63"/>
            </p:custDataLst>
          </p:nvPr>
        </p:nvSpPr>
        <p:spPr bwMode="auto">
          <a:xfrm>
            <a:off x="3458807" y="3970837"/>
            <a:ext cx="748" cy="2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Freeform 263"/>
          <p:cNvSpPr/>
          <p:nvPr>
            <p:custDataLst>
              <p:tags r:id="rId64"/>
            </p:custDataLst>
          </p:nvPr>
        </p:nvSpPr>
        <p:spPr bwMode="auto">
          <a:xfrm>
            <a:off x="3506675" y="3967846"/>
            <a:ext cx="0" cy="32910"/>
          </a:xfrm>
          <a:custGeom>
            <a:avLst/>
            <a:gdLst>
              <a:gd name="T0" fmla="*/ 0 h 44"/>
              <a:gd name="T1" fmla="*/ 44 h 44"/>
              <a:gd name="T2" fmla="*/ 22 h 44"/>
              <a:gd name="T3" fmla="*/ 4 h 44"/>
              <a:gd name="T4" fmla="*/ 0 h 44"/>
            </a:gdLst>
            <a:ahLst/>
            <a:cxnLst>
              <a:cxn ang="0">
                <a:pos x="0" y="T0"/>
              </a:cxn>
              <a:cxn ang="0">
                <a:pos x="0" y="T1"/>
              </a:cxn>
              <a:cxn ang="0">
                <a:pos x="0" y="T2"/>
              </a:cxn>
              <a:cxn ang="0">
                <a:pos x="0" y="T3"/>
              </a:cxn>
              <a:cxn ang="0">
                <a:pos x="0" y="T4"/>
              </a:cxn>
            </a:cxnLst>
            <a:rect l="0" t="0" r="r" b="b"/>
            <a:pathLst>
              <a:path h="44">
                <a:moveTo>
                  <a:pt x="0" y="0"/>
                </a:moveTo>
                <a:lnTo>
                  <a:pt x="0" y="44"/>
                </a:lnTo>
                <a:lnTo>
                  <a:pt x="0" y="22"/>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4"/>
          <p:cNvSpPr/>
          <p:nvPr>
            <p:custDataLst>
              <p:tags r:id="rId65"/>
            </p:custDataLst>
          </p:nvPr>
        </p:nvSpPr>
        <p:spPr bwMode="auto">
          <a:xfrm>
            <a:off x="3458807" y="3966350"/>
            <a:ext cx="47869" cy="56844"/>
          </a:xfrm>
          <a:custGeom>
            <a:avLst/>
            <a:gdLst>
              <a:gd name="T0" fmla="*/ 0 w 64"/>
              <a:gd name="T1" fmla="*/ 0 h 76"/>
              <a:gd name="T2" fmla="*/ 0 w 64"/>
              <a:gd name="T3" fmla="*/ 6 h 76"/>
              <a:gd name="T4" fmla="*/ 0 w 64"/>
              <a:gd name="T5" fmla="*/ 46 h 76"/>
              <a:gd name="T6" fmla="*/ 0 w 64"/>
              <a:gd name="T7" fmla="*/ 46 h 76"/>
              <a:gd name="T8" fmla="*/ 0 w 64"/>
              <a:gd name="T9" fmla="*/ 46 h 76"/>
              <a:gd name="T10" fmla="*/ 0 w 64"/>
              <a:gd name="T11" fmla="*/ 46 h 76"/>
              <a:gd name="T12" fmla="*/ 0 w 64"/>
              <a:gd name="T13" fmla="*/ 46 h 76"/>
              <a:gd name="T14" fmla="*/ 0 w 64"/>
              <a:gd name="T15" fmla="*/ 46 h 76"/>
              <a:gd name="T16" fmla="*/ 0 w 64"/>
              <a:gd name="T17" fmla="*/ 48 h 76"/>
              <a:gd name="T18" fmla="*/ 2 w 64"/>
              <a:gd name="T19" fmla="*/ 50 h 76"/>
              <a:gd name="T20" fmla="*/ 2 w 64"/>
              <a:gd name="T21" fmla="*/ 50 h 76"/>
              <a:gd name="T22" fmla="*/ 2 w 64"/>
              <a:gd name="T23" fmla="*/ 52 h 76"/>
              <a:gd name="T24" fmla="*/ 2 w 64"/>
              <a:gd name="T25" fmla="*/ 54 h 76"/>
              <a:gd name="T26" fmla="*/ 2 w 64"/>
              <a:gd name="T27" fmla="*/ 54 h 76"/>
              <a:gd name="T28" fmla="*/ 2 w 64"/>
              <a:gd name="T29" fmla="*/ 56 h 76"/>
              <a:gd name="T30" fmla="*/ 2 w 64"/>
              <a:gd name="T31" fmla="*/ 56 h 76"/>
              <a:gd name="T32" fmla="*/ 2 w 64"/>
              <a:gd name="T33" fmla="*/ 56 h 76"/>
              <a:gd name="T34" fmla="*/ 4 w 64"/>
              <a:gd name="T35" fmla="*/ 60 h 76"/>
              <a:gd name="T36" fmla="*/ 4 w 64"/>
              <a:gd name="T37" fmla="*/ 60 h 76"/>
              <a:gd name="T38" fmla="*/ 8 w 64"/>
              <a:gd name="T39" fmla="*/ 66 h 76"/>
              <a:gd name="T40" fmla="*/ 14 w 64"/>
              <a:gd name="T41" fmla="*/ 70 h 76"/>
              <a:gd name="T42" fmla="*/ 14 w 64"/>
              <a:gd name="T43" fmla="*/ 70 h 76"/>
              <a:gd name="T44" fmla="*/ 22 w 64"/>
              <a:gd name="T45" fmla="*/ 76 h 76"/>
              <a:gd name="T46" fmla="*/ 32 w 64"/>
              <a:gd name="T47" fmla="*/ 76 h 76"/>
              <a:gd name="T48" fmla="*/ 32 w 64"/>
              <a:gd name="T49" fmla="*/ 76 h 76"/>
              <a:gd name="T50" fmla="*/ 32 w 64"/>
              <a:gd name="T51" fmla="*/ 76 h 76"/>
              <a:gd name="T52" fmla="*/ 32 w 64"/>
              <a:gd name="T53" fmla="*/ 76 h 76"/>
              <a:gd name="T54" fmla="*/ 42 w 64"/>
              <a:gd name="T55" fmla="*/ 76 h 76"/>
              <a:gd name="T56" fmla="*/ 52 w 64"/>
              <a:gd name="T57" fmla="*/ 70 h 76"/>
              <a:gd name="T58" fmla="*/ 52 w 64"/>
              <a:gd name="T59" fmla="*/ 70 h 76"/>
              <a:gd name="T60" fmla="*/ 52 w 64"/>
              <a:gd name="T61" fmla="*/ 70 h 76"/>
              <a:gd name="T62" fmla="*/ 52 w 64"/>
              <a:gd name="T63" fmla="*/ 70 h 76"/>
              <a:gd name="T64" fmla="*/ 52 w 64"/>
              <a:gd name="T65" fmla="*/ 70 h 76"/>
              <a:gd name="T66" fmla="*/ 52 w 64"/>
              <a:gd name="T67" fmla="*/ 70 h 76"/>
              <a:gd name="T68" fmla="*/ 56 w 64"/>
              <a:gd name="T69" fmla="*/ 66 h 76"/>
              <a:gd name="T70" fmla="*/ 60 w 64"/>
              <a:gd name="T71" fmla="*/ 60 h 76"/>
              <a:gd name="T72" fmla="*/ 64 w 64"/>
              <a:gd name="T73" fmla="*/ 52 h 76"/>
              <a:gd name="T74" fmla="*/ 64 w 64"/>
              <a:gd name="T75" fmla="*/ 46 h 76"/>
              <a:gd name="T76" fmla="*/ 64 w 64"/>
              <a:gd name="T77" fmla="*/ 46 h 76"/>
              <a:gd name="T78" fmla="*/ 64 w 64"/>
              <a:gd name="T79" fmla="*/ 2 h 76"/>
              <a:gd name="T80" fmla="*/ 64 w 64"/>
              <a:gd name="T81" fmla="*/ 0 h 76"/>
              <a:gd name="T82" fmla="*/ 0 w 64"/>
              <a:gd name="T8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76">
                <a:moveTo>
                  <a:pt x="0" y="0"/>
                </a:moveTo>
                <a:lnTo>
                  <a:pt x="0" y="6"/>
                </a:lnTo>
                <a:lnTo>
                  <a:pt x="0" y="46"/>
                </a:lnTo>
                <a:lnTo>
                  <a:pt x="0" y="46"/>
                </a:lnTo>
                <a:lnTo>
                  <a:pt x="0" y="46"/>
                </a:lnTo>
                <a:lnTo>
                  <a:pt x="0" y="46"/>
                </a:lnTo>
                <a:lnTo>
                  <a:pt x="0" y="46"/>
                </a:lnTo>
                <a:lnTo>
                  <a:pt x="0" y="46"/>
                </a:lnTo>
                <a:lnTo>
                  <a:pt x="0" y="48"/>
                </a:lnTo>
                <a:lnTo>
                  <a:pt x="2" y="50"/>
                </a:lnTo>
                <a:lnTo>
                  <a:pt x="2" y="50"/>
                </a:lnTo>
                <a:lnTo>
                  <a:pt x="2" y="52"/>
                </a:lnTo>
                <a:lnTo>
                  <a:pt x="2" y="54"/>
                </a:lnTo>
                <a:lnTo>
                  <a:pt x="2" y="54"/>
                </a:lnTo>
                <a:lnTo>
                  <a:pt x="2" y="56"/>
                </a:lnTo>
                <a:lnTo>
                  <a:pt x="2" y="56"/>
                </a:lnTo>
                <a:lnTo>
                  <a:pt x="2" y="56"/>
                </a:lnTo>
                <a:lnTo>
                  <a:pt x="4" y="60"/>
                </a:lnTo>
                <a:lnTo>
                  <a:pt x="4" y="60"/>
                </a:lnTo>
                <a:lnTo>
                  <a:pt x="8" y="66"/>
                </a:lnTo>
                <a:lnTo>
                  <a:pt x="14" y="70"/>
                </a:lnTo>
                <a:lnTo>
                  <a:pt x="14" y="70"/>
                </a:lnTo>
                <a:lnTo>
                  <a:pt x="22" y="76"/>
                </a:lnTo>
                <a:lnTo>
                  <a:pt x="32" y="76"/>
                </a:lnTo>
                <a:lnTo>
                  <a:pt x="32" y="76"/>
                </a:lnTo>
                <a:lnTo>
                  <a:pt x="32" y="76"/>
                </a:lnTo>
                <a:lnTo>
                  <a:pt x="32" y="76"/>
                </a:lnTo>
                <a:lnTo>
                  <a:pt x="42" y="76"/>
                </a:lnTo>
                <a:lnTo>
                  <a:pt x="52" y="70"/>
                </a:lnTo>
                <a:lnTo>
                  <a:pt x="52" y="70"/>
                </a:lnTo>
                <a:lnTo>
                  <a:pt x="52" y="70"/>
                </a:lnTo>
                <a:lnTo>
                  <a:pt x="52" y="70"/>
                </a:lnTo>
                <a:lnTo>
                  <a:pt x="52" y="70"/>
                </a:lnTo>
                <a:lnTo>
                  <a:pt x="52" y="70"/>
                </a:lnTo>
                <a:lnTo>
                  <a:pt x="56" y="66"/>
                </a:lnTo>
                <a:lnTo>
                  <a:pt x="60" y="60"/>
                </a:lnTo>
                <a:lnTo>
                  <a:pt x="64" y="52"/>
                </a:lnTo>
                <a:lnTo>
                  <a:pt x="64" y="46"/>
                </a:lnTo>
                <a:lnTo>
                  <a:pt x="64" y="46"/>
                </a:lnTo>
                <a:lnTo>
                  <a:pt x="64" y="2"/>
                </a:lnTo>
                <a:lnTo>
                  <a:pt x="64" y="0"/>
                </a:lnTo>
                <a:lnTo>
                  <a:pt x="0" y="0"/>
                </a:lnTo>
                <a:close/>
              </a:path>
            </a:pathLst>
          </a:custGeom>
          <a:solidFill>
            <a:srgbClr val="CE885B">
              <a:lumMod val="70000"/>
              <a:lumOff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5"/>
          <p:cNvSpPr/>
          <p:nvPr>
            <p:custDataLst>
              <p:tags r:id="rId66"/>
            </p:custDataLst>
          </p:nvPr>
        </p:nvSpPr>
        <p:spPr bwMode="auto">
          <a:xfrm>
            <a:off x="3458807" y="3966350"/>
            <a:ext cx="47869" cy="56844"/>
          </a:xfrm>
          <a:custGeom>
            <a:avLst/>
            <a:gdLst>
              <a:gd name="T0" fmla="*/ 0 w 64"/>
              <a:gd name="T1" fmla="*/ 0 h 76"/>
              <a:gd name="T2" fmla="*/ 0 w 64"/>
              <a:gd name="T3" fmla="*/ 6 h 76"/>
              <a:gd name="T4" fmla="*/ 0 w 64"/>
              <a:gd name="T5" fmla="*/ 46 h 76"/>
              <a:gd name="T6" fmla="*/ 0 w 64"/>
              <a:gd name="T7" fmla="*/ 46 h 76"/>
              <a:gd name="T8" fmla="*/ 0 w 64"/>
              <a:gd name="T9" fmla="*/ 46 h 76"/>
              <a:gd name="T10" fmla="*/ 0 w 64"/>
              <a:gd name="T11" fmla="*/ 46 h 76"/>
              <a:gd name="T12" fmla="*/ 0 w 64"/>
              <a:gd name="T13" fmla="*/ 46 h 76"/>
              <a:gd name="T14" fmla="*/ 0 w 64"/>
              <a:gd name="T15" fmla="*/ 46 h 76"/>
              <a:gd name="T16" fmla="*/ 0 w 64"/>
              <a:gd name="T17" fmla="*/ 48 h 76"/>
              <a:gd name="T18" fmla="*/ 2 w 64"/>
              <a:gd name="T19" fmla="*/ 50 h 76"/>
              <a:gd name="T20" fmla="*/ 2 w 64"/>
              <a:gd name="T21" fmla="*/ 50 h 76"/>
              <a:gd name="T22" fmla="*/ 2 w 64"/>
              <a:gd name="T23" fmla="*/ 52 h 76"/>
              <a:gd name="T24" fmla="*/ 2 w 64"/>
              <a:gd name="T25" fmla="*/ 54 h 76"/>
              <a:gd name="T26" fmla="*/ 2 w 64"/>
              <a:gd name="T27" fmla="*/ 54 h 76"/>
              <a:gd name="T28" fmla="*/ 2 w 64"/>
              <a:gd name="T29" fmla="*/ 56 h 76"/>
              <a:gd name="T30" fmla="*/ 2 w 64"/>
              <a:gd name="T31" fmla="*/ 56 h 76"/>
              <a:gd name="T32" fmla="*/ 2 w 64"/>
              <a:gd name="T33" fmla="*/ 56 h 76"/>
              <a:gd name="T34" fmla="*/ 4 w 64"/>
              <a:gd name="T35" fmla="*/ 60 h 76"/>
              <a:gd name="T36" fmla="*/ 4 w 64"/>
              <a:gd name="T37" fmla="*/ 60 h 76"/>
              <a:gd name="T38" fmla="*/ 8 w 64"/>
              <a:gd name="T39" fmla="*/ 66 h 76"/>
              <a:gd name="T40" fmla="*/ 14 w 64"/>
              <a:gd name="T41" fmla="*/ 70 h 76"/>
              <a:gd name="T42" fmla="*/ 14 w 64"/>
              <a:gd name="T43" fmla="*/ 70 h 76"/>
              <a:gd name="T44" fmla="*/ 22 w 64"/>
              <a:gd name="T45" fmla="*/ 76 h 76"/>
              <a:gd name="T46" fmla="*/ 32 w 64"/>
              <a:gd name="T47" fmla="*/ 76 h 76"/>
              <a:gd name="T48" fmla="*/ 32 w 64"/>
              <a:gd name="T49" fmla="*/ 76 h 76"/>
              <a:gd name="T50" fmla="*/ 32 w 64"/>
              <a:gd name="T51" fmla="*/ 76 h 76"/>
              <a:gd name="T52" fmla="*/ 32 w 64"/>
              <a:gd name="T53" fmla="*/ 76 h 76"/>
              <a:gd name="T54" fmla="*/ 42 w 64"/>
              <a:gd name="T55" fmla="*/ 76 h 76"/>
              <a:gd name="T56" fmla="*/ 52 w 64"/>
              <a:gd name="T57" fmla="*/ 70 h 76"/>
              <a:gd name="T58" fmla="*/ 52 w 64"/>
              <a:gd name="T59" fmla="*/ 70 h 76"/>
              <a:gd name="T60" fmla="*/ 52 w 64"/>
              <a:gd name="T61" fmla="*/ 70 h 76"/>
              <a:gd name="T62" fmla="*/ 52 w 64"/>
              <a:gd name="T63" fmla="*/ 70 h 76"/>
              <a:gd name="T64" fmla="*/ 52 w 64"/>
              <a:gd name="T65" fmla="*/ 70 h 76"/>
              <a:gd name="T66" fmla="*/ 52 w 64"/>
              <a:gd name="T67" fmla="*/ 70 h 76"/>
              <a:gd name="T68" fmla="*/ 56 w 64"/>
              <a:gd name="T69" fmla="*/ 66 h 76"/>
              <a:gd name="T70" fmla="*/ 60 w 64"/>
              <a:gd name="T71" fmla="*/ 60 h 76"/>
              <a:gd name="T72" fmla="*/ 64 w 64"/>
              <a:gd name="T73" fmla="*/ 52 h 76"/>
              <a:gd name="T74" fmla="*/ 64 w 64"/>
              <a:gd name="T75" fmla="*/ 46 h 76"/>
              <a:gd name="T76" fmla="*/ 64 w 64"/>
              <a:gd name="T77" fmla="*/ 46 h 76"/>
              <a:gd name="T78" fmla="*/ 64 w 64"/>
              <a:gd name="T79" fmla="*/ 2 h 76"/>
              <a:gd name="T80" fmla="*/ 64 w 64"/>
              <a:gd name="T81" fmla="*/ 0 h 76"/>
              <a:gd name="T82" fmla="*/ 0 w 64"/>
              <a:gd name="T8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76">
                <a:moveTo>
                  <a:pt x="0" y="0"/>
                </a:moveTo>
                <a:lnTo>
                  <a:pt x="0" y="6"/>
                </a:lnTo>
                <a:lnTo>
                  <a:pt x="0" y="46"/>
                </a:lnTo>
                <a:lnTo>
                  <a:pt x="0" y="46"/>
                </a:lnTo>
                <a:lnTo>
                  <a:pt x="0" y="46"/>
                </a:lnTo>
                <a:lnTo>
                  <a:pt x="0" y="46"/>
                </a:lnTo>
                <a:lnTo>
                  <a:pt x="0" y="46"/>
                </a:lnTo>
                <a:lnTo>
                  <a:pt x="0" y="46"/>
                </a:lnTo>
                <a:lnTo>
                  <a:pt x="0" y="48"/>
                </a:lnTo>
                <a:lnTo>
                  <a:pt x="2" y="50"/>
                </a:lnTo>
                <a:lnTo>
                  <a:pt x="2" y="50"/>
                </a:lnTo>
                <a:lnTo>
                  <a:pt x="2" y="52"/>
                </a:lnTo>
                <a:lnTo>
                  <a:pt x="2" y="54"/>
                </a:lnTo>
                <a:lnTo>
                  <a:pt x="2" y="54"/>
                </a:lnTo>
                <a:lnTo>
                  <a:pt x="2" y="56"/>
                </a:lnTo>
                <a:lnTo>
                  <a:pt x="2" y="56"/>
                </a:lnTo>
                <a:lnTo>
                  <a:pt x="2" y="56"/>
                </a:lnTo>
                <a:lnTo>
                  <a:pt x="4" y="60"/>
                </a:lnTo>
                <a:lnTo>
                  <a:pt x="4" y="60"/>
                </a:lnTo>
                <a:lnTo>
                  <a:pt x="8" y="66"/>
                </a:lnTo>
                <a:lnTo>
                  <a:pt x="14" y="70"/>
                </a:lnTo>
                <a:lnTo>
                  <a:pt x="14" y="70"/>
                </a:lnTo>
                <a:lnTo>
                  <a:pt x="22" y="76"/>
                </a:lnTo>
                <a:lnTo>
                  <a:pt x="32" y="76"/>
                </a:lnTo>
                <a:lnTo>
                  <a:pt x="32" y="76"/>
                </a:lnTo>
                <a:lnTo>
                  <a:pt x="32" y="76"/>
                </a:lnTo>
                <a:lnTo>
                  <a:pt x="32" y="76"/>
                </a:lnTo>
                <a:lnTo>
                  <a:pt x="42" y="76"/>
                </a:lnTo>
                <a:lnTo>
                  <a:pt x="52" y="70"/>
                </a:lnTo>
                <a:lnTo>
                  <a:pt x="52" y="70"/>
                </a:lnTo>
                <a:lnTo>
                  <a:pt x="52" y="70"/>
                </a:lnTo>
                <a:lnTo>
                  <a:pt x="52" y="70"/>
                </a:lnTo>
                <a:lnTo>
                  <a:pt x="52" y="70"/>
                </a:lnTo>
                <a:lnTo>
                  <a:pt x="52" y="70"/>
                </a:lnTo>
                <a:lnTo>
                  <a:pt x="56" y="66"/>
                </a:lnTo>
                <a:lnTo>
                  <a:pt x="60" y="60"/>
                </a:lnTo>
                <a:lnTo>
                  <a:pt x="64" y="52"/>
                </a:lnTo>
                <a:lnTo>
                  <a:pt x="64" y="46"/>
                </a:lnTo>
                <a:lnTo>
                  <a:pt x="64" y="46"/>
                </a:lnTo>
                <a:lnTo>
                  <a:pt x="64" y="2"/>
                </a:lnTo>
                <a:lnTo>
                  <a:pt x="6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66"/>
          <p:cNvSpPr/>
          <p:nvPr>
            <p:custDataLst>
              <p:tags r:id="rId67"/>
            </p:custDataLst>
          </p:nvPr>
        </p:nvSpPr>
        <p:spPr bwMode="auto">
          <a:xfrm>
            <a:off x="3391491" y="3973830"/>
            <a:ext cx="104713" cy="52356"/>
          </a:xfrm>
          <a:custGeom>
            <a:avLst/>
            <a:gdLst>
              <a:gd name="T0" fmla="*/ 0 w 140"/>
              <a:gd name="T1" fmla="*/ 70 h 70"/>
              <a:gd name="T2" fmla="*/ 0 w 140"/>
              <a:gd name="T3" fmla="*/ 4 h 70"/>
              <a:gd name="T4" fmla="*/ 0 w 140"/>
              <a:gd name="T5" fmla="*/ 4 h 70"/>
              <a:gd name="T6" fmla="*/ 2 w 140"/>
              <a:gd name="T7" fmla="*/ 2 h 70"/>
              <a:gd name="T8" fmla="*/ 4 w 140"/>
              <a:gd name="T9" fmla="*/ 0 h 70"/>
              <a:gd name="T10" fmla="*/ 140 w 140"/>
              <a:gd name="T11" fmla="*/ 0 h 70"/>
              <a:gd name="T12" fmla="*/ 140 w 140"/>
              <a:gd name="T13" fmla="*/ 62 h 70"/>
              <a:gd name="T14" fmla="*/ 140 w 140"/>
              <a:gd name="T15" fmla="*/ 62 h 70"/>
              <a:gd name="T16" fmla="*/ 140 w 140"/>
              <a:gd name="T17" fmla="*/ 66 h 70"/>
              <a:gd name="T18" fmla="*/ 138 w 140"/>
              <a:gd name="T19" fmla="*/ 68 h 70"/>
              <a:gd name="T20" fmla="*/ 134 w 140"/>
              <a:gd name="T21" fmla="*/ 70 h 70"/>
              <a:gd name="T22" fmla="*/ 130 w 140"/>
              <a:gd name="T23" fmla="*/ 70 h 70"/>
              <a:gd name="T24" fmla="*/ 0 w 140"/>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70">
                <a:moveTo>
                  <a:pt x="0" y="70"/>
                </a:moveTo>
                <a:lnTo>
                  <a:pt x="0" y="4"/>
                </a:lnTo>
                <a:lnTo>
                  <a:pt x="0" y="4"/>
                </a:lnTo>
                <a:lnTo>
                  <a:pt x="2" y="2"/>
                </a:lnTo>
                <a:lnTo>
                  <a:pt x="4" y="0"/>
                </a:lnTo>
                <a:lnTo>
                  <a:pt x="140" y="0"/>
                </a:lnTo>
                <a:lnTo>
                  <a:pt x="140" y="62"/>
                </a:lnTo>
                <a:lnTo>
                  <a:pt x="140" y="62"/>
                </a:lnTo>
                <a:lnTo>
                  <a:pt x="140" y="66"/>
                </a:lnTo>
                <a:lnTo>
                  <a:pt x="138" y="68"/>
                </a:lnTo>
                <a:lnTo>
                  <a:pt x="134" y="70"/>
                </a:lnTo>
                <a:lnTo>
                  <a:pt x="130" y="70"/>
                </a:lnTo>
                <a:lnTo>
                  <a:pt x="0" y="7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Rectangle 267"/>
          <p:cNvSpPr>
            <a:spLocks noChangeArrowheads="1"/>
          </p:cNvSpPr>
          <p:nvPr>
            <p:custDataLst>
              <p:tags r:id="rId68"/>
            </p:custDataLst>
          </p:nvPr>
        </p:nvSpPr>
        <p:spPr bwMode="auto">
          <a:xfrm>
            <a:off x="3434872" y="4166800"/>
            <a:ext cx="133135" cy="329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Freeform 268"/>
          <p:cNvSpPr/>
          <p:nvPr>
            <p:custDataLst>
              <p:tags r:id="rId69"/>
            </p:custDataLst>
          </p:nvPr>
        </p:nvSpPr>
        <p:spPr bwMode="auto">
          <a:xfrm>
            <a:off x="3201512" y="4199710"/>
            <a:ext cx="378463" cy="426332"/>
          </a:xfrm>
          <a:custGeom>
            <a:avLst/>
            <a:gdLst>
              <a:gd name="T0" fmla="*/ 356 w 506"/>
              <a:gd name="T1" fmla="*/ 564 h 570"/>
              <a:gd name="T2" fmla="*/ 0 w 506"/>
              <a:gd name="T3" fmla="*/ 438 h 570"/>
              <a:gd name="T4" fmla="*/ 68 w 506"/>
              <a:gd name="T5" fmla="*/ 242 h 570"/>
              <a:gd name="T6" fmla="*/ 298 w 506"/>
              <a:gd name="T7" fmla="*/ 322 h 570"/>
              <a:gd name="T8" fmla="*/ 298 w 506"/>
              <a:gd name="T9" fmla="*/ 0 h 570"/>
              <a:gd name="T10" fmla="*/ 506 w 506"/>
              <a:gd name="T11" fmla="*/ 0 h 570"/>
              <a:gd name="T12" fmla="*/ 506 w 506"/>
              <a:gd name="T13" fmla="*/ 456 h 570"/>
              <a:gd name="T14" fmla="*/ 506 w 506"/>
              <a:gd name="T15" fmla="*/ 456 h 570"/>
              <a:gd name="T16" fmla="*/ 506 w 506"/>
              <a:gd name="T17" fmla="*/ 470 h 570"/>
              <a:gd name="T18" fmla="*/ 502 w 506"/>
              <a:gd name="T19" fmla="*/ 484 h 570"/>
              <a:gd name="T20" fmla="*/ 498 w 506"/>
              <a:gd name="T21" fmla="*/ 498 h 570"/>
              <a:gd name="T22" fmla="*/ 492 w 506"/>
              <a:gd name="T23" fmla="*/ 510 h 570"/>
              <a:gd name="T24" fmla="*/ 486 w 506"/>
              <a:gd name="T25" fmla="*/ 522 h 570"/>
              <a:gd name="T26" fmla="*/ 478 w 506"/>
              <a:gd name="T27" fmla="*/ 532 h 570"/>
              <a:gd name="T28" fmla="*/ 468 w 506"/>
              <a:gd name="T29" fmla="*/ 540 h 570"/>
              <a:gd name="T30" fmla="*/ 458 w 506"/>
              <a:gd name="T31" fmla="*/ 550 h 570"/>
              <a:gd name="T32" fmla="*/ 448 w 506"/>
              <a:gd name="T33" fmla="*/ 556 h 570"/>
              <a:gd name="T34" fmla="*/ 436 w 506"/>
              <a:gd name="T35" fmla="*/ 562 h 570"/>
              <a:gd name="T36" fmla="*/ 422 w 506"/>
              <a:gd name="T37" fmla="*/ 566 h 570"/>
              <a:gd name="T38" fmla="*/ 410 w 506"/>
              <a:gd name="T39" fmla="*/ 568 h 570"/>
              <a:gd name="T40" fmla="*/ 396 w 506"/>
              <a:gd name="T41" fmla="*/ 570 h 570"/>
              <a:gd name="T42" fmla="*/ 382 w 506"/>
              <a:gd name="T43" fmla="*/ 570 h 570"/>
              <a:gd name="T44" fmla="*/ 370 w 506"/>
              <a:gd name="T45" fmla="*/ 568 h 570"/>
              <a:gd name="T46" fmla="*/ 356 w 506"/>
              <a:gd name="T47" fmla="*/ 564 h 570"/>
              <a:gd name="T48" fmla="*/ 356 w 506"/>
              <a:gd name="T49" fmla="*/ 56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6" h="570">
                <a:moveTo>
                  <a:pt x="356" y="564"/>
                </a:moveTo>
                <a:lnTo>
                  <a:pt x="0" y="438"/>
                </a:lnTo>
                <a:lnTo>
                  <a:pt x="68" y="242"/>
                </a:lnTo>
                <a:lnTo>
                  <a:pt x="298" y="322"/>
                </a:lnTo>
                <a:lnTo>
                  <a:pt x="298" y="0"/>
                </a:lnTo>
                <a:lnTo>
                  <a:pt x="506" y="0"/>
                </a:lnTo>
                <a:lnTo>
                  <a:pt x="506" y="456"/>
                </a:lnTo>
                <a:lnTo>
                  <a:pt x="506" y="456"/>
                </a:lnTo>
                <a:lnTo>
                  <a:pt x="506" y="470"/>
                </a:lnTo>
                <a:lnTo>
                  <a:pt x="502" y="484"/>
                </a:lnTo>
                <a:lnTo>
                  <a:pt x="498" y="498"/>
                </a:lnTo>
                <a:lnTo>
                  <a:pt x="492" y="510"/>
                </a:lnTo>
                <a:lnTo>
                  <a:pt x="486" y="522"/>
                </a:lnTo>
                <a:lnTo>
                  <a:pt x="478" y="532"/>
                </a:lnTo>
                <a:lnTo>
                  <a:pt x="468" y="540"/>
                </a:lnTo>
                <a:lnTo>
                  <a:pt x="458" y="550"/>
                </a:lnTo>
                <a:lnTo>
                  <a:pt x="448" y="556"/>
                </a:lnTo>
                <a:lnTo>
                  <a:pt x="436" y="562"/>
                </a:lnTo>
                <a:lnTo>
                  <a:pt x="422" y="566"/>
                </a:lnTo>
                <a:lnTo>
                  <a:pt x="410" y="568"/>
                </a:lnTo>
                <a:lnTo>
                  <a:pt x="396" y="570"/>
                </a:lnTo>
                <a:lnTo>
                  <a:pt x="382" y="570"/>
                </a:lnTo>
                <a:lnTo>
                  <a:pt x="370" y="568"/>
                </a:lnTo>
                <a:lnTo>
                  <a:pt x="356" y="564"/>
                </a:lnTo>
                <a:lnTo>
                  <a:pt x="356" y="564"/>
                </a:lnTo>
                <a:close/>
              </a:path>
            </a:pathLst>
          </a:custGeom>
          <a:solidFill>
            <a:srgbClr val="ACACAC">
              <a:lumMod val="20000"/>
              <a:lumOff val="80000"/>
            </a:srgbClr>
          </a:solidFill>
          <a:ln>
            <a:noFill/>
          </a:ln>
        </p:spPr>
        <p:txBody>
          <a:bodyPr vert="horz" wrap="square" lIns="91440" tIns="45720" rIns="91440" bIns="45720" numCol="1" anchor="t" anchorCtr="0" compatLnSpc="1"/>
          <a:lstStyle/>
          <a:p>
            <a:endParaRPr lang="zh-CN" altLang="en-US"/>
          </a:p>
        </p:txBody>
      </p:sp>
      <p:sp>
        <p:nvSpPr>
          <p:cNvPr id="75" name="Rectangle 269"/>
          <p:cNvSpPr>
            <a:spLocks noChangeArrowheads="1"/>
          </p:cNvSpPr>
          <p:nvPr>
            <p:custDataLst>
              <p:tags r:id="rId70"/>
            </p:custDataLst>
          </p:nvPr>
        </p:nvSpPr>
        <p:spPr bwMode="auto">
          <a:xfrm>
            <a:off x="2718336" y="4555734"/>
            <a:ext cx="128647" cy="252807"/>
          </a:xfrm>
          <a:prstGeom prst="rect">
            <a:avLst/>
          </a:prstGeom>
          <a:solidFill>
            <a:srgbClr val="ACACAC">
              <a:lumMod val="20000"/>
              <a:lumOff val="80000"/>
            </a:srgbClr>
          </a:solidFill>
          <a:ln>
            <a:noFill/>
          </a:ln>
        </p:spPr>
        <p:txBody>
          <a:bodyPr vert="horz" wrap="square" lIns="91440" tIns="45720" rIns="91440" bIns="45720" numCol="1" anchor="t" anchorCtr="0" compatLnSpc="1"/>
          <a:lstStyle/>
          <a:p>
            <a:endParaRPr lang="zh-CN" altLang="en-US"/>
          </a:p>
        </p:txBody>
      </p:sp>
      <p:sp>
        <p:nvSpPr>
          <p:cNvPr id="76" name="Freeform 270"/>
          <p:cNvSpPr/>
          <p:nvPr>
            <p:custDataLst>
              <p:tags r:id="rId71"/>
            </p:custDataLst>
          </p:nvPr>
        </p:nvSpPr>
        <p:spPr bwMode="auto">
          <a:xfrm>
            <a:off x="2873910" y="4557230"/>
            <a:ext cx="415860" cy="546003"/>
          </a:xfrm>
          <a:custGeom>
            <a:avLst/>
            <a:gdLst>
              <a:gd name="T0" fmla="*/ 556 w 556"/>
              <a:gd name="T1" fmla="*/ 730 h 730"/>
              <a:gd name="T2" fmla="*/ 556 w 556"/>
              <a:gd name="T3" fmla="*/ 30 h 730"/>
              <a:gd name="T4" fmla="*/ 450 w 556"/>
              <a:gd name="T5" fmla="*/ 2 h 730"/>
              <a:gd name="T6" fmla="*/ 106 w 556"/>
              <a:gd name="T7" fmla="*/ 0 h 730"/>
              <a:gd name="T8" fmla="*/ 0 w 556"/>
              <a:gd name="T9" fmla="*/ 30 h 730"/>
              <a:gd name="T10" fmla="*/ 0 w 556"/>
              <a:gd name="T11" fmla="*/ 730 h 730"/>
              <a:gd name="T12" fmla="*/ 556 w 556"/>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56" h="730">
                <a:moveTo>
                  <a:pt x="556" y="730"/>
                </a:moveTo>
                <a:lnTo>
                  <a:pt x="556" y="30"/>
                </a:lnTo>
                <a:lnTo>
                  <a:pt x="450" y="2"/>
                </a:lnTo>
                <a:lnTo>
                  <a:pt x="106" y="0"/>
                </a:lnTo>
                <a:lnTo>
                  <a:pt x="0" y="30"/>
                </a:lnTo>
                <a:lnTo>
                  <a:pt x="0" y="730"/>
                </a:lnTo>
                <a:lnTo>
                  <a:pt x="556" y="730"/>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1"/>
          <p:cNvSpPr/>
          <p:nvPr>
            <p:custDataLst>
              <p:tags r:id="rId72"/>
            </p:custDataLst>
          </p:nvPr>
        </p:nvSpPr>
        <p:spPr bwMode="auto">
          <a:xfrm>
            <a:off x="2873910" y="4557230"/>
            <a:ext cx="415860" cy="546003"/>
          </a:xfrm>
          <a:custGeom>
            <a:avLst/>
            <a:gdLst>
              <a:gd name="T0" fmla="*/ 556 w 556"/>
              <a:gd name="T1" fmla="*/ 730 h 730"/>
              <a:gd name="T2" fmla="*/ 556 w 556"/>
              <a:gd name="T3" fmla="*/ 30 h 730"/>
              <a:gd name="T4" fmla="*/ 450 w 556"/>
              <a:gd name="T5" fmla="*/ 2 h 730"/>
              <a:gd name="T6" fmla="*/ 106 w 556"/>
              <a:gd name="T7" fmla="*/ 0 h 730"/>
              <a:gd name="T8" fmla="*/ 0 w 556"/>
              <a:gd name="T9" fmla="*/ 30 h 730"/>
              <a:gd name="T10" fmla="*/ 0 w 556"/>
              <a:gd name="T11" fmla="*/ 730 h 730"/>
              <a:gd name="T12" fmla="*/ 556 w 556"/>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56" h="730">
                <a:moveTo>
                  <a:pt x="556" y="730"/>
                </a:moveTo>
                <a:lnTo>
                  <a:pt x="556" y="30"/>
                </a:lnTo>
                <a:lnTo>
                  <a:pt x="450" y="2"/>
                </a:lnTo>
                <a:lnTo>
                  <a:pt x="106" y="0"/>
                </a:lnTo>
                <a:lnTo>
                  <a:pt x="0" y="30"/>
                </a:lnTo>
                <a:lnTo>
                  <a:pt x="0" y="730"/>
                </a:lnTo>
                <a:lnTo>
                  <a:pt x="556" y="7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2"/>
          <p:cNvSpPr/>
          <p:nvPr>
            <p:custDataLst>
              <p:tags r:id="rId73"/>
            </p:custDataLst>
          </p:nvPr>
        </p:nvSpPr>
        <p:spPr bwMode="auto">
          <a:xfrm>
            <a:off x="2864934" y="4374730"/>
            <a:ext cx="433811" cy="546003"/>
          </a:xfrm>
          <a:custGeom>
            <a:avLst/>
            <a:gdLst>
              <a:gd name="T0" fmla="*/ 578 w 580"/>
              <a:gd name="T1" fmla="*/ 730 h 730"/>
              <a:gd name="T2" fmla="*/ 580 w 580"/>
              <a:gd name="T3" fmla="*/ 30 h 730"/>
              <a:gd name="T4" fmla="*/ 468 w 580"/>
              <a:gd name="T5" fmla="*/ 2 h 730"/>
              <a:gd name="T6" fmla="*/ 112 w 580"/>
              <a:gd name="T7" fmla="*/ 0 h 730"/>
              <a:gd name="T8" fmla="*/ 2 w 580"/>
              <a:gd name="T9" fmla="*/ 28 h 730"/>
              <a:gd name="T10" fmla="*/ 0 w 580"/>
              <a:gd name="T11" fmla="*/ 730 h 730"/>
              <a:gd name="T12" fmla="*/ 578 w 580"/>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80" h="730">
                <a:moveTo>
                  <a:pt x="578" y="730"/>
                </a:moveTo>
                <a:lnTo>
                  <a:pt x="580" y="30"/>
                </a:lnTo>
                <a:lnTo>
                  <a:pt x="468" y="2"/>
                </a:lnTo>
                <a:lnTo>
                  <a:pt x="112" y="0"/>
                </a:lnTo>
                <a:lnTo>
                  <a:pt x="2" y="28"/>
                </a:lnTo>
                <a:lnTo>
                  <a:pt x="0" y="730"/>
                </a:lnTo>
                <a:lnTo>
                  <a:pt x="578" y="730"/>
                </a:lnTo>
                <a:close/>
              </a:path>
            </a:pathLst>
          </a:custGeom>
          <a:solidFill>
            <a:srgbClr val="ACACAC">
              <a:lumMod val="20000"/>
              <a:lumOff val="80000"/>
            </a:srgbClr>
          </a:solidFill>
          <a:ln>
            <a:noFill/>
          </a:ln>
        </p:spPr>
        <p:txBody>
          <a:bodyPr vert="horz" wrap="square" lIns="91440" tIns="45720" rIns="91440" bIns="45720" numCol="1" anchor="t" anchorCtr="0" compatLnSpc="1"/>
          <a:lstStyle/>
          <a:p>
            <a:endParaRPr lang="zh-CN" altLang="en-US"/>
          </a:p>
        </p:txBody>
      </p:sp>
      <p:sp>
        <p:nvSpPr>
          <p:cNvPr id="79" name="Freeform 273"/>
          <p:cNvSpPr/>
          <p:nvPr>
            <p:custDataLst>
              <p:tags r:id="rId74"/>
            </p:custDataLst>
          </p:nvPr>
        </p:nvSpPr>
        <p:spPr bwMode="auto">
          <a:xfrm>
            <a:off x="2864934" y="4374730"/>
            <a:ext cx="433811" cy="546003"/>
          </a:xfrm>
          <a:custGeom>
            <a:avLst/>
            <a:gdLst>
              <a:gd name="T0" fmla="*/ 578 w 580"/>
              <a:gd name="T1" fmla="*/ 730 h 730"/>
              <a:gd name="T2" fmla="*/ 580 w 580"/>
              <a:gd name="T3" fmla="*/ 30 h 730"/>
              <a:gd name="T4" fmla="*/ 468 w 580"/>
              <a:gd name="T5" fmla="*/ 2 h 730"/>
              <a:gd name="T6" fmla="*/ 112 w 580"/>
              <a:gd name="T7" fmla="*/ 0 h 730"/>
              <a:gd name="T8" fmla="*/ 2 w 580"/>
              <a:gd name="T9" fmla="*/ 28 h 730"/>
              <a:gd name="T10" fmla="*/ 0 w 580"/>
              <a:gd name="T11" fmla="*/ 730 h 730"/>
              <a:gd name="T12" fmla="*/ 578 w 580"/>
              <a:gd name="T13" fmla="*/ 730 h 730"/>
            </a:gdLst>
            <a:ahLst/>
            <a:cxnLst>
              <a:cxn ang="0">
                <a:pos x="T0" y="T1"/>
              </a:cxn>
              <a:cxn ang="0">
                <a:pos x="T2" y="T3"/>
              </a:cxn>
              <a:cxn ang="0">
                <a:pos x="T4" y="T5"/>
              </a:cxn>
              <a:cxn ang="0">
                <a:pos x="T6" y="T7"/>
              </a:cxn>
              <a:cxn ang="0">
                <a:pos x="T8" y="T9"/>
              </a:cxn>
              <a:cxn ang="0">
                <a:pos x="T10" y="T11"/>
              </a:cxn>
              <a:cxn ang="0">
                <a:pos x="T12" y="T13"/>
              </a:cxn>
            </a:cxnLst>
            <a:rect l="0" t="0" r="r" b="b"/>
            <a:pathLst>
              <a:path w="580" h="730">
                <a:moveTo>
                  <a:pt x="578" y="730"/>
                </a:moveTo>
                <a:lnTo>
                  <a:pt x="580" y="30"/>
                </a:lnTo>
                <a:lnTo>
                  <a:pt x="468" y="2"/>
                </a:lnTo>
                <a:lnTo>
                  <a:pt x="112" y="0"/>
                </a:lnTo>
                <a:lnTo>
                  <a:pt x="2" y="28"/>
                </a:lnTo>
                <a:lnTo>
                  <a:pt x="0" y="730"/>
                </a:lnTo>
                <a:lnTo>
                  <a:pt x="578" y="7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4"/>
          <p:cNvSpPr/>
          <p:nvPr>
            <p:custDataLst>
              <p:tags r:id="rId75"/>
            </p:custDataLst>
          </p:nvPr>
        </p:nvSpPr>
        <p:spPr bwMode="auto">
          <a:xfrm>
            <a:off x="2866430" y="4364259"/>
            <a:ext cx="432315" cy="68811"/>
          </a:xfrm>
          <a:custGeom>
            <a:avLst/>
            <a:gdLst>
              <a:gd name="T0" fmla="*/ 452 w 578"/>
              <a:gd name="T1" fmla="*/ 0 h 92"/>
              <a:gd name="T2" fmla="*/ 124 w 578"/>
              <a:gd name="T3" fmla="*/ 0 h 92"/>
              <a:gd name="T4" fmla="*/ 0 w 578"/>
              <a:gd name="T5" fmla="*/ 42 h 92"/>
              <a:gd name="T6" fmla="*/ 0 w 578"/>
              <a:gd name="T7" fmla="*/ 92 h 92"/>
              <a:gd name="T8" fmla="*/ 162 w 578"/>
              <a:gd name="T9" fmla="*/ 44 h 92"/>
              <a:gd name="T10" fmla="*/ 412 w 578"/>
              <a:gd name="T11" fmla="*/ 44 h 92"/>
              <a:gd name="T12" fmla="*/ 578 w 578"/>
              <a:gd name="T13" fmla="*/ 92 h 92"/>
              <a:gd name="T14" fmla="*/ 578 w 578"/>
              <a:gd name="T15" fmla="*/ 44 h 92"/>
              <a:gd name="T16" fmla="*/ 452 w 578"/>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 h="92">
                <a:moveTo>
                  <a:pt x="452" y="0"/>
                </a:moveTo>
                <a:lnTo>
                  <a:pt x="124" y="0"/>
                </a:lnTo>
                <a:lnTo>
                  <a:pt x="0" y="42"/>
                </a:lnTo>
                <a:lnTo>
                  <a:pt x="0" y="92"/>
                </a:lnTo>
                <a:lnTo>
                  <a:pt x="162" y="44"/>
                </a:lnTo>
                <a:lnTo>
                  <a:pt x="412" y="44"/>
                </a:lnTo>
                <a:lnTo>
                  <a:pt x="578" y="92"/>
                </a:lnTo>
                <a:lnTo>
                  <a:pt x="578" y="44"/>
                </a:lnTo>
                <a:lnTo>
                  <a:pt x="452" y="0"/>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81" name="Freeform 275"/>
          <p:cNvSpPr/>
          <p:nvPr>
            <p:custDataLst>
              <p:tags r:id="rId76"/>
            </p:custDataLst>
          </p:nvPr>
        </p:nvSpPr>
        <p:spPr bwMode="auto">
          <a:xfrm>
            <a:off x="2866430" y="4364259"/>
            <a:ext cx="432315" cy="68811"/>
          </a:xfrm>
          <a:custGeom>
            <a:avLst/>
            <a:gdLst>
              <a:gd name="T0" fmla="*/ 452 w 578"/>
              <a:gd name="T1" fmla="*/ 0 h 92"/>
              <a:gd name="T2" fmla="*/ 124 w 578"/>
              <a:gd name="T3" fmla="*/ 0 h 92"/>
              <a:gd name="T4" fmla="*/ 0 w 578"/>
              <a:gd name="T5" fmla="*/ 42 h 92"/>
              <a:gd name="T6" fmla="*/ 0 w 578"/>
              <a:gd name="T7" fmla="*/ 92 h 92"/>
              <a:gd name="T8" fmla="*/ 162 w 578"/>
              <a:gd name="T9" fmla="*/ 44 h 92"/>
              <a:gd name="T10" fmla="*/ 412 w 578"/>
              <a:gd name="T11" fmla="*/ 44 h 92"/>
              <a:gd name="T12" fmla="*/ 578 w 578"/>
              <a:gd name="T13" fmla="*/ 92 h 92"/>
              <a:gd name="T14" fmla="*/ 578 w 578"/>
              <a:gd name="T15" fmla="*/ 44 h 92"/>
              <a:gd name="T16" fmla="*/ 452 w 578"/>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8" h="92">
                <a:moveTo>
                  <a:pt x="452" y="0"/>
                </a:moveTo>
                <a:lnTo>
                  <a:pt x="124" y="0"/>
                </a:lnTo>
                <a:lnTo>
                  <a:pt x="0" y="42"/>
                </a:lnTo>
                <a:lnTo>
                  <a:pt x="0" y="92"/>
                </a:lnTo>
                <a:lnTo>
                  <a:pt x="162" y="44"/>
                </a:lnTo>
                <a:lnTo>
                  <a:pt x="412" y="44"/>
                </a:lnTo>
                <a:lnTo>
                  <a:pt x="578" y="92"/>
                </a:lnTo>
                <a:lnTo>
                  <a:pt x="578" y="44"/>
                </a:lnTo>
                <a:lnTo>
                  <a:pt x="4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76"/>
          <p:cNvSpPr/>
          <p:nvPr>
            <p:custDataLst>
              <p:tags r:id="rId77"/>
            </p:custDataLst>
          </p:nvPr>
        </p:nvSpPr>
        <p:spPr bwMode="auto">
          <a:xfrm>
            <a:off x="3011533" y="4491410"/>
            <a:ext cx="130143" cy="323114"/>
          </a:xfrm>
          <a:custGeom>
            <a:avLst/>
            <a:gdLst>
              <a:gd name="T0" fmla="*/ 50 w 174"/>
              <a:gd name="T1" fmla="*/ 0 h 432"/>
              <a:gd name="T2" fmla="*/ 0 w 174"/>
              <a:gd name="T3" fmla="*/ 432 h 432"/>
              <a:gd name="T4" fmla="*/ 174 w 174"/>
              <a:gd name="T5" fmla="*/ 432 h 432"/>
              <a:gd name="T6" fmla="*/ 124 w 174"/>
              <a:gd name="T7" fmla="*/ 0 h 432"/>
              <a:gd name="T8" fmla="*/ 72 w 174"/>
              <a:gd name="T9" fmla="*/ 0 h 432"/>
              <a:gd name="T10" fmla="*/ 50 w 174"/>
              <a:gd name="T11" fmla="*/ 0 h 432"/>
            </a:gdLst>
            <a:ahLst/>
            <a:cxnLst>
              <a:cxn ang="0">
                <a:pos x="T0" y="T1"/>
              </a:cxn>
              <a:cxn ang="0">
                <a:pos x="T2" y="T3"/>
              </a:cxn>
              <a:cxn ang="0">
                <a:pos x="T4" y="T5"/>
              </a:cxn>
              <a:cxn ang="0">
                <a:pos x="T6" y="T7"/>
              </a:cxn>
              <a:cxn ang="0">
                <a:pos x="T8" y="T9"/>
              </a:cxn>
              <a:cxn ang="0">
                <a:pos x="T10" y="T11"/>
              </a:cxn>
            </a:cxnLst>
            <a:rect l="0" t="0" r="r" b="b"/>
            <a:pathLst>
              <a:path w="174" h="432">
                <a:moveTo>
                  <a:pt x="50" y="0"/>
                </a:moveTo>
                <a:lnTo>
                  <a:pt x="0" y="432"/>
                </a:lnTo>
                <a:lnTo>
                  <a:pt x="174" y="432"/>
                </a:lnTo>
                <a:lnTo>
                  <a:pt x="124" y="0"/>
                </a:lnTo>
                <a:lnTo>
                  <a:pt x="72" y="0"/>
                </a:lnTo>
                <a:lnTo>
                  <a:pt x="5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77"/>
          <p:cNvSpPr/>
          <p:nvPr>
            <p:custDataLst>
              <p:tags r:id="rId78"/>
            </p:custDataLst>
          </p:nvPr>
        </p:nvSpPr>
        <p:spPr bwMode="auto">
          <a:xfrm>
            <a:off x="3011533" y="4491410"/>
            <a:ext cx="130143" cy="323114"/>
          </a:xfrm>
          <a:custGeom>
            <a:avLst/>
            <a:gdLst>
              <a:gd name="T0" fmla="*/ 50 w 174"/>
              <a:gd name="T1" fmla="*/ 0 h 432"/>
              <a:gd name="T2" fmla="*/ 0 w 174"/>
              <a:gd name="T3" fmla="*/ 432 h 432"/>
              <a:gd name="T4" fmla="*/ 174 w 174"/>
              <a:gd name="T5" fmla="*/ 432 h 432"/>
              <a:gd name="T6" fmla="*/ 124 w 174"/>
              <a:gd name="T7" fmla="*/ 0 h 432"/>
              <a:gd name="T8" fmla="*/ 72 w 174"/>
              <a:gd name="T9" fmla="*/ 0 h 432"/>
              <a:gd name="T10" fmla="*/ 50 w 174"/>
              <a:gd name="T11" fmla="*/ 0 h 432"/>
            </a:gdLst>
            <a:ahLst/>
            <a:cxnLst>
              <a:cxn ang="0">
                <a:pos x="T0" y="T1"/>
              </a:cxn>
              <a:cxn ang="0">
                <a:pos x="T2" y="T3"/>
              </a:cxn>
              <a:cxn ang="0">
                <a:pos x="T4" y="T5"/>
              </a:cxn>
              <a:cxn ang="0">
                <a:pos x="T6" y="T7"/>
              </a:cxn>
              <a:cxn ang="0">
                <a:pos x="T8" y="T9"/>
              </a:cxn>
              <a:cxn ang="0">
                <a:pos x="T10" y="T11"/>
              </a:cxn>
            </a:cxnLst>
            <a:rect l="0" t="0" r="r" b="b"/>
            <a:pathLst>
              <a:path w="174" h="432">
                <a:moveTo>
                  <a:pt x="50" y="0"/>
                </a:moveTo>
                <a:lnTo>
                  <a:pt x="0" y="432"/>
                </a:lnTo>
                <a:lnTo>
                  <a:pt x="174" y="432"/>
                </a:lnTo>
                <a:lnTo>
                  <a:pt x="124" y="0"/>
                </a:lnTo>
                <a:lnTo>
                  <a:pt x="72" y="0"/>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78"/>
          <p:cNvSpPr/>
          <p:nvPr>
            <p:custDataLst>
              <p:tags r:id="rId79"/>
            </p:custDataLst>
          </p:nvPr>
        </p:nvSpPr>
        <p:spPr bwMode="auto">
          <a:xfrm>
            <a:off x="3041451" y="4455509"/>
            <a:ext cx="23934" cy="35901"/>
          </a:xfrm>
          <a:custGeom>
            <a:avLst/>
            <a:gdLst>
              <a:gd name="T0" fmla="*/ 4 w 32"/>
              <a:gd name="T1" fmla="*/ 0 h 48"/>
              <a:gd name="T2" fmla="*/ 0 w 32"/>
              <a:gd name="T3" fmla="*/ 6 h 48"/>
              <a:gd name="T4" fmla="*/ 10 w 32"/>
              <a:gd name="T5" fmla="*/ 48 h 48"/>
              <a:gd name="T6" fmla="*/ 32 w 32"/>
              <a:gd name="T7" fmla="*/ 48 h 48"/>
              <a:gd name="T8" fmla="*/ 16 w 32"/>
              <a:gd name="T9" fmla="*/ 48 h 48"/>
              <a:gd name="T10" fmla="*/ 4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4" y="0"/>
                </a:moveTo>
                <a:lnTo>
                  <a:pt x="0" y="6"/>
                </a:lnTo>
                <a:lnTo>
                  <a:pt x="10" y="48"/>
                </a:lnTo>
                <a:lnTo>
                  <a:pt x="32" y="48"/>
                </a:lnTo>
                <a:lnTo>
                  <a:pt x="16" y="48"/>
                </a:lnTo>
                <a:lnTo>
                  <a:pt x="4"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9"/>
          <p:cNvSpPr/>
          <p:nvPr>
            <p:custDataLst>
              <p:tags r:id="rId80"/>
            </p:custDataLst>
          </p:nvPr>
        </p:nvSpPr>
        <p:spPr bwMode="auto">
          <a:xfrm>
            <a:off x="3041451" y="4455509"/>
            <a:ext cx="23934" cy="35901"/>
          </a:xfrm>
          <a:custGeom>
            <a:avLst/>
            <a:gdLst>
              <a:gd name="T0" fmla="*/ 4 w 32"/>
              <a:gd name="T1" fmla="*/ 0 h 48"/>
              <a:gd name="T2" fmla="*/ 0 w 32"/>
              <a:gd name="T3" fmla="*/ 6 h 48"/>
              <a:gd name="T4" fmla="*/ 10 w 32"/>
              <a:gd name="T5" fmla="*/ 48 h 48"/>
              <a:gd name="T6" fmla="*/ 32 w 32"/>
              <a:gd name="T7" fmla="*/ 48 h 48"/>
              <a:gd name="T8" fmla="*/ 16 w 32"/>
              <a:gd name="T9" fmla="*/ 48 h 48"/>
              <a:gd name="T10" fmla="*/ 4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4" y="0"/>
                </a:moveTo>
                <a:lnTo>
                  <a:pt x="0" y="6"/>
                </a:lnTo>
                <a:lnTo>
                  <a:pt x="10" y="48"/>
                </a:lnTo>
                <a:lnTo>
                  <a:pt x="32" y="48"/>
                </a:lnTo>
                <a:lnTo>
                  <a:pt x="16" y="4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0"/>
          <p:cNvSpPr/>
          <p:nvPr>
            <p:custDataLst>
              <p:tags r:id="rId81"/>
            </p:custDataLst>
          </p:nvPr>
        </p:nvSpPr>
        <p:spPr bwMode="auto">
          <a:xfrm>
            <a:off x="3017516" y="4491410"/>
            <a:ext cx="128647" cy="387438"/>
          </a:xfrm>
          <a:custGeom>
            <a:avLst/>
            <a:gdLst>
              <a:gd name="T0" fmla="*/ 48 w 172"/>
              <a:gd name="T1" fmla="*/ 0 h 518"/>
              <a:gd name="T2" fmla="*/ 0 w 172"/>
              <a:gd name="T3" fmla="*/ 432 h 518"/>
              <a:gd name="T4" fmla="*/ 86 w 172"/>
              <a:gd name="T5" fmla="*/ 518 h 518"/>
              <a:gd name="T6" fmla="*/ 172 w 172"/>
              <a:gd name="T7" fmla="*/ 432 h 518"/>
              <a:gd name="T8" fmla="*/ 124 w 172"/>
              <a:gd name="T9" fmla="*/ 0 h 518"/>
              <a:gd name="T10" fmla="*/ 48 w 172"/>
              <a:gd name="T11" fmla="*/ 0 h 518"/>
            </a:gdLst>
            <a:ahLst/>
            <a:cxnLst>
              <a:cxn ang="0">
                <a:pos x="T0" y="T1"/>
              </a:cxn>
              <a:cxn ang="0">
                <a:pos x="T2" y="T3"/>
              </a:cxn>
              <a:cxn ang="0">
                <a:pos x="T4" y="T5"/>
              </a:cxn>
              <a:cxn ang="0">
                <a:pos x="T6" y="T7"/>
              </a:cxn>
              <a:cxn ang="0">
                <a:pos x="T8" y="T9"/>
              </a:cxn>
              <a:cxn ang="0">
                <a:pos x="T10" y="T11"/>
              </a:cxn>
            </a:cxnLst>
            <a:rect l="0" t="0" r="r" b="b"/>
            <a:pathLst>
              <a:path w="172" h="518">
                <a:moveTo>
                  <a:pt x="48" y="0"/>
                </a:moveTo>
                <a:lnTo>
                  <a:pt x="0" y="432"/>
                </a:lnTo>
                <a:lnTo>
                  <a:pt x="86" y="518"/>
                </a:lnTo>
                <a:lnTo>
                  <a:pt x="172" y="432"/>
                </a:lnTo>
                <a:lnTo>
                  <a:pt x="124" y="0"/>
                </a:lnTo>
                <a:lnTo>
                  <a:pt x="48" y="0"/>
                </a:lnTo>
                <a:close/>
              </a:path>
            </a:pathLst>
          </a:custGeom>
          <a:solidFill>
            <a:srgbClr val="4EAEE6"/>
          </a:solidFill>
          <a:ln>
            <a:noFill/>
          </a:ln>
        </p:spPr>
        <p:txBody>
          <a:bodyPr vert="horz" wrap="square" lIns="91440" tIns="45720" rIns="91440" bIns="45720" numCol="1" anchor="t" anchorCtr="0" compatLnSpc="1"/>
          <a:lstStyle/>
          <a:p>
            <a:endParaRPr lang="zh-CN" altLang="en-US"/>
          </a:p>
        </p:txBody>
      </p:sp>
      <p:sp>
        <p:nvSpPr>
          <p:cNvPr id="87" name="Freeform 281"/>
          <p:cNvSpPr/>
          <p:nvPr>
            <p:custDataLst>
              <p:tags r:id="rId82"/>
            </p:custDataLst>
          </p:nvPr>
        </p:nvSpPr>
        <p:spPr bwMode="auto">
          <a:xfrm>
            <a:off x="3032475" y="4401655"/>
            <a:ext cx="100225" cy="89754"/>
          </a:xfrm>
          <a:custGeom>
            <a:avLst/>
            <a:gdLst>
              <a:gd name="T0" fmla="*/ 134 w 134"/>
              <a:gd name="T1" fmla="*/ 0 h 120"/>
              <a:gd name="T2" fmla="*/ 0 w 134"/>
              <a:gd name="T3" fmla="*/ 0 h 120"/>
              <a:gd name="T4" fmla="*/ 28 w 134"/>
              <a:gd name="T5" fmla="*/ 120 h 120"/>
              <a:gd name="T6" fmla="*/ 104 w 134"/>
              <a:gd name="T7" fmla="*/ 120 h 120"/>
              <a:gd name="T8" fmla="*/ 134 w 134"/>
              <a:gd name="T9" fmla="*/ 0 h 120"/>
            </a:gdLst>
            <a:ahLst/>
            <a:cxnLst>
              <a:cxn ang="0">
                <a:pos x="T0" y="T1"/>
              </a:cxn>
              <a:cxn ang="0">
                <a:pos x="T2" y="T3"/>
              </a:cxn>
              <a:cxn ang="0">
                <a:pos x="T4" y="T5"/>
              </a:cxn>
              <a:cxn ang="0">
                <a:pos x="T6" y="T7"/>
              </a:cxn>
              <a:cxn ang="0">
                <a:pos x="T8" y="T9"/>
              </a:cxn>
            </a:cxnLst>
            <a:rect l="0" t="0" r="r" b="b"/>
            <a:pathLst>
              <a:path w="134" h="120">
                <a:moveTo>
                  <a:pt x="134" y="0"/>
                </a:moveTo>
                <a:lnTo>
                  <a:pt x="0" y="0"/>
                </a:lnTo>
                <a:lnTo>
                  <a:pt x="28" y="120"/>
                </a:lnTo>
                <a:lnTo>
                  <a:pt x="104" y="120"/>
                </a:lnTo>
                <a:lnTo>
                  <a:pt x="134" y="0"/>
                </a:lnTo>
                <a:close/>
              </a:path>
            </a:pathLst>
          </a:custGeom>
          <a:solidFill>
            <a:srgbClr val="4EAEE6">
              <a:lumMod val="75000"/>
            </a:srgbClr>
          </a:solidFill>
          <a:ln>
            <a:noFill/>
          </a:ln>
        </p:spPr>
        <p:txBody>
          <a:bodyPr vert="horz" wrap="square" lIns="91440" tIns="45720" rIns="91440" bIns="45720" numCol="1" anchor="t" anchorCtr="0" compatLnSpc="1"/>
          <a:lstStyle/>
          <a:p>
            <a:endParaRPr lang="zh-CN" altLang="en-US"/>
          </a:p>
        </p:txBody>
      </p:sp>
      <p:sp>
        <p:nvSpPr>
          <p:cNvPr id="88" name="Freeform 282"/>
          <p:cNvSpPr/>
          <p:nvPr>
            <p:custDataLst>
              <p:tags r:id="rId83"/>
            </p:custDataLst>
          </p:nvPr>
        </p:nvSpPr>
        <p:spPr bwMode="auto">
          <a:xfrm>
            <a:off x="3032475" y="4401655"/>
            <a:ext cx="100225" cy="89754"/>
          </a:xfrm>
          <a:custGeom>
            <a:avLst/>
            <a:gdLst>
              <a:gd name="T0" fmla="*/ 134 w 134"/>
              <a:gd name="T1" fmla="*/ 0 h 120"/>
              <a:gd name="T2" fmla="*/ 0 w 134"/>
              <a:gd name="T3" fmla="*/ 0 h 120"/>
              <a:gd name="T4" fmla="*/ 28 w 134"/>
              <a:gd name="T5" fmla="*/ 120 h 120"/>
              <a:gd name="T6" fmla="*/ 104 w 134"/>
              <a:gd name="T7" fmla="*/ 120 h 120"/>
              <a:gd name="T8" fmla="*/ 134 w 134"/>
              <a:gd name="T9" fmla="*/ 0 h 120"/>
            </a:gdLst>
            <a:ahLst/>
            <a:cxnLst>
              <a:cxn ang="0">
                <a:pos x="T0" y="T1"/>
              </a:cxn>
              <a:cxn ang="0">
                <a:pos x="T2" y="T3"/>
              </a:cxn>
              <a:cxn ang="0">
                <a:pos x="T4" y="T5"/>
              </a:cxn>
              <a:cxn ang="0">
                <a:pos x="T6" y="T7"/>
              </a:cxn>
              <a:cxn ang="0">
                <a:pos x="T8" y="T9"/>
              </a:cxn>
            </a:cxnLst>
            <a:rect l="0" t="0" r="r" b="b"/>
            <a:pathLst>
              <a:path w="134" h="120">
                <a:moveTo>
                  <a:pt x="134" y="0"/>
                </a:moveTo>
                <a:lnTo>
                  <a:pt x="0" y="0"/>
                </a:lnTo>
                <a:lnTo>
                  <a:pt x="28" y="120"/>
                </a:lnTo>
                <a:lnTo>
                  <a:pt x="104" y="120"/>
                </a:lnTo>
                <a:lnTo>
                  <a:pt x="1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83"/>
          <p:cNvSpPr/>
          <p:nvPr>
            <p:custDataLst>
              <p:tags r:id="rId84"/>
            </p:custDataLst>
          </p:nvPr>
        </p:nvSpPr>
        <p:spPr bwMode="auto">
          <a:xfrm>
            <a:off x="2959177" y="4314894"/>
            <a:ext cx="85266" cy="49365"/>
          </a:xfrm>
          <a:custGeom>
            <a:avLst/>
            <a:gdLst>
              <a:gd name="T0" fmla="*/ 48 w 114"/>
              <a:gd name="T1" fmla="*/ 0 h 66"/>
              <a:gd name="T2" fmla="*/ 0 w 114"/>
              <a:gd name="T3" fmla="*/ 66 h 66"/>
              <a:gd name="T4" fmla="*/ 114 w 114"/>
              <a:gd name="T5" fmla="*/ 66 h 66"/>
              <a:gd name="T6" fmla="*/ 48 w 114"/>
              <a:gd name="T7" fmla="*/ 0 h 66"/>
            </a:gdLst>
            <a:ahLst/>
            <a:cxnLst>
              <a:cxn ang="0">
                <a:pos x="T0" y="T1"/>
              </a:cxn>
              <a:cxn ang="0">
                <a:pos x="T2" y="T3"/>
              </a:cxn>
              <a:cxn ang="0">
                <a:pos x="T4" y="T5"/>
              </a:cxn>
              <a:cxn ang="0">
                <a:pos x="T6" y="T7"/>
              </a:cxn>
            </a:cxnLst>
            <a:rect l="0" t="0" r="r" b="b"/>
            <a:pathLst>
              <a:path w="114" h="66">
                <a:moveTo>
                  <a:pt x="48" y="0"/>
                </a:moveTo>
                <a:lnTo>
                  <a:pt x="0" y="66"/>
                </a:lnTo>
                <a:lnTo>
                  <a:pt x="114" y="66"/>
                </a:lnTo>
                <a:lnTo>
                  <a:pt x="48"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84"/>
          <p:cNvSpPr/>
          <p:nvPr>
            <p:custDataLst>
              <p:tags r:id="rId85"/>
            </p:custDataLst>
          </p:nvPr>
        </p:nvSpPr>
        <p:spPr bwMode="auto">
          <a:xfrm>
            <a:off x="2959177" y="4314894"/>
            <a:ext cx="85266" cy="49365"/>
          </a:xfrm>
          <a:custGeom>
            <a:avLst/>
            <a:gdLst>
              <a:gd name="T0" fmla="*/ 48 w 114"/>
              <a:gd name="T1" fmla="*/ 0 h 66"/>
              <a:gd name="T2" fmla="*/ 0 w 114"/>
              <a:gd name="T3" fmla="*/ 66 h 66"/>
              <a:gd name="T4" fmla="*/ 114 w 114"/>
              <a:gd name="T5" fmla="*/ 66 h 66"/>
              <a:gd name="T6" fmla="*/ 48 w 114"/>
              <a:gd name="T7" fmla="*/ 0 h 66"/>
            </a:gdLst>
            <a:ahLst/>
            <a:cxnLst>
              <a:cxn ang="0">
                <a:pos x="T0" y="T1"/>
              </a:cxn>
              <a:cxn ang="0">
                <a:pos x="T2" y="T3"/>
              </a:cxn>
              <a:cxn ang="0">
                <a:pos x="T4" y="T5"/>
              </a:cxn>
              <a:cxn ang="0">
                <a:pos x="T6" y="T7"/>
              </a:cxn>
            </a:cxnLst>
            <a:rect l="0" t="0" r="r" b="b"/>
            <a:pathLst>
              <a:path w="114" h="66">
                <a:moveTo>
                  <a:pt x="48" y="0"/>
                </a:moveTo>
                <a:lnTo>
                  <a:pt x="0" y="66"/>
                </a:lnTo>
                <a:lnTo>
                  <a:pt x="114" y="66"/>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85"/>
          <p:cNvSpPr/>
          <p:nvPr>
            <p:custDataLst>
              <p:tags r:id="rId86"/>
            </p:custDataLst>
          </p:nvPr>
        </p:nvSpPr>
        <p:spPr bwMode="auto">
          <a:xfrm>
            <a:off x="2975631" y="4397169"/>
            <a:ext cx="106209" cy="73299"/>
          </a:xfrm>
          <a:custGeom>
            <a:avLst/>
            <a:gdLst>
              <a:gd name="T0" fmla="*/ 16 w 142"/>
              <a:gd name="T1" fmla="*/ 0 h 98"/>
              <a:gd name="T2" fmla="*/ 0 w 142"/>
              <a:gd name="T3" fmla="*/ 4 h 98"/>
              <a:gd name="T4" fmla="*/ 80 w 142"/>
              <a:gd name="T5" fmla="*/ 98 h 98"/>
              <a:gd name="T6" fmla="*/ 88 w 142"/>
              <a:gd name="T7" fmla="*/ 84 h 98"/>
              <a:gd name="T8" fmla="*/ 68 w 142"/>
              <a:gd name="T9" fmla="*/ 6 h 98"/>
              <a:gd name="T10" fmla="*/ 76 w 142"/>
              <a:gd name="T11" fmla="*/ 6 h 98"/>
              <a:gd name="T12" fmla="*/ 76 w 142"/>
              <a:gd name="T13" fmla="*/ 6 h 98"/>
              <a:gd name="T14" fmla="*/ 142 w 142"/>
              <a:gd name="T15" fmla="*/ 6 h 98"/>
              <a:gd name="T16" fmla="*/ 136 w 142"/>
              <a:gd name="T17" fmla="*/ 0 h 98"/>
              <a:gd name="T18" fmla="*/ 16 w 142"/>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98">
                <a:moveTo>
                  <a:pt x="16" y="0"/>
                </a:moveTo>
                <a:lnTo>
                  <a:pt x="0" y="4"/>
                </a:lnTo>
                <a:lnTo>
                  <a:pt x="80" y="98"/>
                </a:lnTo>
                <a:lnTo>
                  <a:pt x="88" y="84"/>
                </a:lnTo>
                <a:lnTo>
                  <a:pt x="68" y="6"/>
                </a:lnTo>
                <a:lnTo>
                  <a:pt x="76" y="6"/>
                </a:lnTo>
                <a:lnTo>
                  <a:pt x="76" y="6"/>
                </a:lnTo>
                <a:lnTo>
                  <a:pt x="142" y="6"/>
                </a:lnTo>
                <a:lnTo>
                  <a:pt x="136" y="0"/>
                </a:lnTo>
                <a:lnTo>
                  <a:pt x="1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86"/>
          <p:cNvSpPr/>
          <p:nvPr>
            <p:custDataLst>
              <p:tags r:id="rId87"/>
            </p:custDataLst>
          </p:nvPr>
        </p:nvSpPr>
        <p:spPr bwMode="auto">
          <a:xfrm>
            <a:off x="2975631" y="4397169"/>
            <a:ext cx="106209" cy="73299"/>
          </a:xfrm>
          <a:custGeom>
            <a:avLst/>
            <a:gdLst>
              <a:gd name="T0" fmla="*/ 16 w 142"/>
              <a:gd name="T1" fmla="*/ 0 h 98"/>
              <a:gd name="T2" fmla="*/ 0 w 142"/>
              <a:gd name="T3" fmla="*/ 4 h 98"/>
              <a:gd name="T4" fmla="*/ 80 w 142"/>
              <a:gd name="T5" fmla="*/ 98 h 98"/>
              <a:gd name="T6" fmla="*/ 88 w 142"/>
              <a:gd name="T7" fmla="*/ 84 h 98"/>
              <a:gd name="T8" fmla="*/ 68 w 142"/>
              <a:gd name="T9" fmla="*/ 6 h 98"/>
              <a:gd name="T10" fmla="*/ 76 w 142"/>
              <a:gd name="T11" fmla="*/ 6 h 98"/>
              <a:gd name="T12" fmla="*/ 76 w 142"/>
              <a:gd name="T13" fmla="*/ 6 h 98"/>
              <a:gd name="T14" fmla="*/ 142 w 142"/>
              <a:gd name="T15" fmla="*/ 6 h 98"/>
              <a:gd name="T16" fmla="*/ 136 w 142"/>
              <a:gd name="T17" fmla="*/ 0 h 98"/>
              <a:gd name="T18" fmla="*/ 16 w 142"/>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98">
                <a:moveTo>
                  <a:pt x="16" y="0"/>
                </a:moveTo>
                <a:lnTo>
                  <a:pt x="0" y="4"/>
                </a:lnTo>
                <a:lnTo>
                  <a:pt x="80" y="98"/>
                </a:lnTo>
                <a:lnTo>
                  <a:pt x="88" y="84"/>
                </a:lnTo>
                <a:lnTo>
                  <a:pt x="68" y="6"/>
                </a:lnTo>
                <a:lnTo>
                  <a:pt x="76" y="6"/>
                </a:lnTo>
                <a:lnTo>
                  <a:pt x="76" y="6"/>
                </a:lnTo>
                <a:lnTo>
                  <a:pt x="142" y="6"/>
                </a:lnTo>
                <a:lnTo>
                  <a:pt x="136"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87"/>
          <p:cNvSpPr/>
          <p:nvPr>
            <p:custDataLst>
              <p:tags r:id="rId88"/>
            </p:custDataLst>
          </p:nvPr>
        </p:nvSpPr>
        <p:spPr bwMode="auto">
          <a:xfrm>
            <a:off x="2947210" y="4364259"/>
            <a:ext cx="130143" cy="35901"/>
          </a:xfrm>
          <a:custGeom>
            <a:avLst/>
            <a:gdLst>
              <a:gd name="T0" fmla="*/ 16 w 174"/>
              <a:gd name="T1" fmla="*/ 0 h 48"/>
              <a:gd name="T2" fmla="*/ 16 w 174"/>
              <a:gd name="T3" fmla="*/ 0 h 48"/>
              <a:gd name="T4" fmla="*/ 0 w 174"/>
              <a:gd name="T5" fmla="*/ 6 h 48"/>
              <a:gd name="T6" fmla="*/ 38 w 174"/>
              <a:gd name="T7" fmla="*/ 48 h 48"/>
              <a:gd name="T8" fmla="*/ 54 w 174"/>
              <a:gd name="T9" fmla="*/ 44 h 48"/>
              <a:gd name="T10" fmla="*/ 174 w 174"/>
              <a:gd name="T11" fmla="*/ 44 h 48"/>
              <a:gd name="T12" fmla="*/ 130 w 174"/>
              <a:gd name="T13" fmla="*/ 0 h 48"/>
              <a:gd name="T14" fmla="*/ 16 w 174"/>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8">
                <a:moveTo>
                  <a:pt x="16" y="0"/>
                </a:moveTo>
                <a:lnTo>
                  <a:pt x="16" y="0"/>
                </a:lnTo>
                <a:lnTo>
                  <a:pt x="0" y="6"/>
                </a:lnTo>
                <a:lnTo>
                  <a:pt x="38" y="48"/>
                </a:lnTo>
                <a:lnTo>
                  <a:pt x="54" y="44"/>
                </a:lnTo>
                <a:lnTo>
                  <a:pt x="174" y="44"/>
                </a:lnTo>
                <a:lnTo>
                  <a:pt x="130" y="0"/>
                </a:lnTo>
                <a:lnTo>
                  <a:pt x="16"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88"/>
          <p:cNvSpPr/>
          <p:nvPr>
            <p:custDataLst>
              <p:tags r:id="rId89"/>
            </p:custDataLst>
          </p:nvPr>
        </p:nvSpPr>
        <p:spPr bwMode="auto">
          <a:xfrm>
            <a:off x="2947210" y="4364259"/>
            <a:ext cx="130143" cy="35901"/>
          </a:xfrm>
          <a:custGeom>
            <a:avLst/>
            <a:gdLst>
              <a:gd name="T0" fmla="*/ 16 w 174"/>
              <a:gd name="T1" fmla="*/ 0 h 48"/>
              <a:gd name="T2" fmla="*/ 16 w 174"/>
              <a:gd name="T3" fmla="*/ 0 h 48"/>
              <a:gd name="T4" fmla="*/ 0 w 174"/>
              <a:gd name="T5" fmla="*/ 6 h 48"/>
              <a:gd name="T6" fmla="*/ 38 w 174"/>
              <a:gd name="T7" fmla="*/ 48 h 48"/>
              <a:gd name="T8" fmla="*/ 54 w 174"/>
              <a:gd name="T9" fmla="*/ 44 h 48"/>
              <a:gd name="T10" fmla="*/ 174 w 174"/>
              <a:gd name="T11" fmla="*/ 44 h 48"/>
              <a:gd name="T12" fmla="*/ 130 w 174"/>
              <a:gd name="T13" fmla="*/ 0 h 48"/>
              <a:gd name="T14" fmla="*/ 16 w 174"/>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8">
                <a:moveTo>
                  <a:pt x="16" y="0"/>
                </a:moveTo>
                <a:lnTo>
                  <a:pt x="16" y="0"/>
                </a:lnTo>
                <a:lnTo>
                  <a:pt x="0" y="6"/>
                </a:lnTo>
                <a:lnTo>
                  <a:pt x="38" y="48"/>
                </a:lnTo>
                <a:lnTo>
                  <a:pt x="54" y="44"/>
                </a:lnTo>
                <a:lnTo>
                  <a:pt x="174" y="44"/>
                </a:lnTo>
                <a:lnTo>
                  <a:pt x="130"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89"/>
          <p:cNvSpPr/>
          <p:nvPr>
            <p:custDataLst>
              <p:tags r:id="rId90"/>
            </p:custDataLst>
          </p:nvPr>
        </p:nvSpPr>
        <p:spPr bwMode="auto">
          <a:xfrm>
            <a:off x="3026491" y="4401656"/>
            <a:ext cx="17951" cy="58339"/>
          </a:xfrm>
          <a:custGeom>
            <a:avLst/>
            <a:gdLst>
              <a:gd name="T0" fmla="*/ 0 w 24"/>
              <a:gd name="T1" fmla="*/ 0 h 78"/>
              <a:gd name="T2" fmla="*/ 20 w 24"/>
              <a:gd name="T3" fmla="*/ 78 h 78"/>
              <a:gd name="T4" fmla="*/ 24 w 24"/>
              <a:gd name="T5" fmla="*/ 72 h 78"/>
              <a:gd name="T6" fmla="*/ 8 w 24"/>
              <a:gd name="T7" fmla="*/ 0 h 78"/>
              <a:gd name="T8" fmla="*/ 0 w 24"/>
              <a:gd name="T9" fmla="*/ 0 h 78"/>
            </a:gdLst>
            <a:ahLst/>
            <a:cxnLst>
              <a:cxn ang="0">
                <a:pos x="T0" y="T1"/>
              </a:cxn>
              <a:cxn ang="0">
                <a:pos x="T2" y="T3"/>
              </a:cxn>
              <a:cxn ang="0">
                <a:pos x="T4" y="T5"/>
              </a:cxn>
              <a:cxn ang="0">
                <a:pos x="T6" y="T7"/>
              </a:cxn>
              <a:cxn ang="0">
                <a:pos x="T8" y="T9"/>
              </a:cxn>
            </a:cxnLst>
            <a:rect l="0" t="0" r="r" b="b"/>
            <a:pathLst>
              <a:path w="24" h="78">
                <a:moveTo>
                  <a:pt x="0" y="0"/>
                </a:moveTo>
                <a:lnTo>
                  <a:pt x="20" y="78"/>
                </a:lnTo>
                <a:lnTo>
                  <a:pt x="24" y="72"/>
                </a:lnTo>
                <a:lnTo>
                  <a:pt x="8" y="0"/>
                </a:lnTo>
                <a:lnTo>
                  <a:pt x="0" y="0"/>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90"/>
          <p:cNvSpPr/>
          <p:nvPr>
            <p:custDataLst>
              <p:tags r:id="rId91"/>
            </p:custDataLst>
          </p:nvPr>
        </p:nvSpPr>
        <p:spPr bwMode="auto">
          <a:xfrm>
            <a:off x="3026491" y="4401656"/>
            <a:ext cx="17951" cy="58339"/>
          </a:xfrm>
          <a:custGeom>
            <a:avLst/>
            <a:gdLst>
              <a:gd name="T0" fmla="*/ 0 w 24"/>
              <a:gd name="T1" fmla="*/ 0 h 78"/>
              <a:gd name="T2" fmla="*/ 20 w 24"/>
              <a:gd name="T3" fmla="*/ 78 h 78"/>
              <a:gd name="T4" fmla="*/ 24 w 24"/>
              <a:gd name="T5" fmla="*/ 72 h 78"/>
              <a:gd name="T6" fmla="*/ 8 w 24"/>
              <a:gd name="T7" fmla="*/ 0 h 78"/>
              <a:gd name="T8" fmla="*/ 0 w 24"/>
              <a:gd name="T9" fmla="*/ 0 h 78"/>
            </a:gdLst>
            <a:ahLst/>
            <a:cxnLst>
              <a:cxn ang="0">
                <a:pos x="T0" y="T1"/>
              </a:cxn>
              <a:cxn ang="0">
                <a:pos x="T2" y="T3"/>
              </a:cxn>
              <a:cxn ang="0">
                <a:pos x="T4" y="T5"/>
              </a:cxn>
              <a:cxn ang="0">
                <a:pos x="T6" y="T7"/>
              </a:cxn>
              <a:cxn ang="0">
                <a:pos x="T8" y="T9"/>
              </a:cxn>
            </a:cxnLst>
            <a:rect l="0" t="0" r="r" b="b"/>
            <a:pathLst>
              <a:path w="24" h="78">
                <a:moveTo>
                  <a:pt x="0" y="0"/>
                </a:moveTo>
                <a:lnTo>
                  <a:pt x="20" y="78"/>
                </a:lnTo>
                <a:lnTo>
                  <a:pt x="24" y="72"/>
                </a:lnTo>
                <a:lnTo>
                  <a:pt x="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1"/>
          <p:cNvSpPr/>
          <p:nvPr>
            <p:custDataLst>
              <p:tags r:id="rId92"/>
            </p:custDataLst>
          </p:nvPr>
        </p:nvSpPr>
        <p:spPr bwMode="auto">
          <a:xfrm>
            <a:off x="3032475" y="4401656"/>
            <a:ext cx="49365" cy="53853"/>
          </a:xfrm>
          <a:custGeom>
            <a:avLst/>
            <a:gdLst>
              <a:gd name="T0" fmla="*/ 0 w 66"/>
              <a:gd name="T1" fmla="*/ 0 h 72"/>
              <a:gd name="T2" fmla="*/ 0 w 66"/>
              <a:gd name="T3" fmla="*/ 0 h 72"/>
              <a:gd name="T4" fmla="*/ 16 w 66"/>
              <a:gd name="T5" fmla="*/ 72 h 72"/>
              <a:gd name="T6" fmla="*/ 66 w 66"/>
              <a:gd name="T7" fmla="*/ 0 h 72"/>
              <a:gd name="T8" fmla="*/ 66 w 66"/>
              <a:gd name="T9" fmla="*/ 0 h 72"/>
              <a:gd name="T10" fmla="*/ 66 w 66"/>
              <a:gd name="T11" fmla="*/ 0 h 72"/>
              <a:gd name="T12" fmla="*/ 66 w 66"/>
              <a:gd name="T13" fmla="*/ 0 h 72"/>
              <a:gd name="T14" fmla="*/ 0 w 66"/>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2">
                <a:moveTo>
                  <a:pt x="0" y="0"/>
                </a:moveTo>
                <a:lnTo>
                  <a:pt x="0" y="0"/>
                </a:lnTo>
                <a:lnTo>
                  <a:pt x="16" y="72"/>
                </a:lnTo>
                <a:lnTo>
                  <a:pt x="66" y="0"/>
                </a:lnTo>
                <a:lnTo>
                  <a:pt x="66" y="0"/>
                </a:lnTo>
                <a:lnTo>
                  <a:pt x="66" y="0"/>
                </a:lnTo>
                <a:lnTo>
                  <a:pt x="66" y="0"/>
                </a:lnTo>
                <a:lnTo>
                  <a:pt x="0" y="0"/>
                </a:lnTo>
                <a:close/>
              </a:path>
            </a:pathLst>
          </a:custGeom>
          <a:solidFill>
            <a:srgbClr val="52B7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92"/>
          <p:cNvSpPr/>
          <p:nvPr>
            <p:custDataLst>
              <p:tags r:id="rId93"/>
            </p:custDataLst>
          </p:nvPr>
        </p:nvSpPr>
        <p:spPr bwMode="auto">
          <a:xfrm>
            <a:off x="3032475" y="4401656"/>
            <a:ext cx="49365" cy="53853"/>
          </a:xfrm>
          <a:custGeom>
            <a:avLst/>
            <a:gdLst>
              <a:gd name="T0" fmla="*/ 0 w 66"/>
              <a:gd name="T1" fmla="*/ 0 h 72"/>
              <a:gd name="T2" fmla="*/ 0 w 66"/>
              <a:gd name="T3" fmla="*/ 0 h 72"/>
              <a:gd name="T4" fmla="*/ 16 w 66"/>
              <a:gd name="T5" fmla="*/ 72 h 72"/>
              <a:gd name="T6" fmla="*/ 66 w 66"/>
              <a:gd name="T7" fmla="*/ 0 h 72"/>
              <a:gd name="T8" fmla="*/ 66 w 66"/>
              <a:gd name="T9" fmla="*/ 0 h 72"/>
              <a:gd name="T10" fmla="*/ 66 w 66"/>
              <a:gd name="T11" fmla="*/ 0 h 72"/>
              <a:gd name="T12" fmla="*/ 66 w 66"/>
              <a:gd name="T13" fmla="*/ 0 h 72"/>
              <a:gd name="T14" fmla="*/ 0 w 66"/>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2">
                <a:moveTo>
                  <a:pt x="0" y="0"/>
                </a:moveTo>
                <a:lnTo>
                  <a:pt x="0" y="0"/>
                </a:lnTo>
                <a:lnTo>
                  <a:pt x="16" y="72"/>
                </a:lnTo>
                <a:lnTo>
                  <a:pt x="66" y="0"/>
                </a:lnTo>
                <a:lnTo>
                  <a:pt x="66" y="0"/>
                </a:lnTo>
                <a:lnTo>
                  <a:pt x="66" y="0"/>
                </a:lnTo>
                <a:lnTo>
                  <a:pt x="6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3"/>
          <p:cNvSpPr/>
          <p:nvPr>
            <p:custDataLst>
              <p:tags r:id="rId94"/>
            </p:custDataLst>
          </p:nvPr>
        </p:nvSpPr>
        <p:spPr bwMode="auto">
          <a:xfrm>
            <a:off x="3119238" y="4314894"/>
            <a:ext cx="85266" cy="49365"/>
          </a:xfrm>
          <a:custGeom>
            <a:avLst/>
            <a:gdLst>
              <a:gd name="T0" fmla="*/ 66 w 114"/>
              <a:gd name="T1" fmla="*/ 0 h 66"/>
              <a:gd name="T2" fmla="*/ 0 w 114"/>
              <a:gd name="T3" fmla="*/ 66 h 66"/>
              <a:gd name="T4" fmla="*/ 114 w 114"/>
              <a:gd name="T5" fmla="*/ 66 h 66"/>
              <a:gd name="T6" fmla="*/ 66 w 114"/>
              <a:gd name="T7" fmla="*/ 0 h 66"/>
            </a:gdLst>
            <a:ahLst/>
            <a:cxnLst>
              <a:cxn ang="0">
                <a:pos x="T0" y="T1"/>
              </a:cxn>
              <a:cxn ang="0">
                <a:pos x="T2" y="T3"/>
              </a:cxn>
              <a:cxn ang="0">
                <a:pos x="T4" y="T5"/>
              </a:cxn>
              <a:cxn ang="0">
                <a:pos x="T6" y="T7"/>
              </a:cxn>
            </a:cxnLst>
            <a:rect l="0" t="0" r="r" b="b"/>
            <a:pathLst>
              <a:path w="114" h="66">
                <a:moveTo>
                  <a:pt x="66" y="0"/>
                </a:moveTo>
                <a:lnTo>
                  <a:pt x="0" y="66"/>
                </a:lnTo>
                <a:lnTo>
                  <a:pt x="114" y="66"/>
                </a:lnTo>
                <a:lnTo>
                  <a:pt x="66" y="0"/>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94"/>
          <p:cNvSpPr/>
          <p:nvPr>
            <p:custDataLst>
              <p:tags r:id="rId95"/>
            </p:custDataLst>
          </p:nvPr>
        </p:nvSpPr>
        <p:spPr bwMode="auto">
          <a:xfrm>
            <a:off x="3119238" y="4314894"/>
            <a:ext cx="85266" cy="49365"/>
          </a:xfrm>
          <a:custGeom>
            <a:avLst/>
            <a:gdLst>
              <a:gd name="T0" fmla="*/ 66 w 114"/>
              <a:gd name="T1" fmla="*/ 0 h 66"/>
              <a:gd name="T2" fmla="*/ 0 w 114"/>
              <a:gd name="T3" fmla="*/ 66 h 66"/>
              <a:gd name="T4" fmla="*/ 114 w 114"/>
              <a:gd name="T5" fmla="*/ 66 h 66"/>
              <a:gd name="T6" fmla="*/ 66 w 114"/>
              <a:gd name="T7" fmla="*/ 0 h 66"/>
            </a:gdLst>
            <a:ahLst/>
            <a:cxnLst>
              <a:cxn ang="0">
                <a:pos x="T0" y="T1"/>
              </a:cxn>
              <a:cxn ang="0">
                <a:pos x="T2" y="T3"/>
              </a:cxn>
              <a:cxn ang="0">
                <a:pos x="T4" y="T5"/>
              </a:cxn>
              <a:cxn ang="0">
                <a:pos x="T6" y="T7"/>
              </a:cxn>
            </a:cxnLst>
            <a:rect l="0" t="0" r="r" b="b"/>
            <a:pathLst>
              <a:path w="114" h="66">
                <a:moveTo>
                  <a:pt x="66" y="0"/>
                </a:moveTo>
                <a:lnTo>
                  <a:pt x="0" y="66"/>
                </a:lnTo>
                <a:lnTo>
                  <a:pt x="114" y="66"/>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95"/>
          <p:cNvSpPr/>
          <p:nvPr>
            <p:custDataLst>
              <p:tags r:id="rId96"/>
            </p:custDataLst>
          </p:nvPr>
        </p:nvSpPr>
        <p:spPr bwMode="auto">
          <a:xfrm>
            <a:off x="3081840" y="4397169"/>
            <a:ext cx="106209" cy="73299"/>
          </a:xfrm>
          <a:custGeom>
            <a:avLst/>
            <a:gdLst>
              <a:gd name="T0" fmla="*/ 6 w 142"/>
              <a:gd name="T1" fmla="*/ 0 h 98"/>
              <a:gd name="T2" fmla="*/ 0 w 142"/>
              <a:gd name="T3" fmla="*/ 6 h 98"/>
              <a:gd name="T4" fmla="*/ 68 w 142"/>
              <a:gd name="T5" fmla="*/ 6 h 98"/>
              <a:gd name="T6" fmla="*/ 50 w 142"/>
              <a:gd name="T7" fmla="*/ 78 h 98"/>
              <a:gd name="T8" fmla="*/ 62 w 142"/>
              <a:gd name="T9" fmla="*/ 98 h 98"/>
              <a:gd name="T10" fmla="*/ 142 w 142"/>
              <a:gd name="T11" fmla="*/ 6 h 98"/>
              <a:gd name="T12" fmla="*/ 124 w 142"/>
              <a:gd name="T13" fmla="*/ 0 h 98"/>
              <a:gd name="T14" fmla="*/ 6 w 142"/>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98">
                <a:moveTo>
                  <a:pt x="6" y="0"/>
                </a:moveTo>
                <a:lnTo>
                  <a:pt x="0" y="6"/>
                </a:lnTo>
                <a:lnTo>
                  <a:pt x="68" y="6"/>
                </a:lnTo>
                <a:lnTo>
                  <a:pt x="50" y="78"/>
                </a:lnTo>
                <a:lnTo>
                  <a:pt x="62" y="98"/>
                </a:lnTo>
                <a:lnTo>
                  <a:pt x="142" y="6"/>
                </a:lnTo>
                <a:lnTo>
                  <a:pt x="124" y="0"/>
                </a:lnTo>
                <a:lnTo>
                  <a:pt x="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96"/>
          <p:cNvSpPr/>
          <p:nvPr>
            <p:custDataLst>
              <p:tags r:id="rId97"/>
            </p:custDataLst>
          </p:nvPr>
        </p:nvSpPr>
        <p:spPr bwMode="auto">
          <a:xfrm>
            <a:off x="3081840" y="4397169"/>
            <a:ext cx="106209" cy="73299"/>
          </a:xfrm>
          <a:custGeom>
            <a:avLst/>
            <a:gdLst>
              <a:gd name="T0" fmla="*/ 6 w 142"/>
              <a:gd name="T1" fmla="*/ 0 h 98"/>
              <a:gd name="T2" fmla="*/ 0 w 142"/>
              <a:gd name="T3" fmla="*/ 6 h 98"/>
              <a:gd name="T4" fmla="*/ 68 w 142"/>
              <a:gd name="T5" fmla="*/ 6 h 98"/>
              <a:gd name="T6" fmla="*/ 50 w 142"/>
              <a:gd name="T7" fmla="*/ 78 h 98"/>
              <a:gd name="T8" fmla="*/ 62 w 142"/>
              <a:gd name="T9" fmla="*/ 98 h 98"/>
              <a:gd name="T10" fmla="*/ 142 w 142"/>
              <a:gd name="T11" fmla="*/ 6 h 98"/>
              <a:gd name="T12" fmla="*/ 124 w 142"/>
              <a:gd name="T13" fmla="*/ 0 h 98"/>
              <a:gd name="T14" fmla="*/ 6 w 142"/>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98">
                <a:moveTo>
                  <a:pt x="6" y="0"/>
                </a:moveTo>
                <a:lnTo>
                  <a:pt x="0" y="6"/>
                </a:lnTo>
                <a:lnTo>
                  <a:pt x="68" y="6"/>
                </a:lnTo>
                <a:lnTo>
                  <a:pt x="50" y="78"/>
                </a:lnTo>
                <a:lnTo>
                  <a:pt x="62" y="98"/>
                </a:lnTo>
                <a:lnTo>
                  <a:pt x="142" y="6"/>
                </a:lnTo>
                <a:lnTo>
                  <a:pt x="124"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97"/>
          <p:cNvSpPr/>
          <p:nvPr>
            <p:custDataLst>
              <p:tags r:id="rId98"/>
            </p:custDataLst>
          </p:nvPr>
        </p:nvSpPr>
        <p:spPr bwMode="auto">
          <a:xfrm>
            <a:off x="3086328" y="4364259"/>
            <a:ext cx="130143" cy="37398"/>
          </a:xfrm>
          <a:custGeom>
            <a:avLst/>
            <a:gdLst>
              <a:gd name="T0" fmla="*/ 44 w 174"/>
              <a:gd name="T1" fmla="*/ 0 h 50"/>
              <a:gd name="T2" fmla="*/ 0 w 174"/>
              <a:gd name="T3" fmla="*/ 44 h 50"/>
              <a:gd name="T4" fmla="*/ 118 w 174"/>
              <a:gd name="T5" fmla="*/ 44 h 50"/>
              <a:gd name="T6" fmla="*/ 136 w 174"/>
              <a:gd name="T7" fmla="*/ 50 h 50"/>
              <a:gd name="T8" fmla="*/ 174 w 174"/>
              <a:gd name="T9" fmla="*/ 6 h 50"/>
              <a:gd name="T10" fmla="*/ 158 w 174"/>
              <a:gd name="T11" fmla="*/ 0 h 50"/>
              <a:gd name="T12" fmla="*/ 44 w 174"/>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74" h="50">
                <a:moveTo>
                  <a:pt x="44" y="0"/>
                </a:moveTo>
                <a:lnTo>
                  <a:pt x="0" y="44"/>
                </a:lnTo>
                <a:lnTo>
                  <a:pt x="118" y="44"/>
                </a:lnTo>
                <a:lnTo>
                  <a:pt x="136" y="50"/>
                </a:lnTo>
                <a:lnTo>
                  <a:pt x="174" y="6"/>
                </a:lnTo>
                <a:lnTo>
                  <a:pt x="158" y="0"/>
                </a:lnTo>
                <a:lnTo>
                  <a:pt x="44" y="0"/>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98"/>
          <p:cNvSpPr/>
          <p:nvPr>
            <p:custDataLst>
              <p:tags r:id="rId99"/>
            </p:custDataLst>
          </p:nvPr>
        </p:nvSpPr>
        <p:spPr bwMode="auto">
          <a:xfrm>
            <a:off x="3086328" y="4364259"/>
            <a:ext cx="130143" cy="37398"/>
          </a:xfrm>
          <a:custGeom>
            <a:avLst/>
            <a:gdLst>
              <a:gd name="T0" fmla="*/ 44 w 174"/>
              <a:gd name="T1" fmla="*/ 0 h 50"/>
              <a:gd name="T2" fmla="*/ 0 w 174"/>
              <a:gd name="T3" fmla="*/ 44 h 50"/>
              <a:gd name="T4" fmla="*/ 118 w 174"/>
              <a:gd name="T5" fmla="*/ 44 h 50"/>
              <a:gd name="T6" fmla="*/ 136 w 174"/>
              <a:gd name="T7" fmla="*/ 50 h 50"/>
              <a:gd name="T8" fmla="*/ 174 w 174"/>
              <a:gd name="T9" fmla="*/ 6 h 50"/>
              <a:gd name="T10" fmla="*/ 158 w 174"/>
              <a:gd name="T11" fmla="*/ 0 h 50"/>
              <a:gd name="T12" fmla="*/ 44 w 174"/>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74" h="50">
                <a:moveTo>
                  <a:pt x="44" y="0"/>
                </a:moveTo>
                <a:lnTo>
                  <a:pt x="0" y="44"/>
                </a:lnTo>
                <a:lnTo>
                  <a:pt x="118" y="44"/>
                </a:lnTo>
                <a:lnTo>
                  <a:pt x="136" y="50"/>
                </a:lnTo>
                <a:lnTo>
                  <a:pt x="174" y="6"/>
                </a:lnTo>
                <a:lnTo>
                  <a:pt x="158" y="0"/>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99"/>
          <p:cNvSpPr/>
          <p:nvPr>
            <p:custDataLst>
              <p:tags r:id="rId100"/>
            </p:custDataLst>
          </p:nvPr>
        </p:nvSpPr>
        <p:spPr bwMode="auto">
          <a:xfrm>
            <a:off x="3081840" y="4401656"/>
            <a:ext cx="50860" cy="53853"/>
          </a:xfrm>
          <a:custGeom>
            <a:avLst/>
            <a:gdLst>
              <a:gd name="T0" fmla="*/ 0 w 68"/>
              <a:gd name="T1" fmla="*/ 0 h 72"/>
              <a:gd name="T2" fmla="*/ 0 w 68"/>
              <a:gd name="T3" fmla="*/ 0 h 72"/>
              <a:gd name="T4" fmla="*/ 0 w 68"/>
              <a:gd name="T5" fmla="*/ 0 h 72"/>
              <a:gd name="T6" fmla="*/ 0 w 68"/>
              <a:gd name="T7" fmla="*/ 0 h 72"/>
              <a:gd name="T8" fmla="*/ 50 w 68"/>
              <a:gd name="T9" fmla="*/ 72 h 72"/>
              <a:gd name="T10" fmla="*/ 68 w 68"/>
              <a:gd name="T11" fmla="*/ 0 h 72"/>
              <a:gd name="T12" fmla="*/ 0 w 68"/>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0" y="0"/>
                </a:moveTo>
                <a:lnTo>
                  <a:pt x="0" y="0"/>
                </a:lnTo>
                <a:lnTo>
                  <a:pt x="0" y="0"/>
                </a:lnTo>
                <a:lnTo>
                  <a:pt x="0" y="0"/>
                </a:lnTo>
                <a:lnTo>
                  <a:pt x="50" y="72"/>
                </a:lnTo>
                <a:lnTo>
                  <a:pt x="68" y="0"/>
                </a:lnTo>
                <a:lnTo>
                  <a:pt x="0" y="0"/>
                </a:lnTo>
                <a:close/>
              </a:path>
            </a:pathLst>
          </a:custGeom>
          <a:solidFill>
            <a:srgbClr val="52B7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00"/>
          <p:cNvSpPr/>
          <p:nvPr>
            <p:custDataLst>
              <p:tags r:id="rId101"/>
            </p:custDataLst>
          </p:nvPr>
        </p:nvSpPr>
        <p:spPr bwMode="auto">
          <a:xfrm>
            <a:off x="3081840" y="4401656"/>
            <a:ext cx="50860" cy="53853"/>
          </a:xfrm>
          <a:custGeom>
            <a:avLst/>
            <a:gdLst>
              <a:gd name="T0" fmla="*/ 0 w 68"/>
              <a:gd name="T1" fmla="*/ 0 h 72"/>
              <a:gd name="T2" fmla="*/ 0 w 68"/>
              <a:gd name="T3" fmla="*/ 0 h 72"/>
              <a:gd name="T4" fmla="*/ 0 w 68"/>
              <a:gd name="T5" fmla="*/ 0 h 72"/>
              <a:gd name="T6" fmla="*/ 0 w 68"/>
              <a:gd name="T7" fmla="*/ 0 h 72"/>
              <a:gd name="T8" fmla="*/ 50 w 68"/>
              <a:gd name="T9" fmla="*/ 72 h 72"/>
              <a:gd name="T10" fmla="*/ 68 w 68"/>
              <a:gd name="T11" fmla="*/ 0 h 72"/>
              <a:gd name="T12" fmla="*/ 0 w 68"/>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0" y="0"/>
                </a:moveTo>
                <a:lnTo>
                  <a:pt x="0" y="0"/>
                </a:lnTo>
                <a:lnTo>
                  <a:pt x="0" y="0"/>
                </a:lnTo>
                <a:lnTo>
                  <a:pt x="0" y="0"/>
                </a:lnTo>
                <a:lnTo>
                  <a:pt x="50" y="72"/>
                </a:lnTo>
                <a:lnTo>
                  <a:pt x="6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Rectangle 301"/>
          <p:cNvSpPr>
            <a:spLocks noChangeArrowheads="1"/>
          </p:cNvSpPr>
          <p:nvPr>
            <p:custDataLst>
              <p:tags r:id="rId102"/>
            </p:custDataLst>
          </p:nvPr>
        </p:nvSpPr>
        <p:spPr bwMode="auto">
          <a:xfrm>
            <a:off x="3081840" y="4401656"/>
            <a:ext cx="748" cy="748"/>
          </a:xfrm>
          <a:prstGeom prst="rect">
            <a:avLst/>
          </a:prstGeom>
          <a:solidFill>
            <a:srgbClr val="4EAE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 name="Rectangle 302"/>
          <p:cNvSpPr>
            <a:spLocks noChangeArrowheads="1"/>
          </p:cNvSpPr>
          <p:nvPr>
            <p:custDataLst>
              <p:tags r:id="rId103"/>
            </p:custDataLst>
          </p:nvPr>
        </p:nvSpPr>
        <p:spPr bwMode="auto">
          <a:xfrm>
            <a:off x="3081840" y="4401656"/>
            <a:ext cx="74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Freeform 303"/>
          <p:cNvSpPr/>
          <p:nvPr>
            <p:custDataLst>
              <p:tags r:id="rId104"/>
            </p:custDataLst>
          </p:nvPr>
        </p:nvSpPr>
        <p:spPr bwMode="auto">
          <a:xfrm>
            <a:off x="2959176" y="4313398"/>
            <a:ext cx="245327" cy="149590"/>
          </a:xfrm>
          <a:custGeom>
            <a:avLst/>
            <a:gdLst>
              <a:gd name="T0" fmla="*/ 228 w 328"/>
              <a:gd name="T1" fmla="*/ 200 h 200"/>
              <a:gd name="T2" fmla="*/ 328 w 328"/>
              <a:gd name="T3" fmla="*/ 70 h 200"/>
              <a:gd name="T4" fmla="*/ 286 w 328"/>
              <a:gd name="T5" fmla="*/ 8 h 200"/>
              <a:gd name="T6" fmla="*/ 286 w 328"/>
              <a:gd name="T7" fmla="*/ 8 h 200"/>
              <a:gd name="T8" fmla="*/ 278 w 328"/>
              <a:gd name="T9" fmla="*/ 2 h 200"/>
              <a:gd name="T10" fmla="*/ 270 w 328"/>
              <a:gd name="T11" fmla="*/ 0 h 200"/>
              <a:gd name="T12" fmla="*/ 58 w 328"/>
              <a:gd name="T13" fmla="*/ 0 h 200"/>
              <a:gd name="T14" fmla="*/ 58 w 328"/>
              <a:gd name="T15" fmla="*/ 0 h 200"/>
              <a:gd name="T16" fmla="*/ 50 w 328"/>
              <a:gd name="T17" fmla="*/ 2 h 200"/>
              <a:gd name="T18" fmla="*/ 42 w 328"/>
              <a:gd name="T19" fmla="*/ 8 h 200"/>
              <a:gd name="T20" fmla="*/ 0 w 328"/>
              <a:gd name="T21" fmla="*/ 68 h 200"/>
              <a:gd name="T22" fmla="*/ 102 w 328"/>
              <a:gd name="T23" fmla="*/ 200 h 200"/>
              <a:gd name="T24" fmla="*/ 164 w 328"/>
              <a:gd name="T25" fmla="*/ 118 h 200"/>
              <a:gd name="T26" fmla="*/ 164 w 328"/>
              <a:gd name="T27" fmla="*/ 118 h 200"/>
              <a:gd name="T28" fmla="*/ 228 w 328"/>
              <a:gd name="T29" fmla="*/ 200 h 200"/>
              <a:gd name="T30" fmla="*/ 228 w 328"/>
              <a:gd name="T3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8" h="200">
                <a:moveTo>
                  <a:pt x="228" y="200"/>
                </a:moveTo>
                <a:lnTo>
                  <a:pt x="328" y="70"/>
                </a:lnTo>
                <a:lnTo>
                  <a:pt x="286" y="8"/>
                </a:lnTo>
                <a:lnTo>
                  <a:pt x="286" y="8"/>
                </a:lnTo>
                <a:lnTo>
                  <a:pt x="278" y="2"/>
                </a:lnTo>
                <a:lnTo>
                  <a:pt x="270" y="0"/>
                </a:lnTo>
                <a:lnTo>
                  <a:pt x="58" y="0"/>
                </a:lnTo>
                <a:lnTo>
                  <a:pt x="58" y="0"/>
                </a:lnTo>
                <a:lnTo>
                  <a:pt x="50" y="2"/>
                </a:lnTo>
                <a:lnTo>
                  <a:pt x="42" y="8"/>
                </a:lnTo>
                <a:lnTo>
                  <a:pt x="0" y="68"/>
                </a:lnTo>
                <a:lnTo>
                  <a:pt x="102" y="200"/>
                </a:lnTo>
                <a:lnTo>
                  <a:pt x="164" y="118"/>
                </a:lnTo>
                <a:lnTo>
                  <a:pt x="164" y="118"/>
                </a:lnTo>
                <a:lnTo>
                  <a:pt x="228" y="200"/>
                </a:lnTo>
                <a:lnTo>
                  <a:pt x="228" y="20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04"/>
          <p:cNvSpPr/>
          <p:nvPr>
            <p:custDataLst>
              <p:tags r:id="rId105"/>
            </p:custDataLst>
          </p:nvPr>
        </p:nvSpPr>
        <p:spPr bwMode="auto">
          <a:xfrm>
            <a:off x="3007045" y="4322374"/>
            <a:ext cx="149590" cy="79283"/>
          </a:xfrm>
          <a:custGeom>
            <a:avLst/>
            <a:gdLst>
              <a:gd name="T0" fmla="*/ 196 w 200"/>
              <a:gd name="T1" fmla="*/ 0 h 106"/>
              <a:gd name="T2" fmla="*/ 4 w 200"/>
              <a:gd name="T3" fmla="*/ 0 h 106"/>
              <a:gd name="T4" fmla="*/ 4 w 200"/>
              <a:gd name="T5" fmla="*/ 0 h 106"/>
              <a:gd name="T6" fmla="*/ 2 w 200"/>
              <a:gd name="T7" fmla="*/ 0 h 106"/>
              <a:gd name="T8" fmla="*/ 0 w 200"/>
              <a:gd name="T9" fmla="*/ 2 h 106"/>
              <a:gd name="T10" fmla="*/ 0 w 200"/>
              <a:gd name="T11" fmla="*/ 4 h 106"/>
              <a:gd name="T12" fmla="*/ 2 w 200"/>
              <a:gd name="T13" fmla="*/ 6 h 106"/>
              <a:gd name="T14" fmla="*/ 100 w 200"/>
              <a:gd name="T15" fmla="*/ 106 h 106"/>
              <a:gd name="T16" fmla="*/ 198 w 200"/>
              <a:gd name="T17" fmla="*/ 6 h 106"/>
              <a:gd name="T18" fmla="*/ 198 w 200"/>
              <a:gd name="T19" fmla="*/ 6 h 106"/>
              <a:gd name="T20" fmla="*/ 200 w 200"/>
              <a:gd name="T21" fmla="*/ 4 h 106"/>
              <a:gd name="T22" fmla="*/ 200 w 200"/>
              <a:gd name="T23" fmla="*/ 2 h 106"/>
              <a:gd name="T24" fmla="*/ 198 w 200"/>
              <a:gd name="T25" fmla="*/ 0 h 106"/>
              <a:gd name="T26" fmla="*/ 196 w 200"/>
              <a:gd name="T27" fmla="*/ 0 h 106"/>
              <a:gd name="T28" fmla="*/ 196 w 200"/>
              <a:gd name="T2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06">
                <a:moveTo>
                  <a:pt x="196" y="0"/>
                </a:moveTo>
                <a:lnTo>
                  <a:pt x="4" y="0"/>
                </a:lnTo>
                <a:lnTo>
                  <a:pt x="4" y="0"/>
                </a:lnTo>
                <a:lnTo>
                  <a:pt x="2" y="0"/>
                </a:lnTo>
                <a:lnTo>
                  <a:pt x="0" y="2"/>
                </a:lnTo>
                <a:lnTo>
                  <a:pt x="0" y="4"/>
                </a:lnTo>
                <a:lnTo>
                  <a:pt x="2" y="6"/>
                </a:lnTo>
                <a:lnTo>
                  <a:pt x="100" y="106"/>
                </a:lnTo>
                <a:lnTo>
                  <a:pt x="198" y="6"/>
                </a:lnTo>
                <a:lnTo>
                  <a:pt x="198" y="6"/>
                </a:lnTo>
                <a:lnTo>
                  <a:pt x="200" y="4"/>
                </a:lnTo>
                <a:lnTo>
                  <a:pt x="200" y="2"/>
                </a:lnTo>
                <a:lnTo>
                  <a:pt x="198" y="0"/>
                </a:lnTo>
                <a:lnTo>
                  <a:pt x="196" y="0"/>
                </a:lnTo>
                <a:lnTo>
                  <a:pt x="196" y="0"/>
                </a:lnTo>
                <a:close/>
              </a:path>
            </a:pathLst>
          </a:custGeom>
          <a:solidFill>
            <a:srgbClr val="ADAD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05"/>
          <p:cNvSpPr/>
          <p:nvPr>
            <p:custDataLst>
              <p:tags r:id="rId106"/>
            </p:custDataLst>
          </p:nvPr>
        </p:nvSpPr>
        <p:spPr bwMode="auto">
          <a:xfrm>
            <a:off x="2838008" y="3982805"/>
            <a:ext cx="64324" cy="131639"/>
          </a:xfrm>
          <a:custGeom>
            <a:avLst/>
            <a:gdLst>
              <a:gd name="T0" fmla="*/ 86 w 86"/>
              <a:gd name="T1" fmla="*/ 0 h 176"/>
              <a:gd name="T2" fmla="*/ 86 w 86"/>
              <a:gd name="T3" fmla="*/ 0 h 176"/>
              <a:gd name="T4" fmla="*/ 68 w 86"/>
              <a:gd name="T5" fmla="*/ 2 h 176"/>
              <a:gd name="T6" fmla="*/ 52 w 86"/>
              <a:gd name="T7" fmla="*/ 8 h 176"/>
              <a:gd name="T8" fmla="*/ 38 w 86"/>
              <a:gd name="T9" fmla="*/ 16 h 176"/>
              <a:gd name="T10" fmla="*/ 24 w 86"/>
              <a:gd name="T11" fmla="*/ 26 h 176"/>
              <a:gd name="T12" fmla="*/ 14 w 86"/>
              <a:gd name="T13" fmla="*/ 40 h 176"/>
              <a:gd name="T14" fmla="*/ 6 w 86"/>
              <a:gd name="T15" fmla="*/ 54 h 176"/>
              <a:gd name="T16" fmla="*/ 2 w 86"/>
              <a:gd name="T17" fmla="*/ 70 h 176"/>
              <a:gd name="T18" fmla="*/ 0 w 86"/>
              <a:gd name="T19" fmla="*/ 88 h 176"/>
              <a:gd name="T20" fmla="*/ 0 w 86"/>
              <a:gd name="T21" fmla="*/ 88 h 176"/>
              <a:gd name="T22" fmla="*/ 2 w 86"/>
              <a:gd name="T23" fmla="*/ 104 h 176"/>
              <a:gd name="T24" fmla="*/ 6 w 86"/>
              <a:gd name="T25" fmla="*/ 122 h 176"/>
              <a:gd name="T26" fmla="*/ 14 w 86"/>
              <a:gd name="T27" fmla="*/ 136 h 176"/>
              <a:gd name="T28" fmla="*/ 24 w 86"/>
              <a:gd name="T29" fmla="*/ 148 h 176"/>
              <a:gd name="T30" fmla="*/ 38 w 86"/>
              <a:gd name="T31" fmla="*/ 160 h 176"/>
              <a:gd name="T32" fmla="*/ 52 w 86"/>
              <a:gd name="T33" fmla="*/ 168 h 176"/>
              <a:gd name="T34" fmla="*/ 68 w 86"/>
              <a:gd name="T35" fmla="*/ 172 h 176"/>
              <a:gd name="T36" fmla="*/ 86 w 86"/>
              <a:gd name="T37" fmla="*/ 176 h 176"/>
              <a:gd name="T38" fmla="*/ 86 w 86"/>
              <a:gd name="T3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76">
                <a:moveTo>
                  <a:pt x="86" y="0"/>
                </a:moveTo>
                <a:lnTo>
                  <a:pt x="86" y="0"/>
                </a:lnTo>
                <a:lnTo>
                  <a:pt x="68" y="2"/>
                </a:lnTo>
                <a:lnTo>
                  <a:pt x="52" y="8"/>
                </a:lnTo>
                <a:lnTo>
                  <a:pt x="38" y="16"/>
                </a:lnTo>
                <a:lnTo>
                  <a:pt x="24" y="26"/>
                </a:lnTo>
                <a:lnTo>
                  <a:pt x="14" y="40"/>
                </a:lnTo>
                <a:lnTo>
                  <a:pt x="6" y="54"/>
                </a:lnTo>
                <a:lnTo>
                  <a:pt x="2" y="70"/>
                </a:lnTo>
                <a:lnTo>
                  <a:pt x="0" y="88"/>
                </a:lnTo>
                <a:lnTo>
                  <a:pt x="0" y="88"/>
                </a:lnTo>
                <a:lnTo>
                  <a:pt x="2" y="104"/>
                </a:lnTo>
                <a:lnTo>
                  <a:pt x="6" y="122"/>
                </a:lnTo>
                <a:lnTo>
                  <a:pt x="14" y="136"/>
                </a:lnTo>
                <a:lnTo>
                  <a:pt x="24" y="148"/>
                </a:lnTo>
                <a:lnTo>
                  <a:pt x="38" y="160"/>
                </a:lnTo>
                <a:lnTo>
                  <a:pt x="52" y="168"/>
                </a:lnTo>
                <a:lnTo>
                  <a:pt x="68" y="172"/>
                </a:lnTo>
                <a:lnTo>
                  <a:pt x="86" y="176"/>
                </a:lnTo>
                <a:lnTo>
                  <a:pt x="86" y="0"/>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06"/>
          <p:cNvSpPr/>
          <p:nvPr>
            <p:custDataLst>
              <p:tags r:id="rId107"/>
            </p:custDataLst>
          </p:nvPr>
        </p:nvSpPr>
        <p:spPr bwMode="auto">
          <a:xfrm>
            <a:off x="3262844" y="3982805"/>
            <a:ext cx="64324" cy="131639"/>
          </a:xfrm>
          <a:custGeom>
            <a:avLst/>
            <a:gdLst>
              <a:gd name="T0" fmla="*/ 0 w 86"/>
              <a:gd name="T1" fmla="*/ 0 h 176"/>
              <a:gd name="T2" fmla="*/ 0 w 86"/>
              <a:gd name="T3" fmla="*/ 0 h 176"/>
              <a:gd name="T4" fmla="*/ 18 w 86"/>
              <a:gd name="T5" fmla="*/ 2 h 176"/>
              <a:gd name="T6" fmla="*/ 34 w 86"/>
              <a:gd name="T7" fmla="*/ 8 h 176"/>
              <a:gd name="T8" fmla="*/ 48 w 86"/>
              <a:gd name="T9" fmla="*/ 16 h 176"/>
              <a:gd name="T10" fmla="*/ 60 w 86"/>
              <a:gd name="T11" fmla="*/ 26 h 176"/>
              <a:gd name="T12" fmla="*/ 70 w 86"/>
              <a:gd name="T13" fmla="*/ 40 h 176"/>
              <a:gd name="T14" fmla="*/ 78 w 86"/>
              <a:gd name="T15" fmla="*/ 54 h 176"/>
              <a:gd name="T16" fmla="*/ 84 w 86"/>
              <a:gd name="T17" fmla="*/ 70 h 176"/>
              <a:gd name="T18" fmla="*/ 86 w 86"/>
              <a:gd name="T19" fmla="*/ 88 h 176"/>
              <a:gd name="T20" fmla="*/ 86 w 86"/>
              <a:gd name="T21" fmla="*/ 88 h 176"/>
              <a:gd name="T22" fmla="*/ 84 w 86"/>
              <a:gd name="T23" fmla="*/ 106 h 176"/>
              <a:gd name="T24" fmla="*/ 78 w 86"/>
              <a:gd name="T25" fmla="*/ 122 h 176"/>
              <a:gd name="T26" fmla="*/ 70 w 86"/>
              <a:gd name="T27" fmla="*/ 136 h 176"/>
              <a:gd name="T28" fmla="*/ 60 w 86"/>
              <a:gd name="T29" fmla="*/ 150 h 176"/>
              <a:gd name="T30" fmla="*/ 48 w 86"/>
              <a:gd name="T31" fmla="*/ 160 h 176"/>
              <a:gd name="T32" fmla="*/ 34 w 86"/>
              <a:gd name="T33" fmla="*/ 168 h 176"/>
              <a:gd name="T34" fmla="*/ 18 w 86"/>
              <a:gd name="T35" fmla="*/ 174 h 176"/>
              <a:gd name="T36" fmla="*/ 0 w 86"/>
              <a:gd name="T37" fmla="*/ 176 h 176"/>
              <a:gd name="T38" fmla="*/ 0 w 86"/>
              <a:gd name="T3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76">
                <a:moveTo>
                  <a:pt x="0" y="0"/>
                </a:moveTo>
                <a:lnTo>
                  <a:pt x="0" y="0"/>
                </a:lnTo>
                <a:lnTo>
                  <a:pt x="18" y="2"/>
                </a:lnTo>
                <a:lnTo>
                  <a:pt x="34" y="8"/>
                </a:lnTo>
                <a:lnTo>
                  <a:pt x="48" y="16"/>
                </a:lnTo>
                <a:lnTo>
                  <a:pt x="60" y="26"/>
                </a:lnTo>
                <a:lnTo>
                  <a:pt x="70" y="40"/>
                </a:lnTo>
                <a:lnTo>
                  <a:pt x="78" y="54"/>
                </a:lnTo>
                <a:lnTo>
                  <a:pt x="84" y="70"/>
                </a:lnTo>
                <a:lnTo>
                  <a:pt x="86" y="88"/>
                </a:lnTo>
                <a:lnTo>
                  <a:pt x="86" y="88"/>
                </a:lnTo>
                <a:lnTo>
                  <a:pt x="84" y="106"/>
                </a:lnTo>
                <a:lnTo>
                  <a:pt x="78" y="122"/>
                </a:lnTo>
                <a:lnTo>
                  <a:pt x="70" y="136"/>
                </a:lnTo>
                <a:lnTo>
                  <a:pt x="60" y="150"/>
                </a:lnTo>
                <a:lnTo>
                  <a:pt x="48" y="160"/>
                </a:lnTo>
                <a:lnTo>
                  <a:pt x="34" y="168"/>
                </a:lnTo>
                <a:lnTo>
                  <a:pt x="18" y="174"/>
                </a:lnTo>
                <a:lnTo>
                  <a:pt x="0" y="176"/>
                </a:lnTo>
                <a:lnTo>
                  <a:pt x="0" y="0"/>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07"/>
          <p:cNvSpPr/>
          <p:nvPr>
            <p:custDataLst>
              <p:tags r:id="rId108"/>
            </p:custDataLst>
          </p:nvPr>
        </p:nvSpPr>
        <p:spPr bwMode="auto">
          <a:xfrm>
            <a:off x="3013029" y="4262537"/>
            <a:ext cx="137623" cy="139119"/>
          </a:xfrm>
          <a:custGeom>
            <a:avLst/>
            <a:gdLst>
              <a:gd name="T0" fmla="*/ 184 w 184"/>
              <a:gd name="T1" fmla="*/ 92 h 186"/>
              <a:gd name="T2" fmla="*/ 92 w 184"/>
              <a:gd name="T3" fmla="*/ 186 h 186"/>
              <a:gd name="T4" fmla="*/ 0 w 184"/>
              <a:gd name="T5" fmla="*/ 92 h 186"/>
              <a:gd name="T6" fmla="*/ 2 w 184"/>
              <a:gd name="T7" fmla="*/ 0 h 186"/>
              <a:gd name="T8" fmla="*/ 184 w 184"/>
              <a:gd name="T9" fmla="*/ 0 h 186"/>
              <a:gd name="T10" fmla="*/ 184 w 184"/>
              <a:gd name="T11" fmla="*/ 92 h 186"/>
            </a:gdLst>
            <a:ahLst/>
            <a:cxnLst>
              <a:cxn ang="0">
                <a:pos x="T0" y="T1"/>
              </a:cxn>
              <a:cxn ang="0">
                <a:pos x="T2" y="T3"/>
              </a:cxn>
              <a:cxn ang="0">
                <a:pos x="T4" y="T5"/>
              </a:cxn>
              <a:cxn ang="0">
                <a:pos x="T6" y="T7"/>
              </a:cxn>
              <a:cxn ang="0">
                <a:pos x="T8" y="T9"/>
              </a:cxn>
              <a:cxn ang="0">
                <a:pos x="T10" y="T11"/>
              </a:cxn>
            </a:cxnLst>
            <a:rect l="0" t="0" r="r" b="b"/>
            <a:pathLst>
              <a:path w="184" h="186">
                <a:moveTo>
                  <a:pt x="184" y="92"/>
                </a:moveTo>
                <a:lnTo>
                  <a:pt x="92" y="186"/>
                </a:lnTo>
                <a:lnTo>
                  <a:pt x="0" y="92"/>
                </a:lnTo>
                <a:lnTo>
                  <a:pt x="2" y="0"/>
                </a:lnTo>
                <a:lnTo>
                  <a:pt x="184" y="0"/>
                </a:lnTo>
                <a:lnTo>
                  <a:pt x="184" y="92"/>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08"/>
          <p:cNvSpPr/>
          <p:nvPr>
            <p:custDataLst>
              <p:tags r:id="rId109"/>
            </p:custDataLst>
          </p:nvPr>
        </p:nvSpPr>
        <p:spPr bwMode="auto">
          <a:xfrm>
            <a:off x="2887373" y="3842190"/>
            <a:ext cx="390429" cy="454754"/>
          </a:xfrm>
          <a:custGeom>
            <a:avLst/>
            <a:gdLst>
              <a:gd name="T0" fmla="*/ 0 w 522"/>
              <a:gd name="T1" fmla="*/ 0 h 608"/>
              <a:gd name="T2" fmla="*/ 24 w 522"/>
              <a:gd name="T3" fmla="*/ 426 h 608"/>
              <a:gd name="T4" fmla="*/ 24 w 522"/>
              <a:gd name="T5" fmla="*/ 426 h 608"/>
              <a:gd name="T6" fmla="*/ 24 w 522"/>
              <a:gd name="T7" fmla="*/ 440 h 608"/>
              <a:gd name="T8" fmla="*/ 26 w 522"/>
              <a:gd name="T9" fmla="*/ 456 h 608"/>
              <a:gd name="T10" fmla="*/ 30 w 522"/>
              <a:gd name="T11" fmla="*/ 470 h 608"/>
              <a:gd name="T12" fmla="*/ 34 w 522"/>
              <a:gd name="T13" fmla="*/ 482 h 608"/>
              <a:gd name="T14" fmla="*/ 48 w 522"/>
              <a:gd name="T15" fmla="*/ 508 h 608"/>
              <a:gd name="T16" fmla="*/ 62 w 522"/>
              <a:gd name="T17" fmla="*/ 528 h 608"/>
              <a:gd name="T18" fmla="*/ 80 w 522"/>
              <a:gd name="T19" fmla="*/ 548 h 608"/>
              <a:gd name="T20" fmla="*/ 98 w 522"/>
              <a:gd name="T21" fmla="*/ 564 h 608"/>
              <a:gd name="T22" fmla="*/ 132 w 522"/>
              <a:gd name="T23" fmla="*/ 590 h 608"/>
              <a:gd name="T24" fmla="*/ 132 w 522"/>
              <a:gd name="T25" fmla="*/ 590 h 608"/>
              <a:gd name="T26" fmla="*/ 146 w 522"/>
              <a:gd name="T27" fmla="*/ 598 h 608"/>
              <a:gd name="T28" fmla="*/ 160 w 522"/>
              <a:gd name="T29" fmla="*/ 604 h 608"/>
              <a:gd name="T30" fmla="*/ 176 w 522"/>
              <a:gd name="T31" fmla="*/ 606 h 608"/>
              <a:gd name="T32" fmla="*/ 190 w 522"/>
              <a:gd name="T33" fmla="*/ 608 h 608"/>
              <a:gd name="T34" fmla="*/ 330 w 522"/>
              <a:gd name="T35" fmla="*/ 608 h 608"/>
              <a:gd name="T36" fmla="*/ 330 w 522"/>
              <a:gd name="T37" fmla="*/ 608 h 608"/>
              <a:gd name="T38" fmla="*/ 344 w 522"/>
              <a:gd name="T39" fmla="*/ 608 h 608"/>
              <a:gd name="T40" fmla="*/ 360 w 522"/>
              <a:gd name="T41" fmla="*/ 604 h 608"/>
              <a:gd name="T42" fmla="*/ 374 w 522"/>
              <a:gd name="T43" fmla="*/ 598 h 608"/>
              <a:gd name="T44" fmla="*/ 386 w 522"/>
              <a:gd name="T45" fmla="*/ 592 h 608"/>
              <a:gd name="T46" fmla="*/ 386 w 522"/>
              <a:gd name="T47" fmla="*/ 592 h 608"/>
              <a:gd name="T48" fmla="*/ 402 w 522"/>
              <a:gd name="T49" fmla="*/ 580 h 608"/>
              <a:gd name="T50" fmla="*/ 420 w 522"/>
              <a:gd name="T51" fmla="*/ 566 h 608"/>
              <a:gd name="T52" fmla="*/ 440 w 522"/>
              <a:gd name="T53" fmla="*/ 550 h 608"/>
              <a:gd name="T54" fmla="*/ 456 w 522"/>
              <a:gd name="T55" fmla="*/ 530 h 608"/>
              <a:gd name="T56" fmla="*/ 472 w 522"/>
              <a:gd name="T57" fmla="*/ 508 h 608"/>
              <a:gd name="T58" fmla="*/ 480 w 522"/>
              <a:gd name="T59" fmla="*/ 496 h 608"/>
              <a:gd name="T60" fmla="*/ 486 w 522"/>
              <a:gd name="T61" fmla="*/ 484 h 608"/>
              <a:gd name="T62" fmla="*/ 490 w 522"/>
              <a:gd name="T63" fmla="*/ 470 h 608"/>
              <a:gd name="T64" fmla="*/ 494 w 522"/>
              <a:gd name="T65" fmla="*/ 456 h 608"/>
              <a:gd name="T66" fmla="*/ 496 w 522"/>
              <a:gd name="T67" fmla="*/ 442 h 608"/>
              <a:gd name="T68" fmla="*/ 498 w 522"/>
              <a:gd name="T69" fmla="*/ 426 h 608"/>
              <a:gd name="T70" fmla="*/ 522 w 522"/>
              <a:gd name="T71" fmla="*/ 0 h 608"/>
              <a:gd name="T72" fmla="*/ 0 w 522"/>
              <a:gd name="T73"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2" h="608">
                <a:moveTo>
                  <a:pt x="0" y="0"/>
                </a:moveTo>
                <a:lnTo>
                  <a:pt x="24" y="426"/>
                </a:lnTo>
                <a:lnTo>
                  <a:pt x="24" y="426"/>
                </a:lnTo>
                <a:lnTo>
                  <a:pt x="24" y="440"/>
                </a:lnTo>
                <a:lnTo>
                  <a:pt x="26" y="456"/>
                </a:lnTo>
                <a:lnTo>
                  <a:pt x="30" y="470"/>
                </a:lnTo>
                <a:lnTo>
                  <a:pt x="34" y="482"/>
                </a:lnTo>
                <a:lnTo>
                  <a:pt x="48" y="508"/>
                </a:lnTo>
                <a:lnTo>
                  <a:pt x="62" y="528"/>
                </a:lnTo>
                <a:lnTo>
                  <a:pt x="80" y="548"/>
                </a:lnTo>
                <a:lnTo>
                  <a:pt x="98" y="564"/>
                </a:lnTo>
                <a:lnTo>
                  <a:pt x="132" y="590"/>
                </a:lnTo>
                <a:lnTo>
                  <a:pt x="132" y="590"/>
                </a:lnTo>
                <a:lnTo>
                  <a:pt x="146" y="598"/>
                </a:lnTo>
                <a:lnTo>
                  <a:pt x="160" y="604"/>
                </a:lnTo>
                <a:lnTo>
                  <a:pt x="176" y="606"/>
                </a:lnTo>
                <a:lnTo>
                  <a:pt x="190" y="608"/>
                </a:lnTo>
                <a:lnTo>
                  <a:pt x="330" y="608"/>
                </a:lnTo>
                <a:lnTo>
                  <a:pt x="330" y="608"/>
                </a:lnTo>
                <a:lnTo>
                  <a:pt x="344" y="608"/>
                </a:lnTo>
                <a:lnTo>
                  <a:pt x="360" y="604"/>
                </a:lnTo>
                <a:lnTo>
                  <a:pt x="374" y="598"/>
                </a:lnTo>
                <a:lnTo>
                  <a:pt x="386" y="592"/>
                </a:lnTo>
                <a:lnTo>
                  <a:pt x="386" y="592"/>
                </a:lnTo>
                <a:lnTo>
                  <a:pt x="402" y="580"/>
                </a:lnTo>
                <a:lnTo>
                  <a:pt x="420" y="566"/>
                </a:lnTo>
                <a:lnTo>
                  <a:pt x="440" y="550"/>
                </a:lnTo>
                <a:lnTo>
                  <a:pt x="456" y="530"/>
                </a:lnTo>
                <a:lnTo>
                  <a:pt x="472" y="508"/>
                </a:lnTo>
                <a:lnTo>
                  <a:pt x="480" y="496"/>
                </a:lnTo>
                <a:lnTo>
                  <a:pt x="486" y="484"/>
                </a:lnTo>
                <a:lnTo>
                  <a:pt x="490" y="470"/>
                </a:lnTo>
                <a:lnTo>
                  <a:pt x="494" y="456"/>
                </a:lnTo>
                <a:lnTo>
                  <a:pt x="496" y="442"/>
                </a:lnTo>
                <a:lnTo>
                  <a:pt x="498" y="426"/>
                </a:lnTo>
                <a:lnTo>
                  <a:pt x="522" y="0"/>
                </a:lnTo>
                <a:lnTo>
                  <a:pt x="0"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09"/>
          <p:cNvSpPr/>
          <p:nvPr>
            <p:custDataLst>
              <p:tags r:id="rId110"/>
            </p:custDataLst>
          </p:nvPr>
        </p:nvSpPr>
        <p:spPr bwMode="auto">
          <a:xfrm>
            <a:off x="2965160" y="3976821"/>
            <a:ext cx="40389" cy="40389"/>
          </a:xfrm>
          <a:custGeom>
            <a:avLst/>
            <a:gdLst>
              <a:gd name="T0" fmla="*/ 0 w 54"/>
              <a:gd name="T1" fmla="*/ 26 h 54"/>
              <a:gd name="T2" fmla="*/ 0 w 54"/>
              <a:gd name="T3" fmla="*/ 26 h 54"/>
              <a:gd name="T4" fmla="*/ 2 w 54"/>
              <a:gd name="T5" fmla="*/ 38 h 54"/>
              <a:gd name="T6" fmla="*/ 8 w 54"/>
              <a:gd name="T7" fmla="*/ 46 h 54"/>
              <a:gd name="T8" fmla="*/ 16 w 54"/>
              <a:gd name="T9" fmla="*/ 52 h 54"/>
              <a:gd name="T10" fmla="*/ 28 w 54"/>
              <a:gd name="T11" fmla="*/ 54 h 54"/>
              <a:gd name="T12" fmla="*/ 28 w 54"/>
              <a:gd name="T13" fmla="*/ 54 h 54"/>
              <a:gd name="T14" fmla="*/ 38 w 54"/>
              <a:gd name="T15" fmla="*/ 52 h 54"/>
              <a:gd name="T16" fmla="*/ 46 w 54"/>
              <a:gd name="T17" fmla="*/ 46 h 54"/>
              <a:gd name="T18" fmla="*/ 52 w 54"/>
              <a:gd name="T19" fmla="*/ 38 h 54"/>
              <a:gd name="T20" fmla="*/ 54 w 54"/>
              <a:gd name="T21" fmla="*/ 26 h 54"/>
              <a:gd name="T22" fmla="*/ 54 w 54"/>
              <a:gd name="T23" fmla="*/ 26 h 54"/>
              <a:gd name="T24" fmla="*/ 52 w 54"/>
              <a:gd name="T25" fmla="*/ 16 h 54"/>
              <a:gd name="T26" fmla="*/ 46 w 54"/>
              <a:gd name="T27" fmla="*/ 8 h 54"/>
              <a:gd name="T28" fmla="*/ 38 w 54"/>
              <a:gd name="T29" fmla="*/ 2 h 54"/>
              <a:gd name="T30" fmla="*/ 28 w 54"/>
              <a:gd name="T31" fmla="*/ 0 h 54"/>
              <a:gd name="T32" fmla="*/ 28 w 54"/>
              <a:gd name="T33" fmla="*/ 0 h 54"/>
              <a:gd name="T34" fmla="*/ 18 w 54"/>
              <a:gd name="T35" fmla="*/ 2 h 54"/>
              <a:gd name="T36" fmla="*/ 8 w 54"/>
              <a:gd name="T37" fmla="*/ 8 h 54"/>
              <a:gd name="T38" fmla="*/ 2 w 54"/>
              <a:gd name="T39" fmla="*/ 16 h 54"/>
              <a:gd name="T40" fmla="*/ 0 w 54"/>
              <a:gd name="T41" fmla="*/ 26 h 54"/>
              <a:gd name="T42" fmla="*/ 0 w 54"/>
              <a:gd name="T43"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0" y="26"/>
                </a:moveTo>
                <a:lnTo>
                  <a:pt x="0" y="26"/>
                </a:lnTo>
                <a:lnTo>
                  <a:pt x="2" y="38"/>
                </a:lnTo>
                <a:lnTo>
                  <a:pt x="8" y="46"/>
                </a:lnTo>
                <a:lnTo>
                  <a:pt x="16" y="52"/>
                </a:lnTo>
                <a:lnTo>
                  <a:pt x="28" y="54"/>
                </a:lnTo>
                <a:lnTo>
                  <a:pt x="28" y="54"/>
                </a:lnTo>
                <a:lnTo>
                  <a:pt x="38" y="52"/>
                </a:lnTo>
                <a:lnTo>
                  <a:pt x="46" y="46"/>
                </a:lnTo>
                <a:lnTo>
                  <a:pt x="52" y="38"/>
                </a:lnTo>
                <a:lnTo>
                  <a:pt x="54" y="26"/>
                </a:lnTo>
                <a:lnTo>
                  <a:pt x="54" y="26"/>
                </a:lnTo>
                <a:lnTo>
                  <a:pt x="52" y="16"/>
                </a:lnTo>
                <a:lnTo>
                  <a:pt x="46" y="8"/>
                </a:lnTo>
                <a:lnTo>
                  <a:pt x="38" y="2"/>
                </a:lnTo>
                <a:lnTo>
                  <a:pt x="28" y="0"/>
                </a:lnTo>
                <a:lnTo>
                  <a:pt x="28" y="0"/>
                </a:lnTo>
                <a:lnTo>
                  <a:pt x="18" y="2"/>
                </a:lnTo>
                <a:lnTo>
                  <a:pt x="8" y="8"/>
                </a:lnTo>
                <a:lnTo>
                  <a:pt x="2" y="16"/>
                </a:lnTo>
                <a:lnTo>
                  <a:pt x="0" y="26"/>
                </a:lnTo>
                <a:lnTo>
                  <a:pt x="0" y="26"/>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10"/>
          <p:cNvSpPr/>
          <p:nvPr>
            <p:custDataLst>
              <p:tags r:id="rId111"/>
            </p:custDataLst>
          </p:nvPr>
        </p:nvSpPr>
        <p:spPr bwMode="auto">
          <a:xfrm>
            <a:off x="2957680" y="4063583"/>
            <a:ext cx="55348" cy="53853"/>
          </a:xfrm>
          <a:custGeom>
            <a:avLst/>
            <a:gdLst>
              <a:gd name="T0" fmla="*/ 0 w 74"/>
              <a:gd name="T1" fmla="*/ 36 h 72"/>
              <a:gd name="T2" fmla="*/ 0 w 74"/>
              <a:gd name="T3" fmla="*/ 36 h 72"/>
              <a:gd name="T4" fmla="*/ 2 w 74"/>
              <a:gd name="T5" fmla="*/ 44 h 72"/>
              <a:gd name="T6" fmla="*/ 4 w 74"/>
              <a:gd name="T7" fmla="*/ 50 h 72"/>
              <a:gd name="T8" fmla="*/ 6 w 74"/>
              <a:gd name="T9" fmla="*/ 56 h 72"/>
              <a:gd name="T10" fmla="*/ 12 w 74"/>
              <a:gd name="T11" fmla="*/ 62 h 72"/>
              <a:gd name="T12" fmla="*/ 16 w 74"/>
              <a:gd name="T13" fmla="*/ 66 h 72"/>
              <a:gd name="T14" fmla="*/ 22 w 74"/>
              <a:gd name="T15" fmla="*/ 70 h 72"/>
              <a:gd name="T16" fmla="*/ 30 w 74"/>
              <a:gd name="T17" fmla="*/ 72 h 72"/>
              <a:gd name="T18" fmla="*/ 38 w 74"/>
              <a:gd name="T19" fmla="*/ 72 h 72"/>
              <a:gd name="T20" fmla="*/ 38 w 74"/>
              <a:gd name="T21" fmla="*/ 72 h 72"/>
              <a:gd name="T22" fmla="*/ 44 w 74"/>
              <a:gd name="T23" fmla="*/ 72 h 72"/>
              <a:gd name="T24" fmla="*/ 52 w 74"/>
              <a:gd name="T25" fmla="*/ 70 h 72"/>
              <a:gd name="T26" fmla="*/ 58 w 74"/>
              <a:gd name="T27" fmla="*/ 66 h 72"/>
              <a:gd name="T28" fmla="*/ 64 w 74"/>
              <a:gd name="T29" fmla="*/ 62 h 72"/>
              <a:gd name="T30" fmla="*/ 68 w 74"/>
              <a:gd name="T31" fmla="*/ 56 h 72"/>
              <a:gd name="T32" fmla="*/ 70 w 74"/>
              <a:gd name="T33" fmla="*/ 50 h 72"/>
              <a:gd name="T34" fmla="*/ 74 w 74"/>
              <a:gd name="T35" fmla="*/ 44 h 72"/>
              <a:gd name="T36" fmla="*/ 74 w 74"/>
              <a:gd name="T37" fmla="*/ 36 h 72"/>
              <a:gd name="T38" fmla="*/ 74 w 74"/>
              <a:gd name="T39" fmla="*/ 36 h 72"/>
              <a:gd name="T40" fmla="*/ 74 w 74"/>
              <a:gd name="T41" fmla="*/ 28 h 72"/>
              <a:gd name="T42" fmla="*/ 70 w 74"/>
              <a:gd name="T43" fmla="*/ 22 h 72"/>
              <a:gd name="T44" fmla="*/ 68 w 74"/>
              <a:gd name="T45" fmla="*/ 16 h 72"/>
              <a:gd name="T46" fmla="*/ 64 w 74"/>
              <a:gd name="T47" fmla="*/ 10 h 72"/>
              <a:gd name="T48" fmla="*/ 58 w 74"/>
              <a:gd name="T49" fmla="*/ 6 h 72"/>
              <a:gd name="T50" fmla="*/ 52 w 74"/>
              <a:gd name="T51" fmla="*/ 2 h 72"/>
              <a:gd name="T52" fmla="*/ 44 w 74"/>
              <a:gd name="T53" fmla="*/ 0 h 72"/>
              <a:gd name="T54" fmla="*/ 38 w 74"/>
              <a:gd name="T55" fmla="*/ 0 h 72"/>
              <a:gd name="T56" fmla="*/ 38 w 74"/>
              <a:gd name="T57" fmla="*/ 0 h 72"/>
              <a:gd name="T58" fmla="*/ 30 w 74"/>
              <a:gd name="T59" fmla="*/ 0 h 72"/>
              <a:gd name="T60" fmla="*/ 24 w 74"/>
              <a:gd name="T61" fmla="*/ 2 h 72"/>
              <a:gd name="T62" fmla="*/ 16 w 74"/>
              <a:gd name="T63" fmla="*/ 6 h 72"/>
              <a:gd name="T64" fmla="*/ 12 w 74"/>
              <a:gd name="T65" fmla="*/ 10 h 72"/>
              <a:gd name="T66" fmla="*/ 6 w 74"/>
              <a:gd name="T67" fmla="*/ 16 h 72"/>
              <a:gd name="T68" fmla="*/ 4 w 74"/>
              <a:gd name="T69" fmla="*/ 22 h 72"/>
              <a:gd name="T70" fmla="*/ 2 w 74"/>
              <a:gd name="T71" fmla="*/ 28 h 72"/>
              <a:gd name="T72" fmla="*/ 0 w 74"/>
              <a:gd name="T73" fmla="*/ 36 h 72"/>
              <a:gd name="T74" fmla="*/ 0 w 74"/>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2">
                <a:moveTo>
                  <a:pt x="0" y="36"/>
                </a:moveTo>
                <a:lnTo>
                  <a:pt x="0" y="36"/>
                </a:lnTo>
                <a:lnTo>
                  <a:pt x="2" y="44"/>
                </a:lnTo>
                <a:lnTo>
                  <a:pt x="4" y="50"/>
                </a:lnTo>
                <a:lnTo>
                  <a:pt x="6" y="56"/>
                </a:lnTo>
                <a:lnTo>
                  <a:pt x="12" y="62"/>
                </a:lnTo>
                <a:lnTo>
                  <a:pt x="16" y="66"/>
                </a:lnTo>
                <a:lnTo>
                  <a:pt x="22" y="70"/>
                </a:lnTo>
                <a:lnTo>
                  <a:pt x="30" y="72"/>
                </a:lnTo>
                <a:lnTo>
                  <a:pt x="38" y="72"/>
                </a:lnTo>
                <a:lnTo>
                  <a:pt x="38" y="72"/>
                </a:lnTo>
                <a:lnTo>
                  <a:pt x="44" y="72"/>
                </a:lnTo>
                <a:lnTo>
                  <a:pt x="52" y="70"/>
                </a:lnTo>
                <a:lnTo>
                  <a:pt x="58" y="66"/>
                </a:lnTo>
                <a:lnTo>
                  <a:pt x="64" y="62"/>
                </a:lnTo>
                <a:lnTo>
                  <a:pt x="68" y="56"/>
                </a:lnTo>
                <a:lnTo>
                  <a:pt x="70" y="50"/>
                </a:lnTo>
                <a:lnTo>
                  <a:pt x="74" y="44"/>
                </a:lnTo>
                <a:lnTo>
                  <a:pt x="74" y="36"/>
                </a:lnTo>
                <a:lnTo>
                  <a:pt x="74" y="36"/>
                </a:lnTo>
                <a:lnTo>
                  <a:pt x="74" y="28"/>
                </a:lnTo>
                <a:lnTo>
                  <a:pt x="70" y="22"/>
                </a:lnTo>
                <a:lnTo>
                  <a:pt x="68" y="16"/>
                </a:lnTo>
                <a:lnTo>
                  <a:pt x="64" y="10"/>
                </a:lnTo>
                <a:lnTo>
                  <a:pt x="58" y="6"/>
                </a:lnTo>
                <a:lnTo>
                  <a:pt x="52" y="2"/>
                </a:lnTo>
                <a:lnTo>
                  <a:pt x="44" y="0"/>
                </a:lnTo>
                <a:lnTo>
                  <a:pt x="38" y="0"/>
                </a:lnTo>
                <a:lnTo>
                  <a:pt x="38" y="0"/>
                </a:lnTo>
                <a:lnTo>
                  <a:pt x="30" y="0"/>
                </a:lnTo>
                <a:lnTo>
                  <a:pt x="24" y="2"/>
                </a:lnTo>
                <a:lnTo>
                  <a:pt x="16" y="6"/>
                </a:lnTo>
                <a:lnTo>
                  <a:pt x="12" y="10"/>
                </a:lnTo>
                <a:lnTo>
                  <a:pt x="6" y="16"/>
                </a:lnTo>
                <a:lnTo>
                  <a:pt x="4" y="22"/>
                </a:lnTo>
                <a:lnTo>
                  <a:pt x="2" y="28"/>
                </a:lnTo>
                <a:lnTo>
                  <a:pt x="0" y="36"/>
                </a:lnTo>
                <a:lnTo>
                  <a:pt x="0" y="36"/>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11"/>
          <p:cNvSpPr/>
          <p:nvPr>
            <p:custDataLst>
              <p:tags r:id="rId112"/>
            </p:custDataLst>
          </p:nvPr>
        </p:nvSpPr>
        <p:spPr bwMode="auto">
          <a:xfrm>
            <a:off x="3159627" y="3976821"/>
            <a:ext cx="38893" cy="40389"/>
          </a:xfrm>
          <a:custGeom>
            <a:avLst/>
            <a:gdLst>
              <a:gd name="T0" fmla="*/ 0 w 52"/>
              <a:gd name="T1" fmla="*/ 26 h 54"/>
              <a:gd name="T2" fmla="*/ 0 w 52"/>
              <a:gd name="T3" fmla="*/ 26 h 54"/>
              <a:gd name="T4" fmla="*/ 2 w 52"/>
              <a:gd name="T5" fmla="*/ 38 h 54"/>
              <a:gd name="T6" fmla="*/ 8 w 52"/>
              <a:gd name="T7" fmla="*/ 46 h 54"/>
              <a:gd name="T8" fmla="*/ 16 w 52"/>
              <a:gd name="T9" fmla="*/ 52 h 54"/>
              <a:gd name="T10" fmla="*/ 26 w 52"/>
              <a:gd name="T11" fmla="*/ 54 h 54"/>
              <a:gd name="T12" fmla="*/ 26 w 52"/>
              <a:gd name="T13" fmla="*/ 54 h 54"/>
              <a:gd name="T14" fmla="*/ 36 w 52"/>
              <a:gd name="T15" fmla="*/ 52 h 54"/>
              <a:gd name="T16" fmla="*/ 44 w 52"/>
              <a:gd name="T17" fmla="*/ 46 h 54"/>
              <a:gd name="T18" fmla="*/ 50 w 52"/>
              <a:gd name="T19" fmla="*/ 38 h 54"/>
              <a:gd name="T20" fmla="*/ 52 w 52"/>
              <a:gd name="T21" fmla="*/ 28 h 54"/>
              <a:gd name="T22" fmla="*/ 52 w 52"/>
              <a:gd name="T23" fmla="*/ 28 h 54"/>
              <a:gd name="T24" fmla="*/ 50 w 52"/>
              <a:gd name="T25" fmla="*/ 16 h 54"/>
              <a:gd name="T26" fmla="*/ 44 w 52"/>
              <a:gd name="T27" fmla="*/ 8 h 54"/>
              <a:gd name="T28" fmla="*/ 36 w 52"/>
              <a:gd name="T29" fmla="*/ 2 h 54"/>
              <a:gd name="T30" fmla="*/ 26 w 52"/>
              <a:gd name="T31" fmla="*/ 0 h 54"/>
              <a:gd name="T32" fmla="*/ 26 w 52"/>
              <a:gd name="T33" fmla="*/ 0 h 54"/>
              <a:gd name="T34" fmla="*/ 16 w 52"/>
              <a:gd name="T35" fmla="*/ 2 h 54"/>
              <a:gd name="T36" fmla="*/ 8 w 52"/>
              <a:gd name="T37" fmla="*/ 8 h 54"/>
              <a:gd name="T38" fmla="*/ 2 w 52"/>
              <a:gd name="T39" fmla="*/ 16 h 54"/>
              <a:gd name="T40" fmla="*/ 0 w 52"/>
              <a:gd name="T41" fmla="*/ 26 h 54"/>
              <a:gd name="T42" fmla="*/ 0 w 52"/>
              <a:gd name="T43"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54">
                <a:moveTo>
                  <a:pt x="0" y="26"/>
                </a:moveTo>
                <a:lnTo>
                  <a:pt x="0" y="26"/>
                </a:lnTo>
                <a:lnTo>
                  <a:pt x="2" y="38"/>
                </a:lnTo>
                <a:lnTo>
                  <a:pt x="8" y="46"/>
                </a:lnTo>
                <a:lnTo>
                  <a:pt x="16" y="52"/>
                </a:lnTo>
                <a:lnTo>
                  <a:pt x="26" y="54"/>
                </a:lnTo>
                <a:lnTo>
                  <a:pt x="26" y="54"/>
                </a:lnTo>
                <a:lnTo>
                  <a:pt x="36" y="52"/>
                </a:lnTo>
                <a:lnTo>
                  <a:pt x="44" y="46"/>
                </a:lnTo>
                <a:lnTo>
                  <a:pt x="50" y="38"/>
                </a:lnTo>
                <a:lnTo>
                  <a:pt x="52" y="28"/>
                </a:lnTo>
                <a:lnTo>
                  <a:pt x="52" y="28"/>
                </a:lnTo>
                <a:lnTo>
                  <a:pt x="50" y="16"/>
                </a:lnTo>
                <a:lnTo>
                  <a:pt x="44" y="8"/>
                </a:lnTo>
                <a:lnTo>
                  <a:pt x="36" y="2"/>
                </a:lnTo>
                <a:lnTo>
                  <a:pt x="26" y="0"/>
                </a:lnTo>
                <a:lnTo>
                  <a:pt x="26" y="0"/>
                </a:lnTo>
                <a:lnTo>
                  <a:pt x="16" y="2"/>
                </a:lnTo>
                <a:lnTo>
                  <a:pt x="8" y="8"/>
                </a:lnTo>
                <a:lnTo>
                  <a:pt x="2" y="16"/>
                </a:lnTo>
                <a:lnTo>
                  <a:pt x="0" y="26"/>
                </a:lnTo>
                <a:lnTo>
                  <a:pt x="0" y="26"/>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12"/>
          <p:cNvSpPr/>
          <p:nvPr>
            <p:custDataLst>
              <p:tags r:id="rId113"/>
            </p:custDataLst>
          </p:nvPr>
        </p:nvSpPr>
        <p:spPr bwMode="auto">
          <a:xfrm>
            <a:off x="3152147" y="4063583"/>
            <a:ext cx="53853" cy="53853"/>
          </a:xfrm>
          <a:custGeom>
            <a:avLst/>
            <a:gdLst>
              <a:gd name="T0" fmla="*/ 0 w 72"/>
              <a:gd name="T1" fmla="*/ 36 h 72"/>
              <a:gd name="T2" fmla="*/ 0 w 72"/>
              <a:gd name="T3" fmla="*/ 36 h 72"/>
              <a:gd name="T4" fmla="*/ 0 w 72"/>
              <a:gd name="T5" fmla="*/ 44 h 72"/>
              <a:gd name="T6" fmla="*/ 2 w 72"/>
              <a:gd name="T7" fmla="*/ 50 h 72"/>
              <a:gd name="T8" fmla="*/ 6 w 72"/>
              <a:gd name="T9" fmla="*/ 56 h 72"/>
              <a:gd name="T10" fmla="*/ 10 w 72"/>
              <a:gd name="T11" fmla="*/ 62 h 72"/>
              <a:gd name="T12" fmla="*/ 16 w 72"/>
              <a:gd name="T13" fmla="*/ 66 h 72"/>
              <a:gd name="T14" fmla="*/ 22 w 72"/>
              <a:gd name="T15" fmla="*/ 70 h 72"/>
              <a:gd name="T16" fmla="*/ 28 w 72"/>
              <a:gd name="T17" fmla="*/ 72 h 72"/>
              <a:gd name="T18" fmla="*/ 36 w 72"/>
              <a:gd name="T19" fmla="*/ 72 h 72"/>
              <a:gd name="T20" fmla="*/ 36 w 72"/>
              <a:gd name="T21" fmla="*/ 72 h 72"/>
              <a:gd name="T22" fmla="*/ 44 w 72"/>
              <a:gd name="T23" fmla="*/ 72 h 72"/>
              <a:gd name="T24" fmla="*/ 50 w 72"/>
              <a:gd name="T25" fmla="*/ 70 h 72"/>
              <a:gd name="T26" fmla="*/ 56 w 72"/>
              <a:gd name="T27" fmla="*/ 66 h 72"/>
              <a:gd name="T28" fmla="*/ 62 w 72"/>
              <a:gd name="T29" fmla="*/ 62 h 72"/>
              <a:gd name="T30" fmla="*/ 66 w 72"/>
              <a:gd name="T31" fmla="*/ 56 h 72"/>
              <a:gd name="T32" fmla="*/ 70 w 72"/>
              <a:gd name="T33" fmla="*/ 50 h 72"/>
              <a:gd name="T34" fmla="*/ 72 w 72"/>
              <a:gd name="T35" fmla="*/ 44 h 72"/>
              <a:gd name="T36" fmla="*/ 72 w 72"/>
              <a:gd name="T37" fmla="*/ 36 h 72"/>
              <a:gd name="T38" fmla="*/ 72 w 72"/>
              <a:gd name="T39" fmla="*/ 36 h 72"/>
              <a:gd name="T40" fmla="*/ 72 w 72"/>
              <a:gd name="T41" fmla="*/ 30 h 72"/>
              <a:gd name="T42" fmla="*/ 70 w 72"/>
              <a:gd name="T43" fmla="*/ 22 h 72"/>
              <a:gd name="T44" fmla="*/ 66 w 72"/>
              <a:gd name="T45" fmla="*/ 16 h 72"/>
              <a:gd name="T46" fmla="*/ 62 w 72"/>
              <a:gd name="T47" fmla="*/ 10 h 72"/>
              <a:gd name="T48" fmla="*/ 56 w 72"/>
              <a:gd name="T49" fmla="*/ 6 h 72"/>
              <a:gd name="T50" fmla="*/ 50 w 72"/>
              <a:gd name="T51" fmla="*/ 2 h 72"/>
              <a:gd name="T52" fmla="*/ 44 w 72"/>
              <a:gd name="T53" fmla="*/ 0 h 72"/>
              <a:gd name="T54" fmla="*/ 36 w 72"/>
              <a:gd name="T55" fmla="*/ 0 h 72"/>
              <a:gd name="T56" fmla="*/ 36 w 72"/>
              <a:gd name="T57" fmla="*/ 0 h 72"/>
              <a:gd name="T58" fmla="*/ 28 w 72"/>
              <a:gd name="T59" fmla="*/ 0 h 72"/>
              <a:gd name="T60" fmla="*/ 22 w 72"/>
              <a:gd name="T61" fmla="*/ 2 h 72"/>
              <a:gd name="T62" fmla="*/ 16 w 72"/>
              <a:gd name="T63" fmla="*/ 6 h 72"/>
              <a:gd name="T64" fmla="*/ 10 w 72"/>
              <a:gd name="T65" fmla="*/ 10 h 72"/>
              <a:gd name="T66" fmla="*/ 6 w 72"/>
              <a:gd name="T67" fmla="*/ 16 h 72"/>
              <a:gd name="T68" fmla="*/ 2 w 72"/>
              <a:gd name="T69" fmla="*/ 22 h 72"/>
              <a:gd name="T70" fmla="*/ 0 w 72"/>
              <a:gd name="T71" fmla="*/ 30 h 72"/>
              <a:gd name="T72" fmla="*/ 0 w 72"/>
              <a:gd name="T73" fmla="*/ 36 h 72"/>
              <a:gd name="T74" fmla="*/ 0 w 72"/>
              <a:gd name="T7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0" y="36"/>
                </a:moveTo>
                <a:lnTo>
                  <a:pt x="0" y="36"/>
                </a:lnTo>
                <a:lnTo>
                  <a:pt x="0" y="44"/>
                </a:lnTo>
                <a:lnTo>
                  <a:pt x="2" y="50"/>
                </a:lnTo>
                <a:lnTo>
                  <a:pt x="6" y="56"/>
                </a:lnTo>
                <a:lnTo>
                  <a:pt x="10" y="62"/>
                </a:lnTo>
                <a:lnTo>
                  <a:pt x="16" y="66"/>
                </a:lnTo>
                <a:lnTo>
                  <a:pt x="22" y="70"/>
                </a:lnTo>
                <a:lnTo>
                  <a:pt x="28" y="72"/>
                </a:lnTo>
                <a:lnTo>
                  <a:pt x="36" y="72"/>
                </a:lnTo>
                <a:lnTo>
                  <a:pt x="36" y="72"/>
                </a:lnTo>
                <a:lnTo>
                  <a:pt x="44" y="72"/>
                </a:lnTo>
                <a:lnTo>
                  <a:pt x="50" y="70"/>
                </a:lnTo>
                <a:lnTo>
                  <a:pt x="56" y="66"/>
                </a:lnTo>
                <a:lnTo>
                  <a:pt x="62" y="62"/>
                </a:lnTo>
                <a:lnTo>
                  <a:pt x="66" y="56"/>
                </a:lnTo>
                <a:lnTo>
                  <a:pt x="70" y="50"/>
                </a:lnTo>
                <a:lnTo>
                  <a:pt x="72" y="44"/>
                </a:lnTo>
                <a:lnTo>
                  <a:pt x="72" y="36"/>
                </a:lnTo>
                <a:lnTo>
                  <a:pt x="72" y="36"/>
                </a:lnTo>
                <a:lnTo>
                  <a:pt x="72" y="30"/>
                </a:lnTo>
                <a:lnTo>
                  <a:pt x="70" y="22"/>
                </a:lnTo>
                <a:lnTo>
                  <a:pt x="66" y="16"/>
                </a:lnTo>
                <a:lnTo>
                  <a:pt x="62" y="10"/>
                </a:lnTo>
                <a:lnTo>
                  <a:pt x="56" y="6"/>
                </a:lnTo>
                <a:lnTo>
                  <a:pt x="50" y="2"/>
                </a:lnTo>
                <a:lnTo>
                  <a:pt x="44" y="0"/>
                </a:lnTo>
                <a:lnTo>
                  <a:pt x="36" y="0"/>
                </a:lnTo>
                <a:lnTo>
                  <a:pt x="36" y="0"/>
                </a:lnTo>
                <a:lnTo>
                  <a:pt x="28" y="0"/>
                </a:lnTo>
                <a:lnTo>
                  <a:pt x="22" y="2"/>
                </a:lnTo>
                <a:lnTo>
                  <a:pt x="16" y="6"/>
                </a:lnTo>
                <a:lnTo>
                  <a:pt x="10" y="10"/>
                </a:lnTo>
                <a:lnTo>
                  <a:pt x="6" y="16"/>
                </a:lnTo>
                <a:lnTo>
                  <a:pt x="2" y="22"/>
                </a:lnTo>
                <a:lnTo>
                  <a:pt x="0" y="30"/>
                </a:lnTo>
                <a:lnTo>
                  <a:pt x="0" y="36"/>
                </a:lnTo>
                <a:lnTo>
                  <a:pt x="0" y="36"/>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13"/>
          <p:cNvSpPr/>
          <p:nvPr>
            <p:custDataLst>
              <p:tags r:id="rId114"/>
            </p:custDataLst>
          </p:nvPr>
        </p:nvSpPr>
        <p:spPr bwMode="auto">
          <a:xfrm>
            <a:off x="3054914" y="3994772"/>
            <a:ext cx="58339" cy="163053"/>
          </a:xfrm>
          <a:custGeom>
            <a:avLst/>
            <a:gdLst>
              <a:gd name="T0" fmla="*/ 38 w 78"/>
              <a:gd name="T1" fmla="*/ 218 h 218"/>
              <a:gd name="T2" fmla="*/ 38 w 78"/>
              <a:gd name="T3" fmla="*/ 218 h 218"/>
              <a:gd name="T4" fmla="*/ 30 w 78"/>
              <a:gd name="T5" fmla="*/ 216 h 218"/>
              <a:gd name="T6" fmla="*/ 24 w 78"/>
              <a:gd name="T7" fmla="*/ 214 h 218"/>
              <a:gd name="T8" fmla="*/ 16 w 78"/>
              <a:gd name="T9" fmla="*/ 210 h 218"/>
              <a:gd name="T10" fmla="*/ 12 w 78"/>
              <a:gd name="T11" fmla="*/ 206 h 218"/>
              <a:gd name="T12" fmla="*/ 6 w 78"/>
              <a:gd name="T13" fmla="*/ 200 h 218"/>
              <a:gd name="T14" fmla="*/ 2 w 78"/>
              <a:gd name="T15" fmla="*/ 194 h 218"/>
              <a:gd name="T16" fmla="*/ 0 w 78"/>
              <a:gd name="T17" fmla="*/ 186 h 218"/>
              <a:gd name="T18" fmla="*/ 0 w 78"/>
              <a:gd name="T19" fmla="*/ 178 h 218"/>
              <a:gd name="T20" fmla="*/ 0 w 78"/>
              <a:gd name="T21" fmla="*/ 40 h 218"/>
              <a:gd name="T22" fmla="*/ 0 w 78"/>
              <a:gd name="T23" fmla="*/ 40 h 218"/>
              <a:gd name="T24" fmla="*/ 0 w 78"/>
              <a:gd name="T25" fmla="*/ 32 h 218"/>
              <a:gd name="T26" fmla="*/ 2 w 78"/>
              <a:gd name="T27" fmla="*/ 24 h 218"/>
              <a:gd name="T28" fmla="*/ 6 w 78"/>
              <a:gd name="T29" fmla="*/ 18 h 218"/>
              <a:gd name="T30" fmla="*/ 12 w 78"/>
              <a:gd name="T31" fmla="*/ 12 h 218"/>
              <a:gd name="T32" fmla="*/ 18 w 78"/>
              <a:gd name="T33" fmla="*/ 6 h 218"/>
              <a:gd name="T34" fmla="*/ 24 w 78"/>
              <a:gd name="T35" fmla="*/ 4 h 218"/>
              <a:gd name="T36" fmla="*/ 32 w 78"/>
              <a:gd name="T37" fmla="*/ 0 h 218"/>
              <a:gd name="T38" fmla="*/ 38 w 78"/>
              <a:gd name="T39" fmla="*/ 0 h 218"/>
              <a:gd name="T40" fmla="*/ 38 w 78"/>
              <a:gd name="T41" fmla="*/ 0 h 218"/>
              <a:gd name="T42" fmla="*/ 46 w 78"/>
              <a:gd name="T43" fmla="*/ 0 h 218"/>
              <a:gd name="T44" fmla="*/ 54 w 78"/>
              <a:gd name="T45" fmla="*/ 4 h 218"/>
              <a:gd name="T46" fmla="*/ 60 w 78"/>
              <a:gd name="T47" fmla="*/ 6 h 218"/>
              <a:gd name="T48" fmla="*/ 66 w 78"/>
              <a:gd name="T49" fmla="*/ 12 h 218"/>
              <a:gd name="T50" fmla="*/ 72 w 78"/>
              <a:gd name="T51" fmla="*/ 18 h 218"/>
              <a:gd name="T52" fmla="*/ 74 w 78"/>
              <a:gd name="T53" fmla="*/ 24 h 218"/>
              <a:gd name="T54" fmla="*/ 78 w 78"/>
              <a:gd name="T55" fmla="*/ 32 h 218"/>
              <a:gd name="T56" fmla="*/ 78 w 78"/>
              <a:gd name="T57" fmla="*/ 40 h 218"/>
              <a:gd name="T58" fmla="*/ 78 w 78"/>
              <a:gd name="T59" fmla="*/ 178 h 218"/>
              <a:gd name="T60" fmla="*/ 78 w 78"/>
              <a:gd name="T61" fmla="*/ 178 h 218"/>
              <a:gd name="T62" fmla="*/ 78 w 78"/>
              <a:gd name="T63" fmla="*/ 186 h 218"/>
              <a:gd name="T64" fmla="*/ 74 w 78"/>
              <a:gd name="T65" fmla="*/ 194 h 218"/>
              <a:gd name="T66" fmla="*/ 72 w 78"/>
              <a:gd name="T67" fmla="*/ 200 h 218"/>
              <a:gd name="T68" fmla="*/ 66 w 78"/>
              <a:gd name="T69" fmla="*/ 206 h 218"/>
              <a:gd name="T70" fmla="*/ 60 w 78"/>
              <a:gd name="T71" fmla="*/ 210 h 218"/>
              <a:gd name="T72" fmla="*/ 54 w 78"/>
              <a:gd name="T73" fmla="*/ 214 h 218"/>
              <a:gd name="T74" fmla="*/ 46 w 78"/>
              <a:gd name="T75" fmla="*/ 216 h 218"/>
              <a:gd name="T76" fmla="*/ 38 w 78"/>
              <a:gd name="T77" fmla="*/ 218 h 218"/>
              <a:gd name="T78" fmla="*/ 38 w 78"/>
              <a:gd name="T7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218">
                <a:moveTo>
                  <a:pt x="38" y="218"/>
                </a:moveTo>
                <a:lnTo>
                  <a:pt x="38" y="218"/>
                </a:lnTo>
                <a:lnTo>
                  <a:pt x="30" y="216"/>
                </a:lnTo>
                <a:lnTo>
                  <a:pt x="24" y="214"/>
                </a:lnTo>
                <a:lnTo>
                  <a:pt x="16" y="210"/>
                </a:lnTo>
                <a:lnTo>
                  <a:pt x="12" y="206"/>
                </a:lnTo>
                <a:lnTo>
                  <a:pt x="6" y="200"/>
                </a:lnTo>
                <a:lnTo>
                  <a:pt x="2" y="194"/>
                </a:lnTo>
                <a:lnTo>
                  <a:pt x="0" y="186"/>
                </a:lnTo>
                <a:lnTo>
                  <a:pt x="0" y="178"/>
                </a:lnTo>
                <a:lnTo>
                  <a:pt x="0" y="40"/>
                </a:lnTo>
                <a:lnTo>
                  <a:pt x="0" y="40"/>
                </a:lnTo>
                <a:lnTo>
                  <a:pt x="0" y="32"/>
                </a:lnTo>
                <a:lnTo>
                  <a:pt x="2" y="24"/>
                </a:lnTo>
                <a:lnTo>
                  <a:pt x="6" y="18"/>
                </a:lnTo>
                <a:lnTo>
                  <a:pt x="12" y="12"/>
                </a:lnTo>
                <a:lnTo>
                  <a:pt x="18" y="6"/>
                </a:lnTo>
                <a:lnTo>
                  <a:pt x="24" y="4"/>
                </a:lnTo>
                <a:lnTo>
                  <a:pt x="32" y="0"/>
                </a:lnTo>
                <a:lnTo>
                  <a:pt x="38" y="0"/>
                </a:lnTo>
                <a:lnTo>
                  <a:pt x="38" y="0"/>
                </a:lnTo>
                <a:lnTo>
                  <a:pt x="46" y="0"/>
                </a:lnTo>
                <a:lnTo>
                  <a:pt x="54" y="4"/>
                </a:lnTo>
                <a:lnTo>
                  <a:pt x="60" y="6"/>
                </a:lnTo>
                <a:lnTo>
                  <a:pt x="66" y="12"/>
                </a:lnTo>
                <a:lnTo>
                  <a:pt x="72" y="18"/>
                </a:lnTo>
                <a:lnTo>
                  <a:pt x="74" y="24"/>
                </a:lnTo>
                <a:lnTo>
                  <a:pt x="78" y="32"/>
                </a:lnTo>
                <a:lnTo>
                  <a:pt x="78" y="40"/>
                </a:lnTo>
                <a:lnTo>
                  <a:pt x="78" y="178"/>
                </a:lnTo>
                <a:lnTo>
                  <a:pt x="78" y="178"/>
                </a:lnTo>
                <a:lnTo>
                  <a:pt x="78" y="186"/>
                </a:lnTo>
                <a:lnTo>
                  <a:pt x="74" y="194"/>
                </a:lnTo>
                <a:lnTo>
                  <a:pt x="72" y="200"/>
                </a:lnTo>
                <a:lnTo>
                  <a:pt x="66" y="206"/>
                </a:lnTo>
                <a:lnTo>
                  <a:pt x="60" y="210"/>
                </a:lnTo>
                <a:lnTo>
                  <a:pt x="54" y="214"/>
                </a:lnTo>
                <a:lnTo>
                  <a:pt x="46" y="216"/>
                </a:lnTo>
                <a:lnTo>
                  <a:pt x="38" y="218"/>
                </a:lnTo>
                <a:lnTo>
                  <a:pt x="38" y="218"/>
                </a:lnTo>
                <a:close/>
              </a:path>
            </a:pathLst>
          </a:custGeom>
          <a:solidFill>
            <a:srgbClr val="FAA67A">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14"/>
          <p:cNvSpPr/>
          <p:nvPr>
            <p:custDataLst>
              <p:tags r:id="rId115"/>
            </p:custDataLst>
          </p:nvPr>
        </p:nvSpPr>
        <p:spPr bwMode="auto">
          <a:xfrm>
            <a:off x="3071368" y="3732989"/>
            <a:ext cx="215410" cy="330593"/>
          </a:xfrm>
          <a:custGeom>
            <a:avLst/>
            <a:gdLst>
              <a:gd name="T0" fmla="*/ 32 w 288"/>
              <a:gd name="T1" fmla="*/ 0 h 442"/>
              <a:gd name="T2" fmla="*/ 32 w 288"/>
              <a:gd name="T3" fmla="*/ 0 h 442"/>
              <a:gd name="T4" fmla="*/ 68 w 288"/>
              <a:gd name="T5" fmla="*/ 2 h 442"/>
              <a:gd name="T6" fmla="*/ 102 w 288"/>
              <a:gd name="T7" fmla="*/ 6 h 442"/>
              <a:gd name="T8" fmla="*/ 132 w 288"/>
              <a:gd name="T9" fmla="*/ 12 h 442"/>
              <a:gd name="T10" fmla="*/ 158 w 288"/>
              <a:gd name="T11" fmla="*/ 20 h 442"/>
              <a:gd name="T12" fmla="*/ 182 w 288"/>
              <a:gd name="T13" fmla="*/ 30 h 442"/>
              <a:gd name="T14" fmla="*/ 202 w 288"/>
              <a:gd name="T15" fmla="*/ 40 h 442"/>
              <a:gd name="T16" fmla="*/ 218 w 288"/>
              <a:gd name="T17" fmla="*/ 54 h 442"/>
              <a:gd name="T18" fmla="*/ 234 w 288"/>
              <a:gd name="T19" fmla="*/ 66 h 442"/>
              <a:gd name="T20" fmla="*/ 246 w 288"/>
              <a:gd name="T21" fmla="*/ 80 h 442"/>
              <a:gd name="T22" fmla="*/ 256 w 288"/>
              <a:gd name="T23" fmla="*/ 92 h 442"/>
              <a:gd name="T24" fmla="*/ 264 w 288"/>
              <a:gd name="T25" fmla="*/ 106 h 442"/>
              <a:gd name="T26" fmla="*/ 272 w 288"/>
              <a:gd name="T27" fmla="*/ 120 h 442"/>
              <a:gd name="T28" fmla="*/ 282 w 288"/>
              <a:gd name="T29" fmla="*/ 144 h 442"/>
              <a:gd name="T30" fmla="*/ 286 w 288"/>
              <a:gd name="T31" fmla="*/ 162 h 442"/>
              <a:gd name="T32" fmla="*/ 286 w 288"/>
              <a:gd name="T33" fmla="*/ 162 h 442"/>
              <a:gd name="T34" fmla="*/ 288 w 288"/>
              <a:gd name="T35" fmla="*/ 164 h 442"/>
              <a:gd name="T36" fmla="*/ 288 w 288"/>
              <a:gd name="T37" fmla="*/ 164 h 442"/>
              <a:gd name="T38" fmla="*/ 288 w 288"/>
              <a:gd name="T39" fmla="*/ 170 h 442"/>
              <a:gd name="T40" fmla="*/ 288 w 288"/>
              <a:gd name="T41" fmla="*/ 170 h 442"/>
              <a:gd name="T42" fmla="*/ 288 w 288"/>
              <a:gd name="T43" fmla="*/ 172 h 442"/>
              <a:gd name="T44" fmla="*/ 278 w 288"/>
              <a:gd name="T45" fmla="*/ 442 h 442"/>
              <a:gd name="T46" fmla="*/ 278 w 288"/>
              <a:gd name="T47" fmla="*/ 442 h 442"/>
              <a:gd name="T48" fmla="*/ 258 w 288"/>
              <a:gd name="T49" fmla="*/ 442 h 442"/>
              <a:gd name="T50" fmla="*/ 258 w 288"/>
              <a:gd name="T51" fmla="*/ 212 h 442"/>
              <a:gd name="T52" fmla="*/ 258 w 288"/>
              <a:gd name="T53" fmla="*/ 212 h 442"/>
              <a:gd name="T54" fmla="*/ 258 w 288"/>
              <a:gd name="T55" fmla="*/ 200 h 442"/>
              <a:gd name="T56" fmla="*/ 254 w 288"/>
              <a:gd name="T57" fmla="*/ 190 h 442"/>
              <a:gd name="T58" fmla="*/ 248 w 288"/>
              <a:gd name="T59" fmla="*/ 180 h 442"/>
              <a:gd name="T60" fmla="*/ 242 w 288"/>
              <a:gd name="T61" fmla="*/ 172 h 442"/>
              <a:gd name="T62" fmla="*/ 234 w 288"/>
              <a:gd name="T63" fmla="*/ 164 h 442"/>
              <a:gd name="T64" fmla="*/ 224 w 288"/>
              <a:gd name="T65" fmla="*/ 158 h 442"/>
              <a:gd name="T66" fmla="*/ 212 w 288"/>
              <a:gd name="T67" fmla="*/ 156 h 442"/>
              <a:gd name="T68" fmla="*/ 200 w 288"/>
              <a:gd name="T69" fmla="*/ 154 h 442"/>
              <a:gd name="T70" fmla="*/ 200 w 288"/>
              <a:gd name="T71" fmla="*/ 154 h 442"/>
              <a:gd name="T72" fmla="*/ 152 w 288"/>
              <a:gd name="T73" fmla="*/ 166 h 442"/>
              <a:gd name="T74" fmla="*/ 100 w 288"/>
              <a:gd name="T75" fmla="*/ 172 h 442"/>
              <a:gd name="T76" fmla="*/ 50 w 288"/>
              <a:gd name="T77" fmla="*/ 176 h 442"/>
              <a:gd name="T78" fmla="*/ 0 w 288"/>
              <a:gd name="T79" fmla="*/ 178 h 442"/>
              <a:gd name="T80" fmla="*/ 0 w 288"/>
              <a:gd name="T81" fmla="*/ 56 h 442"/>
              <a:gd name="T82" fmla="*/ 0 w 288"/>
              <a:gd name="T83" fmla="*/ 56 h 442"/>
              <a:gd name="T84" fmla="*/ 32 w 288"/>
              <a:gd name="T85" fmla="*/ 56 h 442"/>
              <a:gd name="T86" fmla="*/ 32 w 288"/>
              <a:gd name="T87"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8" h="442">
                <a:moveTo>
                  <a:pt x="32" y="0"/>
                </a:moveTo>
                <a:lnTo>
                  <a:pt x="32" y="0"/>
                </a:lnTo>
                <a:lnTo>
                  <a:pt x="68" y="2"/>
                </a:lnTo>
                <a:lnTo>
                  <a:pt x="102" y="6"/>
                </a:lnTo>
                <a:lnTo>
                  <a:pt x="132" y="12"/>
                </a:lnTo>
                <a:lnTo>
                  <a:pt x="158" y="20"/>
                </a:lnTo>
                <a:lnTo>
                  <a:pt x="182" y="30"/>
                </a:lnTo>
                <a:lnTo>
                  <a:pt x="202" y="40"/>
                </a:lnTo>
                <a:lnTo>
                  <a:pt x="218" y="54"/>
                </a:lnTo>
                <a:lnTo>
                  <a:pt x="234" y="66"/>
                </a:lnTo>
                <a:lnTo>
                  <a:pt x="246" y="80"/>
                </a:lnTo>
                <a:lnTo>
                  <a:pt x="256" y="92"/>
                </a:lnTo>
                <a:lnTo>
                  <a:pt x="264" y="106"/>
                </a:lnTo>
                <a:lnTo>
                  <a:pt x="272" y="120"/>
                </a:lnTo>
                <a:lnTo>
                  <a:pt x="282" y="144"/>
                </a:lnTo>
                <a:lnTo>
                  <a:pt x="286" y="162"/>
                </a:lnTo>
                <a:lnTo>
                  <a:pt x="286" y="162"/>
                </a:lnTo>
                <a:lnTo>
                  <a:pt x="288" y="164"/>
                </a:lnTo>
                <a:lnTo>
                  <a:pt x="288" y="164"/>
                </a:lnTo>
                <a:lnTo>
                  <a:pt x="288" y="170"/>
                </a:lnTo>
                <a:lnTo>
                  <a:pt x="288" y="170"/>
                </a:lnTo>
                <a:lnTo>
                  <a:pt x="288" y="172"/>
                </a:lnTo>
                <a:lnTo>
                  <a:pt x="278" y="442"/>
                </a:lnTo>
                <a:lnTo>
                  <a:pt x="278" y="442"/>
                </a:lnTo>
                <a:lnTo>
                  <a:pt x="258" y="442"/>
                </a:lnTo>
                <a:lnTo>
                  <a:pt x="258" y="212"/>
                </a:lnTo>
                <a:lnTo>
                  <a:pt x="258" y="212"/>
                </a:lnTo>
                <a:lnTo>
                  <a:pt x="258" y="200"/>
                </a:lnTo>
                <a:lnTo>
                  <a:pt x="254" y="190"/>
                </a:lnTo>
                <a:lnTo>
                  <a:pt x="248" y="180"/>
                </a:lnTo>
                <a:lnTo>
                  <a:pt x="242" y="172"/>
                </a:lnTo>
                <a:lnTo>
                  <a:pt x="234" y="164"/>
                </a:lnTo>
                <a:lnTo>
                  <a:pt x="224" y="158"/>
                </a:lnTo>
                <a:lnTo>
                  <a:pt x="212" y="156"/>
                </a:lnTo>
                <a:lnTo>
                  <a:pt x="200" y="154"/>
                </a:lnTo>
                <a:lnTo>
                  <a:pt x="200" y="154"/>
                </a:lnTo>
                <a:lnTo>
                  <a:pt x="152" y="166"/>
                </a:lnTo>
                <a:lnTo>
                  <a:pt x="100" y="172"/>
                </a:lnTo>
                <a:lnTo>
                  <a:pt x="50" y="176"/>
                </a:lnTo>
                <a:lnTo>
                  <a:pt x="0" y="178"/>
                </a:lnTo>
                <a:lnTo>
                  <a:pt x="0" y="56"/>
                </a:lnTo>
                <a:lnTo>
                  <a:pt x="0" y="56"/>
                </a:lnTo>
                <a:lnTo>
                  <a:pt x="32" y="56"/>
                </a:lnTo>
                <a:lnTo>
                  <a:pt x="32" y="0"/>
                </a:lnTo>
                <a:close/>
              </a:path>
            </a:pathLst>
          </a:custGeom>
          <a:solidFill>
            <a:srgbClr val="CE885B">
              <a:lumMod val="75000"/>
            </a:srgbClr>
          </a:solidFill>
          <a:ln>
            <a:noFill/>
          </a:ln>
        </p:spPr>
        <p:txBody>
          <a:bodyPr vert="horz" wrap="square" lIns="91440" tIns="45720" rIns="91440" bIns="45720" numCol="1" anchor="t" anchorCtr="0" compatLnSpc="1"/>
          <a:lstStyle/>
          <a:p>
            <a:endParaRPr lang="zh-CN" altLang="en-US"/>
          </a:p>
        </p:txBody>
      </p:sp>
      <p:sp>
        <p:nvSpPr>
          <p:cNvPr id="122" name="Freeform 315"/>
          <p:cNvSpPr/>
          <p:nvPr>
            <p:custDataLst>
              <p:tags r:id="rId116"/>
            </p:custDataLst>
          </p:nvPr>
        </p:nvSpPr>
        <p:spPr bwMode="auto">
          <a:xfrm>
            <a:off x="2878397" y="3732989"/>
            <a:ext cx="297683" cy="330593"/>
          </a:xfrm>
          <a:custGeom>
            <a:avLst/>
            <a:gdLst>
              <a:gd name="T0" fmla="*/ 296 w 398"/>
              <a:gd name="T1" fmla="*/ 0 h 442"/>
              <a:gd name="T2" fmla="*/ 256 w 398"/>
              <a:gd name="T3" fmla="*/ 0 h 442"/>
              <a:gd name="T4" fmla="*/ 256 w 398"/>
              <a:gd name="T5" fmla="*/ 0 h 442"/>
              <a:gd name="T6" fmla="*/ 220 w 398"/>
              <a:gd name="T7" fmla="*/ 2 h 442"/>
              <a:gd name="T8" fmla="*/ 186 w 398"/>
              <a:gd name="T9" fmla="*/ 6 h 442"/>
              <a:gd name="T10" fmla="*/ 156 w 398"/>
              <a:gd name="T11" fmla="*/ 12 h 442"/>
              <a:gd name="T12" fmla="*/ 130 w 398"/>
              <a:gd name="T13" fmla="*/ 20 h 442"/>
              <a:gd name="T14" fmla="*/ 106 w 398"/>
              <a:gd name="T15" fmla="*/ 30 h 442"/>
              <a:gd name="T16" fmla="*/ 86 w 398"/>
              <a:gd name="T17" fmla="*/ 40 h 442"/>
              <a:gd name="T18" fmla="*/ 70 w 398"/>
              <a:gd name="T19" fmla="*/ 52 h 442"/>
              <a:gd name="T20" fmla="*/ 54 w 398"/>
              <a:gd name="T21" fmla="*/ 66 h 442"/>
              <a:gd name="T22" fmla="*/ 42 w 398"/>
              <a:gd name="T23" fmla="*/ 78 h 442"/>
              <a:gd name="T24" fmla="*/ 32 w 398"/>
              <a:gd name="T25" fmla="*/ 92 h 442"/>
              <a:gd name="T26" fmla="*/ 22 w 398"/>
              <a:gd name="T27" fmla="*/ 106 h 442"/>
              <a:gd name="T28" fmla="*/ 16 w 398"/>
              <a:gd name="T29" fmla="*/ 118 h 442"/>
              <a:gd name="T30" fmla="*/ 6 w 398"/>
              <a:gd name="T31" fmla="*/ 142 h 442"/>
              <a:gd name="T32" fmla="*/ 2 w 398"/>
              <a:gd name="T33" fmla="*/ 162 h 442"/>
              <a:gd name="T34" fmla="*/ 2 w 398"/>
              <a:gd name="T35" fmla="*/ 162 h 442"/>
              <a:gd name="T36" fmla="*/ 0 w 398"/>
              <a:gd name="T37" fmla="*/ 164 h 442"/>
              <a:gd name="T38" fmla="*/ 0 w 398"/>
              <a:gd name="T39" fmla="*/ 164 h 442"/>
              <a:gd name="T40" fmla="*/ 0 w 398"/>
              <a:gd name="T41" fmla="*/ 168 h 442"/>
              <a:gd name="T42" fmla="*/ 0 w 398"/>
              <a:gd name="T43" fmla="*/ 168 h 442"/>
              <a:gd name="T44" fmla="*/ 0 w 398"/>
              <a:gd name="T45" fmla="*/ 172 h 442"/>
              <a:gd name="T46" fmla="*/ 10 w 398"/>
              <a:gd name="T47" fmla="*/ 442 h 442"/>
              <a:gd name="T48" fmla="*/ 10 w 398"/>
              <a:gd name="T49" fmla="*/ 442 h 442"/>
              <a:gd name="T50" fmla="*/ 28 w 398"/>
              <a:gd name="T51" fmla="*/ 442 h 442"/>
              <a:gd name="T52" fmla="*/ 28 w 398"/>
              <a:gd name="T53" fmla="*/ 212 h 442"/>
              <a:gd name="T54" fmla="*/ 28 w 398"/>
              <a:gd name="T55" fmla="*/ 212 h 442"/>
              <a:gd name="T56" fmla="*/ 30 w 398"/>
              <a:gd name="T57" fmla="*/ 200 h 442"/>
              <a:gd name="T58" fmla="*/ 34 w 398"/>
              <a:gd name="T59" fmla="*/ 190 h 442"/>
              <a:gd name="T60" fmla="*/ 38 w 398"/>
              <a:gd name="T61" fmla="*/ 180 h 442"/>
              <a:gd name="T62" fmla="*/ 46 w 398"/>
              <a:gd name="T63" fmla="*/ 170 h 442"/>
              <a:gd name="T64" fmla="*/ 54 w 398"/>
              <a:gd name="T65" fmla="*/ 164 h 442"/>
              <a:gd name="T66" fmla="*/ 64 w 398"/>
              <a:gd name="T67" fmla="*/ 158 h 442"/>
              <a:gd name="T68" fmla="*/ 76 w 398"/>
              <a:gd name="T69" fmla="*/ 154 h 442"/>
              <a:gd name="T70" fmla="*/ 88 w 398"/>
              <a:gd name="T71" fmla="*/ 154 h 442"/>
              <a:gd name="T72" fmla="*/ 88 w 398"/>
              <a:gd name="T73" fmla="*/ 154 h 442"/>
              <a:gd name="T74" fmla="*/ 130 w 398"/>
              <a:gd name="T75" fmla="*/ 164 h 442"/>
              <a:gd name="T76" fmla="*/ 172 w 398"/>
              <a:gd name="T77" fmla="*/ 170 h 442"/>
              <a:gd name="T78" fmla="*/ 214 w 398"/>
              <a:gd name="T79" fmla="*/ 176 h 442"/>
              <a:gd name="T80" fmla="*/ 256 w 398"/>
              <a:gd name="T81" fmla="*/ 178 h 442"/>
              <a:gd name="T82" fmla="*/ 256 w 398"/>
              <a:gd name="T83" fmla="*/ 178 h 442"/>
              <a:gd name="T84" fmla="*/ 268 w 398"/>
              <a:gd name="T85" fmla="*/ 178 h 442"/>
              <a:gd name="T86" fmla="*/ 302 w 398"/>
              <a:gd name="T87" fmla="*/ 178 h 442"/>
              <a:gd name="T88" fmla="*/ 302 w 398"/>
              <a:gd name="T89" fmla="*/ 178 h 442"/>
              <a:gd name="T90" fmla="*/ 324 w 398"/>
              <a:gd name="T91" fmla="*/ 174 h 442"/>
              <a:gd name="T92" fmla="*/ 346 w 398"/>
              <a:gd name="T93" fmla="*/ 168 h 442"/>
              <a:gd name="T94" fmla="*/ 362 w 398"/>
              <a:gd name="T95" fmla="*/ 158 h 442"/>
              <a:gd name="T96" fmla="*/ 376 w 398"/>
              <a:gd name="T97" fmla="*/ 148 h 442"/>
              <a:gd name="T98" fmla="*/ 386 w 398"/>
              <a:gd name="T99" fmla="*/ 134 h 442"/>
              <a:gd name="T100" fmla="*/ 394 w 398"/>
              <a:gd name="T101" fmla="*/ 118 h 442"/>
              <a:gd name="T102" fmla="*/ 398 w 398"/>
              <a:gd name="T103" fmla="*/ 102 h 442"/>
              <a:gd name="T104" fmla="*/ 398 w 398"/>
              <a:gd name="T105" fmla="*/ 86 h 442"/>
              <a:gd name="T106" fmla="*/ 396 w 398"/>
              <a:gd name="T107" fmla="*/ 70 h 442"/>
              <a:gd name="T108" fmla="*/ 392 w 398"/>
              <a:gd name="T109" fmla="*/ 54 h 442"/>
              <a:gd name="T110" fmla="*/ 382 w 398"/>
              <a:gd name="T111" fmla="*/ 40 h 442"/>
              <a:gd name="T112" fmla="*/ 372 w 398"/>
              <a:gd name="T113" fmla="*/ 28 h 442"/>
              <a:gd name="T114" fmla="*/ 356 w 398"/>
              <a:gd name="T115" fmla="*/ 16 h 442"/>
              <a:gd name="T116" fmla="*/ 340 w 398"/>
              <a:gd name="T117" fmla="*/ 8 h 442"/>
              <a:gd name="T118" fmla="*/ 318 w 398"/>
              <a:gd name="T119" fmla="*/ 2 h 442"/>
              <a:gd name="T120" fmla="*/ 296 w 398"/>
              <a:gd name="T121" fmla="*/ 0 h 442"/>
              <a:gd name="T122" fmla="*/ 296 w 398"/>
              <a:gd name="T12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8" h="442">
                <a:moveTo>
                  <a:pt x="296" y="0"/>
                </a:moveTo>
                <a:lnTo>
                  <a:pt x="256" y="0"/>
                </a:lnTo>
                <a:lnTo>
                  <a:pt x="256" y="0"/>
                </a:lnTo>
                <a:lnTo>
                  <a:pt x="220" y="2"/>
                </a:lnTo>
                <a:lnTo>
                  <a:pt x="186" y="6"/>
                </a:lnTo>
                <a:lnTo>
                  <a:pt x="156" y="12"/>
                </a:lnTo>
                <a:lnTo>
                  <a:pt x="130" y="20"/>
                </a:lnTo>
                <a:lnTo>
                  <a:pt x="106" y="30"/>
                </a:lnTo>
                <a:lnTo>
                  <a:pt x="86" y="40"/>
                </a:lnTo>
                <a:lnTo>
                  <a:pt x="70" y="52"/>
                </a:lnTo>
                <a:lnTo>
                  <a:pt x="54" y="66"/>
                </a:lnTo>
                <a:lnTo>
                  <a:pt x="42" y="78"/>
                </a:lnTo>
                <a:lnTo>
                  <a:pt x="32" y="92"/>
                </a:lnTo>
                <a:lnTo>
                  <a:pt x="22" y="106"/>
                </a:lnTo>
                <a:lnTo>
                  <a:pt x="16" y="118"/>
                </a:lnTo>
                <a:lnTo>
                  <a:pt x="6" y="142"/>
                </a:lnTo>
                <a:lnTo>
                  <a:pt x="2" y="162"/>
                </a:lnTo>
                <a:lnTo>
                  <a:pt x="2" y="162"/>
                </a:lnTo>
                <a:lnTo>
                  <a:pt x="0" y="164"/>
                </a:lnTo>
                <a:lnTo>
                  <a:pt x="0" y="164"/>
                </a:lnTo>
                <a:lnTo>
                  <a:pt x="0" y="168"/>
                </a:lnTo>
                <a:lnTo>
                  <a:pt x="0" y="168"/>
                </a:lnTo>
                <a:lnTo>
                  <a:pt x="0" y="172"/>
                </a:lnTo>
                <a:lnTo>
                  <a:pt x="10" y="442"/>
                </a:lnTo>
                <a:lnTo>
                  <a:pt x="10" y="442"/>
                </a:lnTo>
                <a:lnTo>
                  <a:pt x="28" y="442"/>
                </a:lnTo>
                <a:lnTo>
                  <a:pt x="28" y="212"/>
                </a:lnTo>
                <a:lnTo>
                  <a:pt x="28" y="212"/>
                </a:lnTo>
                <a:lnTo>
                  <a:pt x="30" y="200"/>
                </a:lnTo>
                <a:lnTo>
                  <a:pt x="34" y="190"/>
                </a:lnTo>
                <a:lnTo>
                  <a:pt x="38" y="180"/>
                </a:lnTo>
                <a:lnTo>
                  <a:pt x="46" y="170"/>
                </a:lnTo>
                <a:lnTo>
                  <a:pt x="54" y="164"/>
                </a:lnTo>
                <a:lnTo>
                  <a:pt x="64" y="158"/>
                </a:lnTo>
                <a:lnTo>
                  <a:pt x="76" y="154"/>
                </a:lnTo>
                <a:lnTo>
                  <a:pt x="88" y="154"/>
                </a:lnTo>
                <a:lnTo>
                  <a:pt x="88" y="154"/>
                </a:lnTo>
                <a:lnTo>
                  <a:pt x="130" y="164"/>
                </a:lnTo>
                <a:lnTo>
                  <a:pt x="172" y="170"/>
                </a:lnTo>
                <a:lnTo>
                  <a:pt x="214" y="176"/>
                </a:lnTo>
                <a:lnTo>
                  <a:pt x="256" y="178"/>
                </a:lnTo>
                <a:lnTo>
                  <a:pt x="256" y="178"/>
                </a:lnTo>
                <a:lnTo>
                  <a:pt x="268" y="178"/>
                </a:lnTo>
                <a:lnTo>
                  <a:pt x="302" y="178"/>
                </a:lnTo>
                <a:lnTo>
                  <a:pt x="302" y="178"/>
                </a:lnTo>
                <a:lnTo>
                  <a:pt x="324" y="174"/>
                </a:lnTo>
                <a:lnTo>
                  <a:pt x="346" y="168"/>
                </a:lnTo>
                <a:lnTo>
                  <a:pt x="362" y="158"/>
                </a:lnTo>
                <a:lnTo>
                  <a:pt x="376" y="148"/>
                </a:lnTo>
                <a:lnTo>
                  <a:pt x="386" y="134"/>
                </a:lnTo>
                <a:lnTo>
                  <a:pt x="394" y="118"/>
                </a:lnTo>
                <a:lnTo>
                  <a:pt x="398" y="102"/>
                </a:lnTo>
                <a:lnTo>
                  <a:pt x="398" y="86"/>
                </a:lnTo>
                <a:lnTo>
                  <a:pt x="396" y="70"/>
                </a:lnTo>
                <a:lnTo>
                  <a:pt x="392" y="54"/>
                </a:lnTo>
                <a:lnTo>
                  <a:pt x="382" y="40"/>
                </a:lnTo>
                <a:lnTo>
                  <a:pt x="372" y="28"/>
                </a:lnTo>
                <a:lnTo>
                  <a:pt x="356" y="16"/>
                </a:lnTo>
                <a:lnTo>
                  <a:pt x="340" y="8"/>
                </a:lnTo>
                <a:lnTo>
                  <a:pt x="318" y="2"/>
                </a:lnTo>
                <a:lnTo>
                  <a:pt x="296" y="0"/>
                </a:lnTo>
                <a:lnTo>
                  <a:pt x="296" y="0"/>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23" name="Freeform 316"/>
          <p:cNvSpPr/>
          <p:nvPr>
            <p:custDataLst>
              <p:tags r:id="rId117"/>
            </p:custDataLst>
          </p:nvPr>
        </p:nvSpPr>
        <p:spPr bwMode="auto">
          <a:xfrm>
            <a:off x="3027988" y="4196718"/>
            <a:ext cx="116680" cy="32910"/>
          </a:xfrm>
          <a:custGeom>
            <a:avLst/>
            <a:gdLst>
              <a:gd name="T0" fmla="*/ 156 w 156"/>
              <a:gd name="T1" fmla="*/ 0 h 44"/>
              <a:gd name="T2" fmla="*/ 0 w 156"/>
              <a:gd name="T3" fmla="*/ 0 h 44"/>
              <a:gd name="T4" fmla="*/ 0 w 156"/>
              <a:gd name="T5" fmla="*/ 0 h 44"/>
              <a:gd name="T6" fmla="*/ 0 w 156"/>
              <a:gd name="T7" fmla="*/ 8 h 44"/>
              <a:gd name="T8" fmla="*/ 2 w 156"/>
              <a:gd name="T9" fmla="*/ 16 h 44"/>
              <a:gd name="T10" fmla="*/ 8 w 156"/>
              <a:gd name="T11" fmla="*/ 24 h 44"/>
              <a:gd name="T12" fmla="*/ 12 w 156"/>
              <a:gd name="T13" fmla="*/ 32 h 44"/>
              <a:gd name="T14" fmla="*/ 20 w 156"/>
              <a:gd name="T15" fmla="*/ 36 h 44"/>
              <a:gd name="T16" fmla="*/ 26 w 156"/>
              <a:gd name="T17" fmla="*/ 40 h 44"/>
              <a:gd name="T18" fmla="*/ 36 w 156"/>
              <a:gd name="T19" fmla="*/ 44 h 44"/>
              <a:gd name="T20" fmla="*/ 44 w 156"/>
              <a:gd name="T21" fmla="*/ 44 h 44"/>
              <a:gd name="T22" fmla="*/ 112 w 156"/>
              <a:gd name="T23" fmla="*/ 44 h 44"/>
              <a:gd name="T24" fmla="*/ 112 w 156"/>
              <a:gd name="T25" fmla="*/ 44 h 44"/>
              <a:gd name="T26" fmla="*/ 120 w 156"/>
              <a:gd name="T27" fmla="*/ 44 h 44"/>
              <a:gd name="T28" fmla="*/ 128 w 156"/>
              <a:gd name="T29" fmla="*/ 40 h 44"/>
              <a:gd name="T30" fmla="*/ 136 w 156"/>
              <a:gd name="T31" fmla="*/ 36 h 44"/>
              <a:gd name="T32" fmla="*/ 142 w 156"/>
              <a:gd name="T33" fmla="*/ 32 h 44"/>
              <a:gd name="T34" fmla="*/ 148 w 156"/>
              <a:gd name="T35" fmla="*/ 24 h 44"/>
              <a:gd name="T36" fmla="*/ 152 w 156"/>
              <a:gd name="T37" fmla="*/ 16 h 44"/>
              <a:gd name="T38" fmla="*/ 156 w 156"/>
              <a:gd name="T39" fmla="*/ 8 h 44"/>
              <a:gd name="T40" fmla="*/ 156 w 156"/>
              <a:gd name="T41" fmla="*/ 0 h 44"/>
              <a:gd name="T42" fmla="*/ 156 w 156"/>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44">
                <a:moveTo>
                  <a:pt x="156" y="0"/>
                </a:moveTo>
                <a:lnTo>
                  <a:pt x="0" y="0"/>
                </a:lnTo>
                <a:lnTo>
                  <a:pt x="0" y="0"/>
                </a:lnTo>
                <a:lnTo>
                  <a:pt x="0" y="8"/>
                </a:lnTo>
                <a:lnTo>
                  <a:pt x="2" y="16"/>
                </a:lnTo>
                <a:lnTo>
                  <a:pt x="8" y="24"/>
                </a:lnTo>
                <a:lnTo>
                  <a:pt x="12" y="32"/>
                </a:lnTo>
                <a:lnTo>
                  <a:pt x="20" y="36"/>
                </a:lnTo>
                <a:lnTo>
                  <a:pt x="26" y="40"/>
                </a:lnTo>
                <a:lnTo>
                  <a:pt x="36" y="44"/>
                </a:lnTo>
                <a:lnTo>
                  <a:pt x="44" y="44"/>
                </a:lnTo>
                <a:lnTo>
                  <a:pt x="112" y="44"/>
                </a:lnTo>
                <a:lnTo>
                  <a:pt x="112" y="44"/>
                </a:lnTo>
                <a:lnTo>
                  <a:pt x="120" y="44"/>
                </a:lnTo>
                <a:lnTo>
                  <a:pt x="128" y="40"/>
                </a:lnTo>
                <a:lnTo>
                  <a:pt x="136" y="36"/>
                </a:lnTo>
                <a:lnTo>
                  <a:pt x="142" y="32"/>
                </a:lnTo>
                <a:lnTo>
                  <a:pt x="148" y="24"/>
                </a:lnTo>
                <a:lnTo>
                  <a:pt x="152" y="16"/>
                </a:lnTo>
                <a:lnTo>
                  <a:pt x="156" y="8"/>
                </a:lnTo>
                <a:lnTo>
                  <a:pt x="156" y="0"/>
                </a:lnTo>
                <a:lnTo>
                  <a:pt x="156" y="0"/>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17"/>
          <p:cNvSpPr/>
          <p:nvPr>
            <p:custDataLst>
              <p:tags r:id="rId118"/>
            </p:custDataLst>
          </p:nvPr>
        </p:nvSpPr>
        <p:spPr bwMode="auto">
          <a:xfrm>
            <a:off x="3201512" y="4606595"/>
            <a:ext cx="140615" cy="160061"/>
          </a:xfrm>
          <a:custGeom>
            <a:avLst/>
            <a:gdLst>
              <a:gd name="T0" fmla="*/ 188 w 188"/>
              <a:gd name="T1" fmla="*/ 214 h 214"/>
              <a:gd name="T2" fmla="*/ 0 w 188"/>
              <a:gd name="T3" fmla="*/ 214 h 214"/>
              <a:gd name="T4" fmla="*/ 0 w 188"/>
              <a:gd name="T5" fmla="*/ 0 h 214"/>
              <a:gd name="T6" fmla="*/ 188 w 188"/>
              <a:gd name="T7" fmla="*/ 2 h 214"/>
              <a:gd name="T8" fmla="*/ 188 w 188"/>
              <a:gd name="T9" fmla="*/ 214 h 214"/>
            </a:gdLst>
            <a:ahLst/>
            <a:cxnLst>
              <a:cxn ang="0">
                <a:pos x="T0" y="T1"/>
              </a:cxn>
              <a:cxn ang="0">
                <a:pos x="T2" y="T3"/>
              </a:cxn>
              <a:cxn ang="0">
                <a:pos x="T4" y="T5"/>
              </a:cxn>
              <a:cxn ang="0">
                <a:pos x="T6" y="T7"/>
              </a:cxn>
              <a:cxn ang="0">
                <a:pos x="T8" y="T9"/>
              </a:cxn>
            </a:cxnLst>
            <a:rect l="0" t="0" r="r" b="b"/>
            <a:pathLst>
              <a:path w="188" h="214">
                <a:moveTo>
                  <a:pt x="188" y="214"/>
                </a:moveTo>
                <a:lnTo>
                  <a:pt x="0" y="214"/>
                </a:lnTo>
                <a:lnTo>
                  <a:pt x="0" y="0"/>
                </a:lnTo>
                <a:lnTo>
                  <a:pt x="188" y="2"/>
                </a:lnTo>
                <a:lnTo>
                  <a:pt x="188" y="214"/>
                </a:lnTo>
                <a:close/>
              </a:path>
            </a:pathLst>
          </a:custGeom>
          <a:solidFill>
            <a:srgbClr val="DC5126"/>
          </a:solidFill>
          <a:ln>
            <a:noFill/>
          </a:ln>
        </p:spPr>
        <p:txBody>
          <a:bodyPr vert="horz" wrap="square" lIns="91440" tIns="45720" rIns="91440" bIns="45720" numCol="1" anchor="t" anchorCtr="0" compatLnSpc="1"/>
          <a:lstStyle/>
          <a:p>
            <a:endParaRPr lang="zh-CN" altLang="en-US"/>
          </a:p>
        </p:txBody>
      </p:sp>
      <p:sp>
        <p:nvSpPr>
          <p:cNvPr id="125" name="Freeform 318"/>
          <p:cNvSpPr/>
          <p:nvPr>
            <p:custDataLst>
              <p:tags r:id="rId119"/>
            </p:custDataLst>
          </p:nvPr>
        </p:nvSpPr>
        <p:spPr bwMode="auto">
          <a:xfrm>
            <a:off x="2718336" y="4395673"/>
            <a:ext cx="148094" cy="160061"/>
          </a:xfrm>
          <a:custGeom>
            <a:avLst/>
            <a:gdLst>
              <a:gd name="T0" fmla="*/ 0 w 198"/>
              <a:gd name="T1" fmla="*/ 214 h 214"/>
              <a:gd name="T2" fmla="*/ 0 w 198"/>
              <a:gd name="T3" fmla="*/ 214 h 214"/>
              <a:gd name="T4" fmla="*/ 0 w 198"/>
              <a:gd name="T5" fmla="*/ 208 h 214"/>
              <a:gd name="T6" fmla="*/ 4 w 198"/>
              <a:gd name="T7" fmla="*/ 190 h 214"/>
              <a:gd name="T8" fmla="*/ 12 w 198"/>
              <a:gd name="T9" fmla="*/ 164 h 214"/>
              <a:gd name="T10" fmla="*/ 20 w 198"/>
              <a:gd name="T11" fmla="*/ 148 h 214"/>
              <a:gd name="T12" fmla="*/ 28 w 198"/>
              <a:gd name="T13" fmla="*/ 132 h 214"/>
              <a:gd name="T14" fmla="*/ 38 w 198"/>
              <a:gd name="T15" fmla="*/ 116 h 214"/>
              <a:gd name="T16" fmla="*/ 52 w 198"/>
              <a:gd name="T17" fmla="*/ 98 h 214"/>
              <a:gd name="T18" fmla="*/ 68 w 198"/>
              <a:gd name="T19" fmla="*/ 80 h 214"/>
              <a:gd name="T20" fmla="*/ 86 w 198"/>
              <a:gd name="T21" fmla="*/ 62 h 214"/>
              <a:gd name="T22" fmla="*/ 108 w 198"/>
              <a:gd name="T23" fmla="*/ 46 h 214"/>
              <a:gd name="T24" fmla="*/ 134 w 198"/>
              <a:gd name="T25" fmla="*/ 30 h 214"/>
              <a:gd name="T26" fmla="*/ 164 w 198"/>
              <a:gd name="T27" fmla="*/ 14 h 214"/>
              <a:gd name="T28" fmla="*/ 198 w 198"/>
              <a:gd name="T29" fmla="*/ 0 h 214"/>
              <a:gd name="T30" fmla="*/ 198 w 198"/>
              <a:gd name="T31" fmla="*/ 214 h 214"/>
              <a:gd name="T32" fmla="*/ 0 w 198"/>
              <a:gd name="T33" fmla="*/ 214 h 214"/>
              <a:gd name="T34" fmla="*/ 0 w 198"/>
              <a:gd name="T35"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214">
                <a:moveTo>
                  <a:pt x="0" y="214"/>
                </a:moveTo>
                <a:lnTo>
                  <a:pt x="0" y="214"/>
                </a:lnTo>
                <a:lnTo>
                  <a:pt x="0" y="208"/>
                </a:lnTo>
                <a:lnTo>
                  <a:pt x="4" y="190"/>
                </a:lnTo>
                <a:lnTo>
                  <a:pt x="12" y="164"/>
                </a:lnTo>
                <a:lnTo>
                  <a:pt x="20" y="148"/>
                </a:lnTo>
                <a:lnTo>
                  <a:pt x="28" y="132"/>
                </a:lnTo>
                <a:lnTo>
                  <a:pt x="38" y="116"/>
                </a:lnTo>
                <a:lnTo>
                  <a:pt x="52" y="98"/>
                </a:lnTo>
                <a:lnTo>
                  <a:pt x="68" y="80"/>
                </a:lnTo>
                <a:lnTo>
                  <a:pt x="86" y="62"/>
                </a:lnTo>
                <a:lnTo>
                  <a:pt x="108" y="46"/>
                </a:lnTo>
                <a:lnTo>
                  <a:pt x="134" y="30"/>
                </a:lnTo>
                <a:lnTo>
                  <a:pt x="164" y="14"/>
                </a:lnTo>
                <a:lnTo>
                  <a:pt x="198" y="0"/>
                </a:lnTo>
                <a:lnTo>
                  <a:pt x="198" y="214"/>
                </a:lnTo>
                <a:lnTo>
                  <a:pt x="0" y="214"/>
                </a:lnTo>
                <a:lnTo>
                  <a:pt x="0" y="214"/>
                </a:lnTo>
                <a:close/>
              </a:path>
            </a:pathLst>
          </a:custGeom>
          <a:solidFill>
            <a:srgbClr val="ACACAC">
              <a:lumMod val="20000"/>
              <a:lumOff val="80000"/>
            </a:srgbClr>
          </a:solidFill>
          <a:ln>
            <a:noFill/>
          </a:ln>
        </p:spPr>
        <p:txBody>
          <a:bodyPr vert="horz" wrap="square" lIns="91440" tIns="45720" rIns="91440" bIns="45720" numCol="1" anchor="t" anchorCtr="0" compatLnSpc="1"/>
          <a:lstStyle/>
          <a:p>
            <a:endParaRPr lang="zh-CN" altLang="en-US"/>
          </a:p>
        </p:txBody>
      </p:sp>
      <p:sp>
        <p:nvSpPr>
          <p:cNvPr id="126" name="Freeform 320"/>
          <p:cNvSpPr/>
          <p:nvPr>
            <p:custDataLst>
              <p:tags r:id="rId120"/>
            </p:custDataLst>
          </p:nvPr>
        </p:nvSpPr>
        <p:spPr bwMode="auto">
          <a:xfrm>
            <a:off x="3934503" y="4786103"/>
            <a:ext cx="332090" cy="332090"/>
          </a:xfrm>
          <a:custGeom>
            <a:avLst/>
            <a:gdLst>
              <a:gd name="T0" fmla="*/ 0 w 444"/>
              <a:gd name="T1" fmla="*/ 222 h 444"/>
              <a:gd name="T2" fmla="*/ 4 w 444"/>
              <a:gd name="T3" fmla="*/ 266 h 444"/>
              <a:gd name="T4" fmla="*/ 16 w 444"/>
              <a:gd name="T5" fmla="*/ 308 h 444"/>
              <a:gd name="T6" fmla="*/ 38 w 444"/>
              <a:gd name="T7" fmla="*/ 346 h 444"/>
              <a:gd name="T8" fmla="*/ 64 w 444"/>
              <a:gd name="T9" fmla="*/ 378 h 444"/>
              <a:gd name="T10" fmla="*/ 98 w 444"/>
              <a:gd name="T11" fmla="*/ 406 h 444"/>
              <a:gd name="T12" fmla="*/ 134 w 444"/>
              <a:gd name="T13" fmla="*/ 426 h 444"/>
              <a:gd name="T14" fmla="*/ 176 w 444"/>
              <a:gd name="T15" fmla="*/ 440 h 444"/>
              <a:gd name="T16" fmla="*/ 222 w 444"/>
              <a:gd name="T17" fmla="*/ 444 h 444"/>
              <a:gd name="T18" fmla="*/ 244 w 444"/>
              <a:gd name="T19" fmla="*/ 442 h 444"/>
              <a:gd name="T20" fmla="*/ 288 w 444"/>
              <a:gd name="T21" fmla="*/ 434 h 444"/>
              <a:gd name="T22" fmla="*/ 328 w 444"/>
              <a:gd name="T23" fmla="*/ 416 h 444"/>
              <a:gd name="T24" fmla="*/ 362 w 444"/>
              <a:gd name="T25" fmla="*/ 392 h 444"/>
              <a:gd name="T26" fmla="*/ 392 w 444"/>
              <a:gd name="T27" fmla="*/ 362 h 444"/>
              <a:gd name="T28" fmla="*/ 416 w 444"/>
              <a:gd name="T29" fmla="*/ 328 h 444"/>
              <a:gd name="T30" fmla="*/ 434 w 444"/>
              <a:gd name="T31" fmla="*/ 288 h 444"/>
              <a:gd name="T32" fmla="*/ 442 w 444"/>
              <a:gd name="T33" fmla="*/ 244 h 444"/>
              <a:gd name="T34" fmla="*/ 444 w 444"/>
              <a:gd name="T35" fmla="*/ 222 h 444"/>
              <a:gd name="T36" fmla="*/ 438 w 444"/>
              <a:gd name="T37" fmla="*/ 178 h 444"/>
              <a:gd name="T38" fmla="*/ 426 w 444"/>
              <a:gd name="T39" fmla="*/ 136 h 444"/>
              <a:gd name="T40" fmla="*/ 406 w 444"/>
              <a:gd name="T41" fmla="*/ 98 h 444"/>
              <a:gd name="T42" fmla="*/ 378 w 444"/>
              <a:gd name="T43" fmla="*/ 64 h 444"/>
              <a:gd name="T44" fmla="*/ 346 w 444"/>
              <a:gd name="T45" fmla="*/ 38 h 444"/>
              <a:gd name="T46" fmla="*/ 308 w 444"/>
              <a:gd name="T47" fmla="*/ 18 h 444"/>
              <a:gd name="T48" fmla="*/ 266 w 444"/>
              <a:gd name="T49" fmla="*/ 4 h 444"/>
              <a:gd name="T50" fmla="*/ 222 w 444"/>
              <a:gd name="T51" fmla="*/ 0 h 444"/>
              <a:gd name="T52" fmla="*/ 198 w 444"/>
              <a:gd name="T53" fmla="*/ 0 h 444"/>
              <a:gd name="T54" fmla="*/ 156 w 444"/>
              <a:gd name="T55" fmla="*/ 10 h 444"/>
              <a:gd name="T56" fmla="*/ 116 w 444"/>
              <a:gd name="T57" fmla="*/ 26 h 444"/>
              <a:gd name="T58" fmla="*/ 80 w 444"/>
              <a:gd name="T59" fmla="*/ 50 h 444"/>
              <a:gd name="T60" fmla="*/ 50 w 444"/>
              <a:gd name="T61" fmla="*/ 80 h 444"/>
              <a:gd name="T62" fmla="*/ 26 w 444"/>
              <a:gd name="T63" fmla="*/ 116 h 444"/>
              <a:gd name="T64" fmla="*/ 10 w 444"/>
              <a:gd name="T65" fmla="*/ 156 h 444"/>
              <a:gd name="T66" fmla="*/ 0 w 444"/>
              <a:gd name="T67" fmla="*/ 198 h 444"/>
              <a:gd name="T68" fmla="*/ 0 w 444"/>
              <a:gd name="T69" fmla="*/ 2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4">
                <a:moveTo>
                  <a:pt x="0" y="222"/>
                </a:moveTo>
                <a:lnTo>
                  <a:pt x="0" y="222"/>
                </a:lnTo>
                <a:lnTo>
                  <a:pt x="0" y="244"/>
                </a:lnTo>
                <a:lnTo>
                  <a:pt x="4" y="266"/>
                </a:lnTo>
                <a:lnTo>
                  <a:pt x="10" y="288"/>
                </a:lnTo>
                <a:lnTo>
                  <a:pt x="16" y="308"/>
                </a:lnTo>
                <a:lnTo>
                  <a:pt x="26" y="328"/>
                </a:lnTo>
                <a:lnTo>
                  <a:pt x="38" y="346"/>
                </a:lnTo>
                <a:lnTo>
                  <a:pt x="50" y="362"/>
                </a:lnTo>
                <a:lnTo>
                  <a:pt x="64" y="378"/>
                </a:lnTo>
                <a:lnTo>
                  <a:pt x="80" y="392"/>
                </a:lnTo>
                <a:lnTo>
                  <a:pt x="98" y="406"/>
                </a:lnTo>
                <a:lnTo>
                  <a:pt x="116" y="416"/>
                </a:lnTo>
                <a:lnTo>
                  <a:pt x="134" y="426"/>
                </a:lnTo>
                <a:lnTo>
                  <a:pt x="156" y="434"/>
                </a:lnTo>
                <a:lnTo>
                  <a:pt x="176" y="440"/>
                </a:lnTo>
                <a:lnTo>
                  <a:pt x="198" y="442"/>
                </a:lnTo>
                <a:lnTo>
                  <a:pt x="222" y="444"/>
                </a:lnTo>
                <a:lnTo>
                  <a:pt x="222" y="444"/>
                </a:lnTo>
                <a:lnTo>
                  <a:pt x="244" y="442"/>
                </a:lnTo>
                <a:lnTo>
                  <a:pt x="266" y="440"/>
                </a:lnTo>
                <a:lnTo>
                  <a:pt x="288" y="434"/>
                </a:lnTo>
                <a:lnTo>
                  <a:pt x="308" y="426"/>
                </a:lnTo>
                <a:lnTo>
                  <a:pt x="328" y="416"/>
                </a:lnTo>
                <a:lnTo>
                  <a:pt x="346" y="406"/>
                </a:lnTo>
                <a:lnTo>
                  <a:pt x="362" y="392"/>
                </a:lnTo>
                <a:lnTo>
                  <a:pt x="378" y="378"/>
                </a:lnTo>
                <a:lnTo>
                  <a:pt x="392" y="362"/>
                </a:lnTo>
                <a:lnTo>
                  <a:pt x="406" y="346"/>
                </a:lnTo>
                <a:lnTo>
                  <a:pt x="416" y="328"/>
                </a:lnTo>
                <a:lnTo>
                  <a:pt x="426" y="308"/>
                </a:lnTo>
                <a:lnTo>
                  <a:pt x="434" y="288"/>
                </a:lnTo>
                <a:lnTo>
                  <a:pt x="438" y="266"/>
                </a:lnTo>
                <a:lnTo>
                  <a:pt x="442" y="244"/>
                </a:lnTo>
                <a:lnTo>
                  <a:pt x="444" y="222"/>
                </a:lnTo>
                <a:lnTo>
                  <a:pt x="444" y="222"/>
                </a:lnTo>
                <a:lnTo>
                  <a:pt x="442" y="200"/>
                </a:lnTo>
                <a:lnTo>
                  <a:pt x="438" y="178"/>
                </a:lnTo>
                <a:lnTo>
                  <a:pt x="434" y="156"/>
                </a:lnTo>
                <a:lnTo>
                  <a:pt x="426" y="136"/>
                </a:lnTo>
                <a:lnTo>
                  <a:pt x="416" y="116"/>
                </a:lnTo>
                <a:lnTo>
                  <a:pt x="406" y="98"/>
                </a:lnTo>
                <a:lnTo>
                  <a:pt x="392" y="80"/>
                </a:lnTo>
                <a:lnTo>
                  <a:pt x="378" y="64"/>
                </a:lnTo>
                <a:lnTo>
                  <a:pt x="362" y="50"/>
                </a:lnTo>
                <a:lnTo>
                  <a:pt x="346" y="38"/>
                </a:lnTo>
                <a:lnTo>
                  <a:pt x="328" y="26"/>
                </a:lnTo>
                <a:lnTo>
                  <a:pt x="308" y="18"/>
                </a:lnTo>
                <a:lnTo>
                  <a:pt x="288" y="10"/>
                </a:lnTo>
                <a:lnTo>
                  <a:pt x="266" y="4"/>
                </a:lnTo>
                <a:lnTo>
                  <a:pt x="244" y="0"/>
                </a:lnTo>
                <a:lnTo>
                  <a:pt x="222" y="0"/>
                </a:lnTo>
                <a:lnTo>
                  <a:pt x="222" y="0"/>
                </a:lnTo>
                <a:lnTo>
                  <a:pt x="198" y="0"/>
                </a:lnTo>
                <a:lnTo>
                  <a:pt x="176" y="4"/>
                </a:lnTo>
                <a:lnTo>
                  <a:pt x="156" y="10"/>
                </a:lnTo>
                <a:lnTo>
                  <a:pt x="136" y="18"/>
                </a:lnTo>
                <a:lnTo>
                  <a:pt x="116" y="26"/>
                </a:lnTo>
                <a:lnTo>
                  <a:pt x="98" y="38"/>
                </a:lnTo>
                <a:lnTo>
                  <a:pt x="80" y="50"/>
                </a:lnTo>
                <a:lnTo>
                  <a:pt x="64" y="64"/>
                </a:lnTo>
                <a:lnTo>
                  <a:pt x="50" y="80"/>
                </a:lnTo>
                <a:lnTo>
                  <a:pt x="38" y="98"/>
                </a:lnTo>
                <a:lnTo>
                  <a:pt x="26" y="116"/>
                </a:lnTo>
                <a:lnTo>
                  <a:pt x="16" y="136"/>
                </a:lnTo>
                <a:lnTo>
                  <a:pt x="10" y="156"/>
                </a:lnTo>
                <a:lnTo>
                  <a:pt x="4" y="176"/>
                </a:lnTo>
                <a:lnTo>
                  <a:pt x="0" y="198"/>
                </a:lnTo>
                <a:lnTo>
                  <a:pt x="0" y="222"/>
                </a:lnTo>
                <a:lnTo>
                  <a:pt x="0" y="222"/>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27" name="Freeform 321"/>
          <p:cNvSpPr/>
          <p:nvPr>
            <p:custDataLst>
              <p:tags r:id="rId121"/>
            </p:custDataLst>
          </p:nvPr>
        </p:nvSpPr>
        <p:spPr bwMode="auto">
          <a:xfrm>
            <a:off x="3413930" y="5552003"/>
            <a:ext cx="326107" cy="148094"/>
          </a:xfrm>
          <a:custGeom>
            <a:avLst/>
            <a:gdLst>
              <a:gd name="T0" fmla="*/ 28 w 436"/>
              <a:gd name="T1" fmla="*/ 196 h 198"/>
              <a:gd name="T2" fmla="*/ 204 w 436"/>
              <a:gd name="T3" fmla="*/ 198 h 198"/>
              <a:gd name="T4" fmla="*/ 296 w 436"/>
              <a:gd name="T5" fmla="*/ 168 h 198"/>
              <a:gd name="T6" fmla="*/ 296 w 436"/>
              <a:gd name="T7" fmla="*/ 198 h 198"/>
              <a:gd name="T8" fmla="*/ 434 w 436"/>
              <a:gd name="T9" fmla="*/ 198 h 198"/>
              <a:gd name="T10" fmla="*/ 436 w 436"/>
              <a:gd name="T11" fmla="*/ 0 h 198"/>
              <a:gd name="T12" fmla="*/ 254 w 436"/>
              <a:gd name="T13" fmla="*/ 0 h 198"/>
              <a:gd name="T14" fmla="*/ 204 w 436"/>
              <a:gd name="T15" fmla="*/ 72 h 198"/>
              <a:gd name="T16" fmla="*/ 40 w 436"/>
              <a:gd name="T17" fmla="*/ 108 h 198"/>
              <a:gd name="T18" fmla="*/ 40 w 436"/>
              <a:gd name="T19" fmla="*/ 108 h 198"/>
              <a:gd name="T20" fmla="*/ 16 w 436"/>
              <a:gd name="T21" fmla="*/ 116 h 198"/>
              <a:gd name="T22" fmla="*/ 8 w 436"/>
              <a:gd name="T23" fmla="*/ 120 h 198"/>
              <a:gd name="T24" fmla="*/ 4 w 436"/>
              <a:gd name="T25" fmla="*/ 126 h 198"/>
              <a:gd name="T26" fmla="*/ 2 w 436"/>
              <a:gd name="T27" fmla="*/ 134 h 198"/>
              <a:gd name="T28" fmla="*/ 0 w 436"/>
              <a:gd name="T29" fmla="*/ 142 h 198"/>
              <a:gd name="T30" fmla="*/ 0 w 436"/>
              <a:gd name="T31" fmla="*/ 168 h 198"/>
              <a:gd name="T32" fmla="*/ 0 w 436"/>
              <a:gd name="T33" fmla="*/ 168 h 198"/>
              <a:gd name="T34" fmla="*/ 2 w 436"/>
              <a:gd name="T35" fmla="*/ 180 h 198"/>
              <a:gd name="T36" fmla="*/ 8 w 436"/>
              <a:gd name="T37" fmla="*/ 188 h 198"/>
              <a:gd name="T38" fmla="*/ 18 w 436"/>
              <a:gd name="T39" fmla="*/ 194 h 198"/>
              <a:gd name="T40" fmla="*/ 28 w 436"/>
              <a:gd name="T41" fmla="*/ 196 h 198"/>
              <a:gd name="T42" fmla="*/ 28 w 436"/>
              <a:gd name="T43" fmla="*/ 19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6" h="198">
                <a:moveTo>
                  <a:pt x="28" y="196"/>
                </a:moveTo>
                <a:lnTo>
                  <a:pt x="204" y="198"/>
                </a:lnTo>
                <a:lnTo>
                  <a:pt x="296" y="168"/>
                </a:lnTo>
                <a:lnTo>
                  <a:pt x="296" y="198"/>
                </a:lnTo>
                <a:lnTo>
                  <a:pt x="434" y="198"/>
                </a:lnTo>
                <a:lnTo>
                  <a:pt x="436" y="0"/>
                </a:lnTo>
                <a:lnTo>
                  <a:pt x="254" y="0"/>
                </a:lnTo>
                <a:lnTo>
                  <a:pt x="204" y="72"/>
                </a:lnTo>
                <a:lnTo>
                  <a:pt x="40" y="108"/>
                </a:lnTo>
                <a:lnTo>
                  <a:pt x="40" y="108"/>
                </a:lnTo>
                <a:lnTo>
                  <a:pt x="16" y="116"/>
                </a:lnTo>
                <a:lnTo>
                  <a:pt x="8" y="120"/>
                </a:lnTo>
                <a:lnTo>
                  <a:pt x="4" y="126"/>
                </a:lnTo>
                <a:lnTo>
                  <a:pt x="2" y="134"/>
                </a:lnTo>
                <a:lnTo>
                  <a:pt x="0" y="142"/>
                </a:lnTo>
                <a:lnTo>
                  <a:pt x="0" y="168"/>
                </a:lnTo>
                <a:lnTo>
                  <a:pt x="0" y="168"/>
                </a:lnTo>
                <a:lnTo>
                  <a:pt x="2" y="180"/>
                </a:lnTo>
                <a:lnTo>
                  <a:pt x="8" y="188"/>
                </a:lnTo>
                <a:lnTo>
                  <a:pt x="18" y="194"/>
                </a:lnTo>
                <a:lnTo>
                  <a:pt x="28" y="196"/>
                </a:lnTo>
                <a:lnTo>
                  <a:pt x="28" y="19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22"/>
          <p:cNvSpPr/>
          <p:nvPr>
            <p:custDataLst>
              <p:tags r:id="rId122"/>
            </p:custDataLst>
          </p:nvPr>
        </p:nvSpPr>
        <p:spPr bwMode="auto">
          <a:xfrm>
            <a:off x="3571000" y="4908767"/>
            <a:ext cx="499631" cy="686618"/>
          </a:xfrm>
          <a:custGeom>
            <a:avLst/>
            <a:gdLst>
              <a:gd name="T0" fmla="*/ 230 w 668"/>
              <a:gd name="T1" fmla="*/ 918 h 918"/>
              <a:gd name="T2" fmla="*/ 0 w 668"/>
              <a:gd name="T3" fmla="*/ 918 h 918"/>
              <a:gd name="T4" fmla="*/ 0 w 668"/>
              <a:gd name="T5" fmla="*/ 228 h 918"/>
              <a:gd name="T6" fmla="*/ 0 w 668"/>
              <a:gd name="T7" fmla="*/ 228 h 918"/>
              <a:gd name="T8" fmla="*/ 2 w 668"/>
              <a:gd name="T9" fmla="*/ 204 h 918"/>
              <a:gd name="T10" fmla="*/ 4 w 668"/>
              <a:gd name="T11" fmla="*/ 182 h 918"/>
              <a:gd name="T12" fmla="*/ 10 w 668"/>
              <a:gd name="T13" fmla="*/ 160 h 918"/>
              <a:gd name="T14" fmla="*/ 18 w 668"/>
              <a:gd name="T15" fmla="*/ 138 h 918"/>
              <a:gd name="T16" fmla="*/ 28 w 668"/>
              <a:gd name="T17" fmla="*/ 118 h 918"/>
              <a:gd name="T18" fmla="*/ 38 w 668"/>
              <a:gd name="T19" fmla="*/ 100 h 918"/>
              <a:gd name="T20" fmla="*/ 52 w 668"/>
              <a:gd name="T21" fmla="*/ 82 h 918"/>
              <a:gd name="T22" fmla="*/ 66 w 668"/>
              <a:gd name="T23" fmla="*/ 66 h 918"/>
              <a:gd name="T24" fmla="*/ 84 w 668"/>
              <a:gd name="T25" fmla="*/ 52 h 918"/>
              <a:gd name="T26" fmla="*/ 100 w 668"/>
              <a:gd name="T27" fmla="*/ 38 h 918"/>
              <a:gd name="T28" fmla="*/ 120 w 668"/>
              <a:gd name="T29" fmla="*/ 26 h 918"/>
              <a:gd name="T30" fmla="*/ 140 w 668"/>
              <a:gd name="T31" fmla="*/ 18 h 918"/>
              <a:gd name="T32" fmla="*/ 160 w 668"/>
              <a:gd name="T33" fmla="*/ 10 h 918"/>
              <a:gd name="T34" fmla="*/ 182 w 668"/>
              <a:gd name="T35" fmla="*/ 4 h 918"/>
              <a:gd name="T36" fmla="*/ 204 w 668"/>
              <a:gd name="T37" fmla="*/ 0 h 918"/>
              <a:gd name="T38" fmla="*/ 228 w 668"/>
              <a:gd name="T39" fmla="*/ 0 h 918"/>
              <a:gd name="T40" fmla="*/ 668 w 668"/>
              <a:gd name="T41" fmla="*/ 0 h 918"/>
              <a:gd name="T42" fmla="*/ 668 w 668"/>
              <a:gd name="T43" fmla="*/ 230 h 918"/>
              <a:gd name="T44" fmla="*/ 230 w 668"/>
              <a:gd name="T45" fmla="*/ 230 h 918"/>
              <a:gd name="T46" fmla="*/ 230 w 668"/>
              <a:gd name="T47" fmla="*/ 918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8" h="918">
                <a:moveTo>
                  <a:pt x="230" y="918"/>
                </a:moveTo>
                <a:lnTo>
                  <a:pt x="0" y="918"/>
                </a:lnTo>
                <a:lnTo>
                  <a:pt x="0" y="228"/>
                </a:lnTo>
                <a:lnTo>
                  <a:pt x="0" y="228"/>
                </a:lnTo>
                <a:lnTo>
                  <a:pt x="2" y="204"/>
                </a:lnTo>
                <a:lnTo>
                  <a:pt x="4" y="182"/>
                </a:lnTo>
                <a:lnTo>
                  <a:pt x="10" y="160"/>
                </a:lnTo>
                <a:lnTo>
                  <a:pt x="18" y="138"/>
                </a:lnTo>
                <a:lnTo>
                  <a:pt x="28" y="118"/>
                </a:lnTo>
                <a:lnTo>
                  <a:pt x="38" y="100"/>
                </a:lnTo>
                <a:lnTo>
                  <a:pt x="52" y="82"/>
                </a:lnTo>
                <a:lnTo>
                  <a:pt x="66" y="66"/>
                </a:lnTo>
                <a:lnTo>
                  <a:pt x="84" y="52"/>
                </a:lnTo>
                <a:lnTo>
                  <a:pt x="100" y="38"/>
                </a:lnTo>
                <a:lnTo>
                  <a:pt x="120" y="26"/>
                </a:lnTo>
                <a:lnTo>
                  <a:pt x="140" y="18"/>
                </a:lnTo>
                <a:lnTo>
                  <a:pt x="160" y="10"/>
                </a:lnTo>
                <a:lnTo>
                  <a:pt x="182" y="4"/>
                </a:lnTo>
                <a:lnTo>
                  <a:pt x="204" y="0"/>
                </a:lnTo>
                <a:lnTo>
                  <a:pt x="228" y="0"/>
                </a:lnTo>
                <a:lnTo>
                  <a:pt x="668" y="0"/>
                </a:lnTo>
                <a:lnTo>
                  <a:pt x="668" y="230"/>
                </a:lnTo>
                <a:lnTo>
                  <a:pt x="230" y="230"/>
                </a:lnTo>
                <a:lnTo>
                  <a:pt x="230" y="918"/>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29" name="Freeform 323"/>
          <p:cNvSpPr/>
          <p:nvPr>
            <p:custDataLst>
              <p:tags r:id="rId123"/>
            </p:custDataLst>
          </p:nvPr>
        </p:nvSpPr>
        <p:spPr bwMode="auto">
          <a:xfrm>
            <a:off x="3886634" y="4359771"/>
            <a:ext cx="98729" cy="218401"/>
          </a:xfrm>
          <a:custGeom>
            <a:avLst/>
            <a:gdLst>
              <a:gd name="T0" fmla="*/ 72 w 132"/>
              <a:gd name="T1" fmla="*/ 0 h 292"/>
              <a:gd name="T2" fmla="*/ 72 w 132"/>
              <a:gd name="T3" fmla="*/ 0 h 292"/>
              <a:gd name="T4" fmla="*/ 70 w 132"/>
              <a:gd name="T5" fmla="*/ 2 h 292"/>
              <a:gd name="T6" fmla="*/ 62 w 132"/>
              <a:gd name="T7" fmla="*/ 8 h 292"/>
              <a:gd name="T8" fmla="*/ 50 w 132"/>
              <a:gd name="T9" fmla="*/ 22 h 292"/>
              <a:gd name="T10" fmla="*/ 36 w 132"/>
              <a:gd name="T11" fmla="*/ 42 h 292"/>
              <a:gd name="T12" fmla="*/ 30 w 132"/>
              <a:gd name="T13" fmla="*/ 56 h 292"/>
              <a:gd name="T14" fmla="*/ 22 w 132"/>
              <a:gd name="T15" fmla="*/ 72 h 292"/>
              <a:gd name="T16" fmla="*/ 16 w 132"/>
              <a:gd name="T17" fmla="*/ 92 h 292"/>
              <a:gd name="T18" fmla="*/ 10 w 132"/>
              <a:gd name="T19" fmla="*/ 114 h 292"/>
              <a:gd name="T20" fmla="*/ 6 w 132"/>
              <a:gd name="T21" fmla="*/ 138 h 292"/>
              <a:gd name="T22" fmla="*/ 2 w 132"/>
              <a:gd name="T23" fmla="*/ 168 h 292"/>
              <a:gd name="T24" fmla="*/ 0 w 132"/>
              <a:gd name="T25" fmla="*/ 198 h 292"/>
              <a:gd name="T26" fmla="*/ 0 w 132"/>
              <a:gd name="T27" fmla="*/ 234 h 292"/>
              <a:gd name="T28" fmla="*/ 0 w 132"/>
              <a:gd name="T29" fmla="*/ 234 h 292"/>
              <a:gd name="T30" fmla="*/ 0 w 132"/>
              <a:gd name="T31" fmla="*/ 262 h 292"/>
              <a:gd name="T32" fmla="*/ 6 w 132"/>
              <a:gd name="T33" fmla="*/ 280 h 292"/>
              <a:gd name="T34" fmla="*/ 8 w 132"/>
              <a:gd name="T35" fmla="*/ 286 h 292"/>
              <a:gd name="T36" fmla="*/ 12 w 132"/>
              <a:gd name="T37" fmla="*/ 290 h 292"/>
              <a:gd name="T38" fmla="*/ 16 w 132"/>
              <a:gd name="T39" fmla="*/ 292 h 292"/>
              <a:gd name="T40" fmla="*/ 20 w 132"/>
              <a:gd name="T41" fmla="*/ 292 h 292"/>
              <a:gd name="T42" fmla="*/ 24 w 132"/>
              <a:gd name="T43" fmla="*/ 292 h 292"/>
              <a:gd name="T44" fmla="*/ 30 w 132"/>
              <a:gd name="T45" fmla="*/ 290 h 292"/>
              <a:gd name="T46" fmla="*/ 42 w 132"/>
              <a:gd name="T47" fmla="*/ 282 h 292"/>
              <a:gd name="T48" fmla="*/ 54 w 132"/>
              <a:gd name="T49" fmla="*/ 270 h 292"/>
              <a:gd name="T50" fmla="*/ 66 w 132"/>
              <a:gd name="T51" fmla="*/ 256 h 292"/>
              <a:gd name="T52" fmla="*/ 90 w 132"/>
              <a:gd name="T53" fmla="*/ 222 h 292"/>
              <a:gd name="T54" fmla="*/ 110 w 132"/>
              <a:gd name="T55" fmla="*/ 186 h 292"/>
              <a:gd name="T56" fmla="*/ 132 w 132"/>
              <a:gd name="T57" fmla="*/ 150 h 292"/>
              <a:gd name="T58" fmla="*/ 72 w 132"/>
              <a:gd name="T5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 h="292">
                <a:moveTo>
                  <a:pt x="72" y="0"/>
                </a:moveTo>
                <a:lnTo>
                  <a:pt x="72" y="0"/>
                </a:lnTo>
                <a:lnTo>
                  <a:pt x="70" y="2"/>
                </a:lnTo>
                <a:lnTo>
                  <a:pt x="62" y="8"/>
                </a:lnTo>
                <a:lnTo>
                  <a:pt x="50" y="22"/>
                </a:lnTo>
                <a:lnTo>
                  <a:pt x="36" y="42"/>
                </a:lnTo>
                <a:lnTo>
                  <a:pt x="30" y="56"/>
                </a:lnTo>
                <a:lnTo>
                  <a:pt x="22" y="72"/>
                </a:lnTo>
                <a:lnTo>
                  <a:pt x="16" y="92"/>
                </a:lnTo>
                <a:lnTo>
                  <a:pt x="10" y="114"/>
                </a:lnTo>
                <a:lnTo>
                  <a:pt x="6" y="138"/>
                </a:lnTo>
                <a:lnTo>
                  <a:pt x="2" y="168"/>
                </a:lnTo>
                <a:lnTo>
                  <a:pt x="0" y="198"/>
                </a:lnTo>
                <a:lnTo>
                  <a:pt x="0" y="234"/>
                </a:lnTo>
                <a:lnTo>
                  <a:pt x="0" y="234"/>
                </a:lnTo>
                <a:lnTo>
                  <a:pt x="0" y="262"/>
                </a:lnTo>
                <a:lnTo>
                  <a:pt x="6" y="280"/>
                </a:lnTo>
                <a:lnTo>
                  <a:pt x="8" y="286"/>
                </a:lnTo>
                <a:lnTo>
                  <a:pt x="12" y="290"/>
                </a:lnTo>
                <a:lnTo>
                  <a:pt x="16" y="292"/>
                </a:lnTo>
                <a:lnTo>
                  <a:pt x="20" y="292"/>
                </a:lnTo>
                <a:lnTo>
                  <a:pt x="24" y="292"/>
                </a:lnTo>
                <a:lnTo>
                  <a:pt x="30" y="290"/>
                </a:lnTo>
                <a:lnTo>
                  <a:pt x="42" y="282"/>
                </a:lnTo>
                <a:lnTo>
                  <a:pt x="54" y="270"/>
                </a:lnTo>
                <a:lnTo>
                  <a:pt x="66" y="256"/>
                </a:lnTo>
                <a:lnTo>
                  <a:pt x="90" y="222"/>
                </a:lnTo>
                <a:lnTo>
                  <a:pt x="110" y="186"/>
                </a:lnTo>
                <a:lnTo>
                  <a:pt x="132" y="150"/>
                </a:lnTo>
                <a:lnTo>
                  <a:pt x="72" y="0"/>
                </a:lnTo>
                <a:close/>
              </a:path>
            </a:pathLst>
          </a:custGeom>
          <a:solidFill>
            <a:srgbClr val="4EAEE6">
              <a:lumMod val="75000"/>
              <a:lumOff val="2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24"/>
          <p:cNvSpPr/>
          <p:nvPr>
            <p:custDataLst>
              <p:tags r:id="rId124"/>
            </p:custDataLst>
          </p:nvPr>
        </p:nvSpPr>
        <p:spPr bwMode="auto">
          <a:xfrm>
            <a:off x="3959933" y="4141370"/>
            <a:ext cx="172029" cy="435307"/>
          </a:xfrm>
          <a:custGeom>
            <a:avLst/>
            <a:gdLst>
              <a:gd name="T0" fmla="*/ 0 w 230"/>
              <a:gd name="T1" fmla="*/ 582 h 582"/>
              <a:gd name="T2" fmla="*/ 228 w 230"/>
              <a:gd name="T3" fmla="*/ 582 h 582"/>
              <a:gd name="T4" fmla="*/ 230 w 230"/>
              <a:gd name="T5" fmla="*/ 0 h 582"/>
              <a:gd name="T6" fmla="*/ 0 w 230"/>
              <a:gd name="T7" fmla="*/ 0 h 582"/>
              <a:gd name="T8" fmla="*/ 0 w 230"/>
              <a:gd name="T9" fmla="*/ 582 h 582"/>
            </a:gdLst>
            <a:ahLst/>
            <a:cxnLst>
              <a:cxn ang="0">
                <a:pos x="T0" y="T1"/>
              </a:cxn>
              <a:cxn ang="0">
                <a:pos x="T2" y="T3"/>
              </a:cxn>
              <a:cxn ang="0">
                <a:pos x="T4" y="T5"/>
              </a:cxn>
              <a:cxn ang="0">
                <a:pos x="T6" y="T7"/>
              </a:cxn>
              <a:cxn ang="0">
                <a:pos x="T8" y="T9"/>
              </a:cxn>
            </a:cxnLst>
            <a:rect l="0" t="0" r="r" b="b"/>
            <a:pathLst>
              <a:path w="230" h="582">
                <a:moveTo>
                  <a:pt x="0" y="582"/>
                </a:moveTo>
                <a:lnTo>
                  <a:pt x="228" y="582"/>
                </a:lnTo>
                <a:lnTo>
                  <a:pt x="230" y="0"/>
                </a:lnTo>
                <a:lnTo>
                  <a:pt x="0" y="0"/>
                </a:lnTo>
                <a:lnTo>
                  <a:pt x="0" y="582"/>
                </a:lnTo>
                <a:close/>
              </a:path>
            </a:pathLst>
          </a:custGeom>
          <a:solidFill>
            <a:srgbClr val="FAA67A">
              <a:lumMod val="9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25"/>
          <p:cNvSpPr/>
          <p:nvPr>
            <p:custDataLst>
              <p:tags r:id="rId125"/>
            </p:custDataLst>
          </p:nvPr>
        </p:nvSpPr>
        <p:spPr bwMode="auto">
          <a:xfrm>
            <a:off x="3732556" y="3828727"/>
            <a:ext cx="109201" cy="312643"/>
          </a:xfrm>
          <a:custGeom>
            <a:avLst/>
            <a:gdLst>
              <a:gd name="T0" fmla="*/ 146 w 146"/>
              <a:gd name="T1" fmla="*/ 0 h 418"/>
              <a:gd name="T2" fmla="*/ 146 w 146"/>
              <a:gd name="T3" fmla="*/ 418 h 418"/>
              <a:gd name="T4" fmla="*/ 38 w 146"/>
              <a:gd name="T5" fmla="*/ 418 h 418"/>
              <a:gd name="T6" fmla="*/ 38 w 146"/>
              <a:gd name="T7" fmla="*/ 418 h 418"/>
              <a:gd name="T8" fmla="*/ 28 w 146"/>
              <a:gd name="T9" fmla="*/ 418 h 418"/>
              <a:gd name="T10" fmla="*/ 20 w 146"/>
              <a:gd name="T11" fmla="*/ 414 h 418"/>
              <a:gd name="T12" fmla="*/ 12 w 146"/>
              <a:gd name="T13" fmla="*/ 408 h 418"/>
              <a:gd name="T14" fmla="*/ 6 w 146"/>
              <a:gd name="T15" fmla="*/ 402 h 418"/>
              <a:gd name="T16" fmla="*/ 2 w 146"/>
              <a:gd name="T17" fmla="*/ 394 h 418"/>
              <a:gd name="T18" fmla="*/ 0 w 146"/>
              <a:gd name="T19" fmla="*/ 384 h 418"/>
              <a:gd name="T20" fmla="*/ 0 w 146"/>
              <a:gd name="T21" fmla="*/ 374 h 418"/>
              <a:gd name="T22" fmla="*/ 2 w 146"/>
              <a:gd name="T23" fmla="*/ 366 h 418"/>
              <a:gd name="T24" fmla="*/ 146 w 146"/>
              <a:gd name="T25"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418">
                <a:moveTo>
                  <a:pt x="146" y="0"/>
                </a:moveTo>
                <a:lnTo>
                  <a:pt x="146" y="418"/>
                </a:lnTo>
                <a:lnTo>
                  <a:pt x="38" y="418"/>
                </a:lnTo>
                <a:lnTo>
                  <a:pt x="38" y="418"/>
                </a:lnTo>
                <a:lnTo>
                  <a:pt x="28" y="418"/>
                </a:lnTo>
                <a:lnTo>
                  <a:pt x="20" y="414"/>
                </a:lnTo>
                <a:lnTo>
                  <a:pt x="12" y="408"/>
                </a:lnTo>
                <a:lnTo>
                  <a:pt x="6" y="402"/>
                </a:lnTo>
                <a:lnTo>
                  <a:pt x="2" y="394"/>
                </a:lnTo>
                <a:lnTo>
                  <a:pt x="0" y="384"/>
                </a:lnTo>
                <a:lnTo>
                  <a:pt x="0" y="374"/>
                </a:lnTo>
                <a:lnTo>
                  <a:pt x="2" y="366"/>
                </a:lnTo>
                <a:lnTo>
                  <a:pt x="146" y="0"/>
                </a:lnTo>
                <a:close/>
              </a:path>
            </a:pathLst>
          </a:custGeom>
          <a:solidFill>
            <a:srgbClr val="FAA67A">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6"/>
          <p:cNvSpPr/>
          <p:nvPr>
            <p:custDataLst>
              <p:tags r:id="rId126"/>
            </p:custDataLst>
          </p:nvPr>
        </p:nvSpPr>
        <p:spPr bwMode="auto">
          <a:xfrm>
            <a:off x="3793889" y="3732989"/>
            <a:ext cx="469712" cy="471209"/>
          </a:xfrm>
          <a:custGeom>
            <a:avLst/>
            <a:gdLst>
              <a:gd name="T0" fmla="*/ 628 w 628"/>
              <a:gd name="T1" fmla="*/ 316 h 630"/>
              <a:gd name="T2" fmla="*/ 622 w 628"/>
              <a:gd name="T3" fmla="*/ 380 h 630"/>
              <a:gd name="T4" fmla="*/ 604 w 628"/>
              <a:gd name="T5" fmla="*/ 438 h 630"/>
              <a:gd name="T6" fmla="*/ 576 w 628"/>
              <a:gd name="T7" fmla="*/ 492 h 630"/>
              <a:gd name="T8" fmla="*/ 536 w 628"/>
              <a:gd name="T9" fmla="*/ 538 h 630"/>
              <a:gd name="T10" fmla="*/ 490 w 628"/>
              <a:gd name="T11" fmla="*/ 576 h 630"/>
              <a:gd name="T12" fmla="*/ 436 w 628"/>
              <a:gd name="T13" fmla="*/ 606 h 630"/>
              <a:gd name="T14" fmla="*/ 378 w 628"/>
              <a:gd name="T15" fmla="*/ 624 h 630"/>
              <a:gd name="T16" fmla="*/ 314 w 628"/>
              <a:gd name="T17" fmla="*/ 630 h 630"/>
              <a:gd name="T18" fmla="*/ 282 w 628"/>
              <a:gd name="T19" fmla="*/ 628 h 630"/>
              <a:gd name="T20" fmla="*/ 220 w 628"/>
              <a:gd name="T21" fmla="*/ 616 h 630"/>
              <a:gd name="T22" fmla="*/ 164 w 628"/>
              <a:gd name="T23" fmla="*/ 592 h 630"/>
              <a:gd name="T24" fmla="*/ 114 w 628"/>
              <a:gd name="T25" fmla="*/ 558 h 630"/>
              <a:gd name="T26" fmla="*/ 72 w 628"/>
              <a:gd name="T27" fmla="*/ 516 h 630"/>
              <a:gd name="T28" fmla="*/ 38 w 628"/>
              <a:gd name="T29" fmla="*/ 466 h 630"/>
              <a:gd name="T30" fmla="*/ 14 w 628"/>
              <a:gd name="T31" fmla="*/ 408 h 630"/>
              <a:gd name="T32" fmla="*/ 2 w 628"/>
              <a:gd name="T33" fmla="*/ 348 h 630"/>
              <a:gd name="T34" fmla="*/ 0 w 628"/>
              <a:gd name="T35" fmla="*/ 316 h 630"/>
              <a:gd name="T36" fmla="*/ 6 w 628"/>
              <a:gd name="T37" fmla="*/ 252 h 630"/>
              <a:gd name="T38" fmla="*/ 24 w 628"/>
              <a:gd name="T39" fmla="*/ 192 h 630"/>
              <a:gd name="T40" fmla="*/ 54 w 628"/>
              <a:gd name="T41" fmla="*/ 140 h 630"/>
              <a:gd name="T42" fmla="*/ 92 w 628"/>
              <a:gd name="T43" fmla="*/ 92 h 630"/>
              <a:gd name="T44" fmla="*/ 138 w 628"/>
              <a:gd name="T45" fmla="*/ 54 h 630"/>
              <a:gd name="T46" fmla="*/ 192 w 628"/>
              <a:gd name="T47" fmla="*/ 26 h 630"/>
              <a:gd name="T48" fmla="*/ 250 w 628"/>
              <a:gd name="T49" fmla="*/ 8 h 630"/>
              <a:gd name="T50" fmla="*/ 314 w 628"/>
              <a:gd name="T51" fmla="*/ 0 h 630"/>
              <a:gd name="T52" fmla="*/ 346 w 628"/>
              <a:gd name="T53" fmla="*/ 2 h 630"/>
              <a:gd name="T54" fmla="*/ 408 w 628"/>
              <a:gd name="T55" fmla="*/ 14 h 630"/>
              <a:gd name="T56" fmla="*/ 464 w 628"/>
              <a:gd name="T57" fmla="*/ 38 h 630"/>
              <a:gd name="T58" fmla="*/ 514 w 628"/>
              <a:gd name="T59" fmla="*/ 72 h 630"/>
              <a:gd name="T60" fmla="*/ 558 w 628"/>
              <a:gd name="T61" fmla="*/ 116 h 630"/>
              <a:gd name="T62" fmla="*/ 592 w 628"/>
              <a:gd name="T63" fmla="*/ 166 h 630"/>
              <a:gd name="T64" fmla="*/ 614 w 628"/>
              <a:gd name="T65" fmla="*/ 222 h 630"/>
              <a:gd name="T66" fmla="*/ 628 w 628"/>
              <a:gd name="T67" fmla="*/ 284 h 630"/>
              <a:gd name="T68" fmla="*/ 628 w 628"/>
              <a:gd name="T69" fmla="*/ 316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630">
                <a:moveTo>
                  <a:pt x="628" y="316"/>
                </a:moveTo>
                <a:lnTo>
                  <a:pt x="628" y="316"/>
                </a:lnTo>
                <a:lnTo>
                  <a:pt x="628" y="348"/>
                </a:lnTo>
                <a:lnTo>
                  <a:pt x="622" y="380"/>
                </a:lnTo>
                <a:lnTo>
                  <a:pt x="614" y="410"/>
                </a:lnTo>
                <a:lnTo>
                  <a:pt x="604" y="438"/>
                </a:lnTo>
                <a:lnTo>
                  <a:pt x="590" y="466"/>
                </a:lnTo>
                <a:lnTo>
                  <a:pt x="576" y="492"/>
                </a:lnTo>
                <a:lnTo>
                  <a:pt x="556" y="516"/>
                </a:lnTo>
                <a:lnTo>
                  <a:pt x="536" y="538"/>
                </a:lnTo>
                <a:lnTo>
                  <a:pt x="514" y="558"/>
                </a:lnTo>
                <a:lnTo>
                  <a:pt x="490" y="576"/>
                </a:lnTo>
                <a:lnTo>
                  <a:pt x="464" y="592"/>
                </a:lnTo>
                <a:lnTo>
                  <a:pt x="436" y="606"/>
                </a:lnTo>
                <a:lnTo>
                  <a:pt x="408" y="616"/>
                </a:lnTo>
                <a:lnTo>
                  <a:pt x="378" y="624"/>
                </a:lnTo>
                <a:lnTo>
                  <a:pt x="346" y="628"/>
                </a:lnTo>
                <a:lnTo>
                  <a:pt x="314" y="630"/>
                </a:lnTo>
                <a:lnTo>
                  <a:pt x="314" y="630"/>
                </a:lnTo>
                <a:lnTo>
                  <a:pt x="282" y="628"/>
                </a:lnTo>
                <a:lnTo>
                  <a:pt x="250" y="624"/>
                </a:lnTo>
                <a:lnTo>
                  <a:pt x="220" y="616"/>
                </a:lnTo>
                <a:lnTo>
                  <a:pt x="192" y="606"/>
                </a:lnTo>
                <a:lnTo>
                  <a:pt x="164" y="592"/>
                </a:lnTo>
                <a:lnTo>
                  <a:pt x="138" y="576"/>
                </a:lnTo>
                <a:lnTo>
                  <a:pt x="114" y="558"/>
                </a:lnTo>
                <a:lnTo>
                  <a:pt x="92" y="538"/>
                </a:lnTo>
                <a:lnTo>
                  <a:pt x="72" y="516"/>
                </a:lnTo>
                <a:lnTo>
                  <a:pt x="54" y="492"/>
                </a:lnTo>
                <a:lnTo>
                  <a:pt x="38" y="466"/>
                </a:lnTo>
                <a:lnTo>
                  <a:pt x="24" y="438"/>
                </a:lnTo>
                <a:lnTo>
                  <a:pt x="14" y="408"/>
                </a:lnTo>
                <a:lnTo>
                  <a:pt x="6" y="378"/>
                </a:lnTo>
                <a:lnTo>
                  <a:pt x="2" y="348"/>
                </a:lnTo>
                <a:lnTo>
                  <a:pt x="0" y="316"/>
                </a:lnTo>
                <a:lnTo>
                  <a:pt x="0" y="316"/>
                </a:lnTo>
                <a:lnTo>
                  <a:pt x="2" y="284"/>
                </a:lnTo>
                <a:lnTo>
                  <a:pt x="6" y="252"/>
                </a:lnTo>
                <a:lnTo>
                  <a:pt x="14" y="222"/>
                </a:lnTo>
                <a:lnTo>
                  <a:pt x="24" y="192"/>
                </a:lnTo>
                <a:lnTo>
                  <a:pt x="38" y="166"/>
                </a:lnTo>
                <a:lnTo>
                  <a:pt x="54" y="140"/>
                </a:lnTo>
                <a:lnTo>
                  <a:pt x="72" y="116"/>
                </a:lnTo>
                <a:lnTo>
                  <a:pt x="92" y="92"/>
                </a:lnTo>
                <a:lnTo>
                  <a:pt x="114" y="72"/>
                </a:lnTo>
                <a:lnTo>
                  <a:pt x="138" y="54"/>
                </a:lnTo>
                <a:lnTo>
                  <a:pt x="164" y="38"/>
                </a:lnTo>
                <a:lnTo>
                  <a:pt x="192" y="26"/>
                </a:lnTo>
                <a:lnTo>
                  <a:pt x="220" y="14"/>
                </a:lnTo>
                <a:lnTo>
                  <a:pt x="250" y="8"/>
                </a:lnTo>
                <a:lnTo>
                  <a:pt x="282" y="2"/>
                </a:lnTo>
                <a:lnTo>
                  <a:pt x="314" y="0"/>
                </a:lnTo>
                <a:lnTo>
                  <a:pt x="314" y="0"/>
                </a:lnTo>
                <a:lnTo>
                  <a:pt x="346" y="2"/>
                </a:lnTo>
                <a:lnTo>
                  <a:pt x="378" y="8"/>
                </a:lnTo>
                <a:lnTo>
                  <a:pt x="408" y="14"/>
                </a:lnTo>
                <a:lnTo>
                  <a:pt x="436" y="26"/>
                </a:lnTo>
                <a:lnTo>
                  <a:pt x="464" y="38"/>
                </a:lnTo>
                <a:lnTo>
                  <a:pt x="490" y="54"/>
                </a:lnTo>
                <a:lnTo>
                  <a:pt x="514" y="72"/>
                </a:lnTo>
                <a:lnTo>
                  <a:pt x="536" y="94"/>
                </a:lnTo>
                <a:lnTo>
                  <a:pt x="558" y="116"/>
                </a:lnTo>
                <a:lnTo>
                  <a:pt x="576" y="140"/>
                </a:lnTo>
                <a:lnTo>
                  <a:pt x="592" y="166"/>
                </a:lnTo>
                <a:lnTo>
                  <a:pt x="604" y="194"/>
                </a:lnTo>
                <a:lnTo>
                  <a:pt x="614" y="222"/>
                </a:lnTo>
                <a:lnTo>
                  <a:pt x="622" y="252"/>
                </a:lnTo>
                <a:lnTo>
                  <a:pt x="628" y="284"/>
                </a:lnTo>
                <a:lnTo>
                  <a:pt x="628" y="316"/>
                </a:lnTo>
                <a:lnTo>
                  <a:pt x="628" y="316"/>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27"/>
          <p:cNvSpPr/>
          <p:nvPr>
            <p:custDataLst>
              <p:tags r:id="rId127"/>
            </p:custDataLst>
          </p:nvPr>
        </p:nvSpPr>
        <p:spPr bwMode="auto">
          <a:xfrm>
            <a:off x="3793888" y="3969342"/>
            <a:ext cx="369487" cy="302172"/>
          </a:xfrm>
          <a:custGeom>
            <a:avLst/>
            <a:gdLst>
              <a:gd name="T0" fmla="*/ 102 w 494"/>
              <a:gd name="T1" fmla="*/ 404 h 404"/>
              <a:gd name="T2" fmla="*/ 102 w 494"/>
              <a:gd name="T3" fmla="*/ 404 h 404"/>
              <a:gd name="T4" fmla="*/ 122 w 494"/>
              <a:gd name="T5" fmla="*/ 402 h 404"/>
              <a:gd name="T6" fmla="*/ 148 w 494"/>
              <a:gd name="T7" fmla="*/ 398 h 404"/>
              <a:gd name="T8" fmla="*/ 176 w 494"/>
              <a:gd name="T9" fmla="*/ 390 h 404"/>
              <a:gd name="T10" fmla="*/ 206 w 494"/>
              <a:gd name="T11" fmla="*/ 382 h 404"/>
              <a:gd name="T12" fmla="*/ 270 w 494"/>
              <a:gd name="T13" fmla="*/ 358 h 404"/>
              <a:gd name="T14" fmla="*/ 336 w 494"/>
              <a:gd name="T15" fmla="*/ 332 h 404"/>
              <a:gd name="T16" fmla="*/ 396 w 494"/>
              <a:gd name="T17" fmla="*/ 306 h 404"/>
              <a:gd name="T18" fmla="*/ 446 w 494"/>
              <a:gd name="T19" fmla="*/ 282 h 404"/>
              <a:gd name="T20" fmla="*/ 494 w 494"/>
              <a:gd name="T21" fmla="*/ 260 h 404"/>
              <a:gd name="T22" fmla="*/ 0 w 494"/>
              <a:gd name="T23" fmla="*/ 0 h 404"/>
              <a:gd name="T24" fmla="*/ 0 w 494"/>
              <a:gd name="T25" fmla="*/ 302 h 404"/>
              <a:gd name="T26" fmla="*/ 0 w 494"/>
              <a:gd name="T27" fmla="*/ 302 h 404"/>
              <a:gd name="T28" fmla="*/ 2 w 494"/>
              <a:gd name="T29" fmla="*/ 322 h 404"/>
              <a:gd name="T30" fmla="*/ 8 w 494"/>
              <a:gd name="T31" fmla="*/ 342 h 404"/>
              <a:gd name="T32" fmla="*/ 16 w 494"/>
              <a:gd name="T33" fmla="*/ 360 h 404"/>
              <a:gd name="T34" fmla="*/ 30 w 494"/>
              <a:gd name="T35" fmla="*/ 374 h 404"/>
              <a:gd name="T36" fmla="*/ 44 w 494"/>
              <a:gd name="T37" fmla="*/ 386 h 404"/>
              <a:gd name="T38" fmla="*/ 62 w 494"/>
              <a:gd name="T39" fmla="*/ 396 h 404"/>
              <a:gd name="T40" fmla="*/ 80 w 494"/>
              <a:gd name="T41" fmla="*/ 402 h 404"/>
              <a:gd name="T42" fmla="*/ 102 w 494"/>
              <a:gd name="T43" fmla="*/ 404 h 404"/>
              <a:gd name="T44" fmla="*/ 102 w 494"/>
              <a:gd name="T45"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4" h="404">
                <a:moveTo>
                  <a:pt x="102" y="404"/>
                </a:moveTo>
                <a:lnTo>
                  <a:pt x="102" y="404"/>
                </a:lnTo>
                <a:lnTo>
                  <a:pt x="122" y="402"/>
                </a:lnTo>
                <a:lnTo>
                  <a:pt x="148" y="398"/>
                </a:lnTo>
                <a:lnTo>
                  <a:pt x="176" y="390"/>
                </a:lnTo>
                <a:lnTo>
                  <a:pt x="206" y="382"/>
                </a:lnTo>
                <a:lnTo>
                  <a:pt x="270" y="358"/>
                </a:lnTo>
                <a:lnTo>
                  <a:pt x="336" y="332"/>
                </a:lnTo>
                <a:lnTo>
                  <a:pt x="396" y="306"/>
                </a:lnTo>
                <a:lnTo>
                  <a:pt x="446" y="282"/>
                </a:lnTo>
                <a:lnTo>
                  <a:pt x="494" y="260"/>
                </a:lnTo>
                <a:lnTo>
                  <a:pt x="0" y="0"/>
                </a:lnTo>
                <a:lnTo>
                  <a:pt x="0" y="302"/>
                </a:lnTo>
                <a:lnTo>
                  <a:pt x="0" y="302"/>
                </a:lnTo>
                <a:lnTo>
                  <a:pt x="2" y="322"/>
                </a:lnTo>
                <a:lnTo>
                  <a:pt x="8" y="342"/>
                </a:lnTo>
                <a:lnTo>
                  <a:pt x="16" y="360"/>
                </a:lnTo>
                <a:lnTo>
                  <a:pt x="30" y="374"/>
                </a:lnTo>
                <a:lnTo>
                  <a:pt x="44" y="386"/>
                </a:lnTo>
                <a:lnTo>
                  <a:pt x="62" y="396"/>
                </a:lnTo>
                <a:lnTo>
                  <a:pt x="80" y="402"/>
                </a:lnTo>
                <a:lnTo>
                  <a:pt x="102" y="404"/>
                </a:lnTo>
                <a:lnTo>
                  <a:pt x="102" y="404"/>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28"/>
          <p:cNvSpPr/>
          <p:nvPr>
            <p:custDataLst>
              <p:tags r:id="rId128"/>
            </p:custDataLst>
          </p:nvPr>
        </p:nvSpPr>
        <p:spPr bwMode="auto">
          <a:xfrm>
            <a:off x="3829789" y="3732989"/>
            <a:ext cx="433811" cy="451761"/>
          </a:xfrm>
          <a:custGeom>
            <a:avLst/>
            <a:gdLst>
              <a:gd name="T0" fmla="*/ 296 w 580"/>
              <a:gd name="T1" fmla="*/ 2 h 604"/>
              <a:gd name="T2" fmla="*/ 350 w 580"/>
              <a:gd name="T3" fmla="*/ 12 h 604"/>
              <a:gd name="T4" fmla="*/ 400 w 580"/>
              <a:gd name="T5" fmla="*/ 30 h 604"/>
              <a:gd name="T6" fmla="*/ 446 w 580"/>
              <a:gd name="T7" fmla="*/ 58 h 604"/>
              <a:gd name="T8" fmla="*/ 486 w 580"/>
              <a:gd name="T9" fmla="*/ 92 h 604"/>
              <a:gd name="T10" fmla="*/ 522 w 580"/>
              <a:gd name="T11" fmla="*/ 132 h 604"/>
              <a:gd name="T12" fmla="*/ 548 w 580"/>
              <a:gd name="T13" fmla="*/ 178 h 604"/>
              <a:gd name="T14" fmla="*/ 568 w 580"/>
              <a:gd name="T15" fmla="*/ 228 h 604"/>
              <a:gd name="T16" fmla="*/ 580 w 580"/>
              <a:gd name="T17" fmla="*/ 280 h 604"/>
              <a:gd name="T18" fmla="*/ 580 w 580"/>
              <a:gd name="T19" fmla="*/ 304 h 604"/>
              <a:gd name="T20" fmla="*/ 578 w 580"/>
              <a:gd name="T21" fmla="*/ 350 h 604"/>
              <a:gd name="T22" fmla="*/ 568 w 580"/>
              <a:gd name="T23" fmla="*/ 396 h 604"/>
              <a:gd name="T24" fmla="*/ 552 w 580"/>
              <a:gd name="T25" fmla="*/ 440 h 604"/>
              <a:gd name="T26" fmla="*/ 530 w 580"/>
              <a:gd name="T27" fmla="*/ 484 h 604"/>
              <a:gd name="T28" fmla="*/ 500 w 580"/>
              <a:gd name="T29" fmla="*/ 524 h 604"/>
              <a:gd name="T30" fmla="*/ 464 w 580"/>
              <a:gd name="T31" fmla="*/ 560 h 604"/>
              <a:gd name="T32" fmla="*/ 422 w 580"/>
              <a:gd name="T33" fmla="*/ 590 h 604"/>
              <a:gd name="T34" fmla="*/ 326 w 580"/>
              <a:gd name="T35" fmla="*/ 454 h 604"/>
              <a:gd name="T36" fmla="*/ 218 w 580"/>
              <a:gd name="T37" fmla="*/ 420 h 604"/>
              <a:gd name="T38" fmla="*/ 218 w 580"/>
              <a:gd name="T39" fmla="*/ 274 h 604"/>
              <a:gd name="T40" fmla="*/ 216 w 580"/>
              <a:gd name="T41" fmla="*/ 248 h 604"/>
              <a:gd name="T42" fmla="*/ 208 w 580"/>
              <a:gd name="T43" fmla="*/ 224 h 604"/>
              <a:gd name="T44" fmla="*/ 182 w 580"/>
              <a:gd name="T45" fmla="*/ 184 h 604"/>
              <a:gd name="T46" fmla="*/ 142 w 580"/>
              <a:gd name="T47" fmla="*/ 158 h 604"/>
              <a:gd name="T48" fmla="*/ 118 w 580"/>
              <a:gd name="T49" fmla="*/ 150 h 604"/>
              <a:gd name="T50" fmla="*/ 94 w 580"/>
              <a:gd name="T51" fmla="*/ 148 h 604"/>
              <a:gd name="T52" fmla="*/ 0 w 580"/>
              <a:gd name="T53" fmla="*/ 148 h 604"/>
              <a:gd name="T54" fmla="*/ 26 w 580"/>
              <a:gd name="T55" fmla="*/ 114 h 604"/>
              <a:gd name="T56" fmla="*/ 54 w 580"/>
              <a:gd name="T57" fmla="*/ 82 h 604"/>
              <a:gd name="T58" fmla="*/ 88 w 580"/>
              <a:gd name="T59" fmla="*/ 56 h 604"/>
              <a:gd name="T60" fmla="*/ 124 w 580"/>
              <a:gd name="T61" fmla="*/ 34 h 604"/>
              <a:gd name="T62" fmla="*/ 164 w 580"/>
              <a:gd name="T63" fmla="*/ 18 h 604"/>
              <a:gd name="T64" fmla="*/ 206 w 580"/>
              <a:gd name="T65" fmla="*/ 6 h 604"/>
              <a:gd name="T66" fmla="*/ 250 w 580"/>
              <a:gd name="T67" fmla="*/ 2 h 604"/>
              <a:gd name="T68" fmla="*/ 296 w 580"/>
              <a:gd name="T69" fmla="*/ 2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604">
                <a:moveTo>
                  <a:pt x="296" y="2"/>
                </a:moveTo>
                <a:lnTo>
                  <a:pt x="296" y="2"/>
                </a:lnTo>
                <a:lnTo>
                  <a:pt x="324" y="6"/>
                </a:lnTo>
                <a:lnTo>
                  <a:pt x="350" y="12"/>
                </a:lnTo>
                <a:lnTo>
                  <a:pt x="376" y="20"/>
                </a:lnTo>
                <a:lnTo>
                  <a:pt x="400" y="30"/>
                </a:lnTo>
                <a:lnTo>
                  <a:pt x="424" y="44"/>
                </a:lnTo>
                <a:lnTo>
                  <a:pt x="446" y="58"/>
                </a:lnTo>
                <a:lnTo>
                  <a:pt x="468" y="74"/>
                </a:lnTo>
                <a:lnTo>
                  <a:pt x="486" y="92"/>
                </a:lnTo>
                <a:lnTo>
                  <a:pt x="506" y="110"/>
                </a:lnTo>
                <a:lnTo>
                  <a:pt x="522" y="132"/>
                </a:lnTo>
                <a:lnTo>
                  <a:pt x="536" y="154"/>
                </a:lnTo>
                <a:lnTo>
                  <a:pt x="548" y="178"/>
                </a:lnTo>
                <a:lnTo>
                  <a:pt x="560" y="202"/>
                </a:lnTo>
                <a:lnTo>
                  <a:pt x="568" y="228"/>
                </a:lnTo>
                <a:lnTo>
                  <a:pt x="574" y="254"/>
                </a:lnTo>
                <a:lnTo>
                  <a:pt x="580" y="280"/>
                </a:lnTo>
                <a:lnTo>
                  <a:pt x="580" y="280"/>
                </a:lnTo>
                <a:lnTo>
                  <a:pt x="580" y="304"/>
                </a:lnTo>
                <a:lnTo>
                  <a:pt x="580" y="326"/>
                </a:lnTo>
                <a:lnTo>
                  <a:pt x="578" y="350"/>
                </a:lnTo>
                <a:lnTo>
                  <a:pt x="574" y="374"/>
                </a:lnTo>
                <a:lnTo>
                  <a:pt x="568" y="396"/>
                </a:lnTo>
                <a:lnTo>
                  <a:pt x="562" y="418"/>
                </a:lnTo>
                <a:lnTo>
                  <a:pt x="552" y="440"/>
                </a:lnTo>
                <a:lnTo>
                  <a:pt x="542" y="462"/>
                </a:lnTo>
                <a:lnTo>
                  <a:pt x="530" y="484"/>
                </a:lnTo>
                <a:lnTo>
                  <a:pt x="516" y="504"/>
                </a:lnTo>
                <a:lnTo>
                  <a:pt x="500" y="524"/>
                </a:lnTo>
                <a:lnTo>
                  <a:pt x="484" y="542"/>
                </a:lnTo>
                <a:lnTo>
                  <a:pt x="464" y="560"/>
                </a:lnTo>
                <a:lnTo>
                  <a:pt x="444" y="576"/>
                </a:lnTo>
                <a:lnTo>
                  <a:pt x="422" y="590"/>
                </a:lnTo>
                <a:lnTo>
                  <a:pt x="400" y="604"/>
                </a:lnTo>
                <a:lnTo>
                  <a:pt x="326" y="454"/>
                </a:lnTo>
                <a:lnTo>
                  <a:pt x="326" y="420"/>
                </a:lnTo>
                <a:lnTo>
                  <a:pt x="218" y="420"/>
                </a:lnTo>
                <a:lnTo>
                  <a:pt x="218" y="274"/>
                </a:lnTo>
                <a:lnTo>
                  <a:pt x="218" y="274"/>
                </a:lnTo>
                <a:lnTo>
                  <a:pt x="218" y="260"/>
                </a:lnTo>
                <a:lnTo>
                  <a:pt x="216" y="248"/>
                </a:lnTo>
                <a:lnTo>
                  <a:pt x="212" y="236"/>
                </a:lnTo>
                <a:lnTo>
                  <a:pt x="208" y="224"/>
                </a:lnTo>
                <a:lnTo>
                  <a:pt x="198" y="204"/>
                </a:lnTo>
                <a:lnTo>
                  <a:pt x="182" y="184"/>
                </a:lnTo>
                <a:lnTo>
                  <a:pt x="164" y="170"/>
                </a:lnTo>
                <a:lnTo>
                  <a:pt x="142" y="158"/>
                </a:lnTo>
                <a:lnTo>
                  <a:pt x="130" y="154"/>
                </a:lnTo>
                <a:lnTo>
                  <a:pt x="118" y="150"/>
                </a:lnTo>
                <a:lnTo>
                  <a:pt x="106" y="148"/>
                </a:lnTo>
                <a:lnTo>
                  <a:pt x="94" y="148"/>
                </a:lnTo>
                <a:lnTo>
                  <a:pt x="0" y="148"/>
                </a:lnTo>
                <a:lnTo>
                  <a:pt x="0" y="148"/>
                </a:lnTo>
                <a:lnTo>
                  <a:pt x="12" y="130"/>
                </a:lnTo>
                <a:lnTo>
                  <a:pt x="26" y="114"/>
                </a:lnTo>
                <a:lnTo>
                  <a:pt x="40" y="98"/>
                </a:lnTo>
                <a:lnTo>
                  <a:pt x="54" y="82"/>
                </a:lnTo>
                <a:lnTo>
                  <a:pt x="70" y="70"/>
                </a:lnTo>
                <a:lnTo>
                  <a:pt x="88" y="56"/>
                </a:lnTo>
                <a:lnTo>
                  <a:pt x="106" y="44"/>
                </a:lnTo>
                <a:lnTo>
                  <a:pt x="124" y="34"/>
                </a:lnTo>
                <a:lnTo>
                  <a:pt x="144" y="26"/>
                </a:lnTo>
                <a:lnTo>
                  <a:pt x="164" y="18"/>
                </a:lnTo>
                <a:lnTo>
                  <a:pt x="184" y="12"/>
                </a:lnTo>
                <a:lnTo>
                  <a:pt x="206" y="6"/>
                </a:lnTo>
                <a:lnTo>
                  <a:pt x="228" y="4"/>
                </a:lnTo>
                <a:lnTo>
                  <a:pt x="250" y="2"/>
                </a:lnTo>
                <a:lnTo>
                  <a:pt x="274" y="0"/>
                </a:lnTo>
                <a:lnTo>
                  <a:pt x="296" y="2"/>
                </a:lnTo>
                <a:lnTo>
                  <a:pt x="296" y="2"/>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35" name="Freeform 330"/>
          <p:cNvSpPr/>
          <p:nvPr>
            <p:custDataLst>
              <p:tags r:id="rId129"/>
            </p:custDataLst>
          </p:nvPr>
        </p:nvSpPr>
        <p:spPr bwMode="auto">
          <a:xfrm>
            <a:off x="3850733" y="3958870"/>
            <a:ext cx="41886" cy="43381"/>
          </a:xfrm>
          <a:custGeom>
            <a:avLst/>
            <a:gdLst>
              <a:gd name="T0" fmla="*/ 56 w 56"/>
              <a:gd name="T1" fmla="*/ 28 h 58"/>
              <a:gd name="T2" fmla="*/ 56 w 56"/>
              <a:gd name="T3" fmla="*/ 28 h 58"/>
              <a:gd name="T4" fmla="*/ 54 w 56"/>
              <a:gd name="T5" fmla="*/ 40 h 58"/>
              <a:gd name="T6" fmla="*/ 48 w 56"/>
              <a:gd name="T7" fmla="*/ 48 h 58"/>
              <a:gd name="T8" fmla="*/ 40 w 56"/>
              <a:gd name="T9" fmla="*/ 56 h 58"/>
              <a:gd name="T10" fmla="*/ 28 w 56"/>
              <a:gd name="T11" fmla="*/ 58 h 58"/>
              <a:gd name="T12" fmla="*/ 28 w 56"/>
              <a:gd name="T13" fmla="*/ 58 h 58"/>
              <a:gd name="T14" fmla="*/ 16 w 56"/>
              <a:gd name="T15" fmla="*/ 56 h 58"/>
              <a:gd name="T16" fmla="*/ 8 w 56"/>
              <a:gd name="T17" fmla="*/ 48 h 58"/>
              <a:gd name="T18" fmla="*/ 2 w 56"/>
              <a:gd name="T19" fmla="*/ 40 h 58"/>
              <a:gd name="T20" fmla="*/ 0 w 56"/>
              <a:gd name="T21" fmla="*/ 28 h 58"/>
              <a:gd name="T22" fmla="*/ 0 w 56"/>
              <a:gd name="T23" fmla="*/ 28 h 58"/>
              <a:gd name="T24" fmla="*/ 2 w 56"/>
              <a:gd name="T25" fmla="*/ 18 h 58"/>
              <a:gd name="T26" fmla="*/ 8 w 56"/>
              <a:gd name="T27" fmla="*/ 8 h 58"/>
              <a:gd name="T28" fmla="*/ 16 w 56"/>
              <a:gd name="T29" fmla="*/ 2 h 58"/>
              <a:gd name="T30" fmla="*/ 28 w 56"/>
              <a:gd name="T31" fmla="*/ 0 h 58"/>
              <a:gd name="T32" fmla="*/ 28 w 56"/>
              <a:gd name="T33" fmla="*/ 0 h 58"/>
              <a:gd name="T34" fmla="*/ 40 w 56"/>
              <a:gd name="T35" fmla="*/ 2 h 58"/>
              <a:gd name="T36" fmla="*/ 48 w 56"/>
              <a:gd name="T37" fmla="*/ 8 h 58"/>
              <a:gd name="T38" fmla="*/ 54 w 56"/>
              <a:gd name="T39" fmla="*/ 18 h 58"/>
              <a:gd name="T40" fmla="*/ 56 w 56"/>
              <a:gd name="T41" fmla="*/ 28 h 58"/>
              <a:gd name="T42" fmla="*/ 56 w 56"/>
              <a:gd name="T4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8">
                <a:moveTo>
                  <a:pt x="56" y="28"/>
                </a:moveTo>
                <a:lnTo>
                  <a:pt x="56" y="28"/>
                </a:lnTo>
                <a:lnTo>
                  <a:pt x="54" y="40"/>
                </a:lnTo>
                <a:lnTo>
                  <a:pt x="48" y="48"/>
                </a:lnTo>
                <a:lnTo>
                  <a:pt x="40" y="56"/>
                </a:lnTo>
                <a:lnTo>
                  <a:pt x="28" y="58"/>
                </a:lnTo>
                <a:lnTo>
                  <a:pt x="28" y="58"/>
                </a:lnTo>
                <a:lnTo>
                  <a:pt x="16" y="56"/>
                </a:lnTo>
                <a:lnTo>
                  <a:pt x="8" y="48"/>
                </a:lnTo>
                <a:lnTo>
                  <a:pt x="2" y="40"/>
                </a:lnTo>
                <a:lnTo>
                  <a:pt x="0" y="28"/>
                </a:lnTo>
                <a:lnTo>
                  <a:pt x="0" y="28"/>
                </a:lnTo>
                <a:lnTo>
                  <a:pt x="2" y="18"/>
                </a:lnTo>
                <a:lnTo>
                  <a:pt x="8" y="8"/>
                </a:lnTo>
                <a:lnTo>
                  <a:pt x="16" y="2"/>
                </a:lnTo>
                <a:lnTo>
                  <a:pt x="28" y="0"/>
                </a:lnTo>
                <a:lnTo>
                  <a:pt x="28" y="0"/>
                </a:lnTo>
                <a:lnTo>
                  <a:pt x="40" y="2"/>
                </a:lnTo>
                <a:lnTo>
                  <a:pt x="48" y="8"/>
                </a:lnTo>
                <a:lnTo>
                  <a:pt x="54" y="18"/>
                </a:lnTo>
                <a:lnTo>
                  <a:pt x="56" y="28"/>
                </a:lnTo>
                <a:lnTo>
                  <a:pt x="56" y="28"/>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31"/>
          <p:cNvSpPr/>
          <p:nvPr>
            <p:custDataLst>
              <p:tags r:id="rId130"/>
            </p:custDataLst>
          </p:nvPr>
        </p:nvSpPr>
        <p:spPr bwMode="auto">
          <a:xfrm>
            <a:off x="3841757" y="4053112"/>
            <a:ext cx="59836" cy="59836"/>
          </a:xfrm>
          <a:custGeom>
            <a:avLst/>
            <a:gdLst>
              <a:gd name="T0" fmla="*/ 80 w 80"/>
              <a:gd name="T1" fmla="*/ 40 h 80"/>
              <a:gd name="T2" fmla="*/ 80 w 80"/>
              <a:gd name="T3" fmla="*/ 40 h 80"/>
              <a:gd name="T4" fmla="*/ 80 w 80"/>
              <a:gd name="T5" fmla="*/ 48 h 80"/>
              <a:gd name="T6" fmla="*/ 76 w 80"/>
              <a:gd name="T7" fmla="*/ 56 h 80"/>
              <a:gd name="T8" fmla="*/ 74 w 80"/>
              <a:gd name="T9" fmla="*/ 62 h 80"/>
              <a:gd name="T10" fmla="*/ 68 w 80"/>
              <a:gd name="T11" fmla="*/ 68 h 80"/>
              <a:gd name="T12" fmla="*/ 62 w 80"/>
              <a:gd name="T13" fmla="*/ 74 h 80"/>
              <a:gd name="T14" fmla="*/ 56 w 80"/>
              <a:gd name="T15" fmla="*/ 76 h 80"/>
              <a:gd name="T16" fmla="*/ 48 w 80"/>
              <a:gd name="T17" fmla="*/ 80 h 80"/>
              <a:gd name="T18" fmla="*/ 40 w 80"/>
              <a:gd name="T19" fmla="*/ 80 h 80"/>
              <a:gd name="T20" fmla="*/ 40 w 80"/>
              <a:gd name="T21" fmla="*/ 80 h 80"/>
              <a:gd name="T22" fmla="*/ 32 w 80"/>
              <a:gd name="T23" fmla="*/ 80 h 80"/>
              <a:gd name="T24" fmla="*/ 24 w 80"/>
              <a:gd name="T25" fmla="*/ 76 h 80"/>
              <a:gd name="T26" fmla="*/ 18 w 80"/>
              <a:gd name="T27" fmla="*/ 74 h 80"/>
              <a:gd name="T28" fmla="*/ 12 w 80"/>
              <a:gd name="T29" fmla="*/ 68 h 80"/>
              <a:gd name="T30" fmla="*/ 6 w 80"/>
              <a:gd name="T31" fmla="*/ 62 h 80"/>
              <a:gd name="T32" fmla="*/ 4 w 80"/>
              <a:gd name="T33" fmla="*/ 56 h 80"/>
              <a:gd name="T34" fmla="*/ 0 w 80"/>
              <a:gd name="T35" fmla="*/ 48 h 80"/>
              <a:gd name="T36" fmla="*/ 0 w 80"/>
              <a:gd name="T37" fmla="*/ 40 h 80"/>
              <a:gd name="T38" fmla="*/ 0 w 80"/>
              <a:gd name="T39" fmla="*/ 40 h 80"/>
              <a:gd name="T40" fmla="*/ 0 w 80"/>
              <a:gd name="T41" fmla="*/ 32 h 80"/>
              <a:gd name="T42" fmla="*/ 4 w 80"/>
              <a:gd name="T43" fmla="*/ 24 h 80"/>
              <a:gd name="T44" fmla="*/ 6 w 80"/>
              <a:gd name="T45" fmla="*/ 18 h 80"/>
              <a:gd name="T46" fmla="*/ 12 w 80"/>
              <a:gd name="T47" fmla="*/ 12 h 80"/>
              <a:gd name="T48" fmla="*/ 18 w 80"/>
              <a:gd name="T49" fmla="*/ 6 h 80"/>
              <a:gd name="T50" fmla="*/ 24 w 80"/>
              <a:gd name="T51" fmla="*/ 2 h 80"/>
              <a:gd name="T52" fmla="*/ 32 w 80"/>
              <a:gd name="T53" fmla="*/ 0 h 80"/>
              <a:gd name="T54" fmla="*/ 40 w 80"/>
              <a:gd name="T55" fmla="*/ 0 h 80"/>
              <a:gd name="T56" fmla="*/ 40 w 80"/>
              <a:gd name="T57" fmla="*/ 0 h 80"/>
              <a:gd name="T58" fmla="*/ 48 w 80"/>
              <a:gd name="T59" fmla="*/ 0 h 80"/>
              <a:gd name="T60" fmla="*/ 56 w 80"/>
              <a:gd name="T61" fmla="*/ 4 h 80"/>
              <a:gd name="T62" fmla="*/ 62 w 80"/>
              <a:gd name="T63" fmla="*/ 6 h 80"/>
              <a:gd name="T64" fmla="*/ 68 w 80"/>
              <a:gd name="T65" fmla="*/ 12 h 80"/>
              <a:gd name="T66" fmla="*/ 74 w 80"/>
              <a:gd name="T67" fmla="*/ 18 h 80"/>
              <a:gd name="T68" fmla="*/ 76 w 80"/>
              <a:gd name="T69" fmla="*/ 24 h 80"/>
              <a:gd name="T70" fmla="*/ 80 w 80"/>
              <a:gd name="T71" fmla="*/ 32 h 80"/>
              <a:gd name="T72" fmla="*/ 80 w 80"/>
              <a:gd name="T73" fmla="*/ 40 h 80"/>
              <a:gd name="T74" fmla="*/ 80 w 80"/>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80" y="40"/>
                </a:moveTo>
                <a:lnTo>
                  <a:pt x="80" y="40"/>
                </a:lnTo>
                <a:lnTo>
                  <a:pt x="80" y="48"/>
                </a:lnTo>
                <a:lnTo>
                  <a:pt x="76" y="56"/>
                </a:lnTo>
                <a:lnTo>
                  <a:pt x="74" y="62"/>
                </a:lnTo>
                <a:lnTo>
                  <a:pt x="68" y="68"/>
                </a:lnTo>
                <a:lnTo>
                  <a:pt x="62" y="74"/>
                </a:lnTo>
                <a:lnTo>
                  <a:pt x="56" y="76"/>
                </a:lnTo>
                <a:lnTo>
                  <a:pt x="48" y="80"/>
                </a:lnTo>
                <a:lnTo>
                  <a:pt x="40" y="80"/>
                </a:lnTo>
                <a:lnTo>
                  <a:pt x="40" y="80"/>
                </a:lnTo>
                <a:lnTo>
                  <a:pt x="32" y="80"/>
                </a:lnTo>
                <a:lnTo>
                  <a:pt x="24" y="76"/>
                </a:lnTo>
                <a:lnTo>
                  <a:pt x="18" y="74"/>
                </a:lnTo>
                <a:lnTo>
                  <a:pt x="12" y="68"/>
                </a:lnTo>
                <a:lnTo>
                  <a:pt x="6" y="62"/>
                </a:lnTo>
                <a:lnTo>
                  <a:pt x="4" y="56"/>
                </a:lnTo>
                <a:lnTo>
                  <a:pt x="0" y="48"/>
                </a:lnTo>
                <a:lnTo>
                  <a:pt x="0" y="40"/>
                </a:lnTo>
                <a:lnTo>
                  <a:pt x="0" y="40"/>
                </a:lnTo>
                <a:lnTo>
                  <a:pt x="0" y="32"/>
                </a:lnTo>
                <a:lnTo>
                  <a:pt x="4" y="24"/>
                </a:lnTo>
                <a:lnTo>
                  <a:pt x="6" y="18"/>
                </a:lnTo>
                <a:lnTo>
                  <a:pt x="12" y="12"/>
                </a:lnTo>
                <a:lnTo>
                  <a:pt x="18" y="6"/>
                </a:lnTo>
                <a:lnTo>
                  <a:pt x="24" y="2"/>
                </a:lnTo>
                <a:lnTo>
                  <a:pt x="32" y="0"/>
                </a:lnTo>
                <a:lnTo>
                  <a:pt x="40" y="0"/>
                </a:lnTo>
                <a:lnTo>
                  <a:pt x="40" y="0"/>
                </a:lnTo>
                <a:lnTo>
                  <a:pt x="48" y="0"/>
                </a:lnTo>
                <a:lnTo>
                  <a:pt x="56" y="4"/>
                </a:lnTo>
                <a:lnTo>
                  <a:pt x="62" y="6"/>
                </a:lnTo>
                <a:lnTo>
                  <a:pt x="68" y="12"/>
                </a:lnTo>
                <a:lnTo>
                  <a:pt x="74" y="18"/>
                </a:lnTo>
                <a:lnTo>
                  <a:pt x="76" y="24"/>
                </a:lnTo>
                <a:lnTo>
                  <a:pt x="80" y="32"/>
                </a:lnTo>
                <a:lnTo>
                  <a:pt x="80" y="40"/>
                </a:lnTo>
                <a:lnTo>
                  <a:pt x="80" y="40"/>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32"/>
          <p:cNvSpPr/>
          <p:nvPr>
            <p:custDataLst>
              <p:tags r:id="rId131"/>
            </p:custDataLst>
          </p:nvPr>
        </p:nvSpPr>
        <p:spPr bwMode="auto">
          <a:xfrm>
            <a:off x="3796879" y="3732989"/>
            <a:ext cx="249816" cy="110697"/>
          </a:xfrm>
          <a:custGeom>
            <a:avLst/>
            <a:gdLst>
              <a:gd name="T0" fmla="*/ 334 w 334"/>
              <a:gd name="T1" fmla="*/ 0 h 148"/>
              <a:gd name="T2" fmla="*/ 334 w 334"/>
              <a:gd name="T3" fmla="*/ 148 h 148"/>
              <a:gd name="T4" fmla="*/ 44 w 334"/>
              <a:gd name="T5" fmla="*/ 148 h 148"/>
              <a:gd name="T6" fmla="*/ 42 w 334"/>
              <a:gd name="T7" fmla="*/ 148 h 148"/>
              <a:gd name="T8" fmla="*/ 42 w 334"/>
              <a:gd name="T9" fmla="*/ 148 h 148"/>
              <a:gd name="T10" fmla="*/ 30 w 334"/>
              <a:gd name="T11" fmla="*/ 140 h 148"/>
              <a:gd name="T12" fmla="*/ 20 w 334"/>
              <a:gd name="T13" fmla="*/ 130 h 148"/>
              <a:gd name="T14" fmla="*/ 12 w 334"/>
              <a:gd name="T15" fmla="*/ 120 h 148"/>
              <a:gd name="T16" fmla="*/ 6 w 334"/>
              <a:gd name="T17" fmla="*/ 110 h 148"/>
              <a:gd name="T18" fmla="*/ 2 w 334"/>
              <a:gd name="T19" fmla="*/ 98 h 148"/>
              <a:gd name="T20" fmla="*/ 0 w 334"/>
              <a:gd name="T21" fmla="*/ 86 h 148"/>
              <a:gd name="T22" fmla="*/ 0 w 334"/>
              <a:gd name="T23" fmla="*/ 72 h 148"/>
              <a:gd name="T24" fmla="*/ 2 w 334"/>
              <a:gd name="T25" fmla="*/ 60 h 148"/>
              <a:gd name="T26" fmla="*/ 6 w 334"/>
              <a:gd name="T27" fmla="*/ 48 h 148"/>
              <a:gd name="T28" fmla="*/ 12 w 334"/>
              <a:gd name="T29" fmla="*/ 38 h 148"/>
              <a:gd name="T30" fmla="*/ 18 w 334"/>
              <a:gd name="T31" fmla="*/ 28 h 148"/>
              <a:gd name="T32" fmla="*/ 28 w 334"/>
              <a:gd name="T33" fmla="*/ 18 h 148"/>
              <a:gd name="T34" fmla="*/ 38 w 334"/>
              <a:gd name="T35" fmla="*/ 12 h 148"/>
              <a:gd name="T36" fmla="*/ 50 w 334"/>
              <a:gd name="T37" fmla="*/ 6 h 148"/>
              <a:gd name="T38" fmla="*/ 62 w 334"/>
              <a:gd name="T39" fmla="*/ 2 h 148"/>
              <a:gd name="T40" fmla="*/ 78 w 334"/>
              <a:gd name="T41" fmla="*/ 0 h 148"/>
              <a:gd name="T42" fmla="*/ 334 w 334"/>
              <a:gd name="T4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4" h="148">
                <a:moveTo>
                  <a:pt x="334" y="0"/>
                </a:moveTo>
                <a:lnTo>
                  <a:pt x="334" y="148"/>
                </a:lnTo>
                <a:lnTo>
                  <a:pt x="44" y="148"/>
                </a:lnTo>
                <a:lnTo>
                  <a:pt x="42" y="148"/>
                </a:lnTo>
                <a:lnTo>
                  <a:pt x="42" y="148"/>
                </a:lnTo>
                <a:lnTo>
                  <a:pt x="30" y="140"/>
                </a:lnTo>
                <a:lnTo>
                  <a:pt x="20" y="130"/>
                </a:lnTo>
                <a:lnTo>
                  <a:pt x="12" y="120"/>
                </a:lnTo>
                <a:lnTo>
                  <a:pt x="6" y="110"/>
                </a:lnTo>
                <a:lnTo>
                  <a:pt x="2" y="98"/>
                </a:lnTo>
                <a:lnTo>
                  <a:pt x="0" y="86"/>
                </a:lnTo>
                <a:lnTo>
                  <a:pt x="0" y="72"/>
                </a:lnTo>
                <a:lnTo>
                  <a:pt x="2" y="60"/>
                </a:lnTo>
                <a:lnTo>
                  <a:pt x="6" y="48"/>
                </a:lnTo>
                <a:lnTo>
                  <a:pt x="12" y="38"/>
                </a:lnTo>
                <a:lnTo>
                  <a:pt x="18" y="28"/>
                </a:lnTo>
                <a:lnTo>
                  <a:pt x="28" y="18"/>
                </a:lnTo>
                <a:lnTo>
                  <a:pt x="38" y="12"/>
                </a:lnTo>
                <a:lnTo>
                  <a:pt x="50" y="6"/>
                </a:lnTo>
                <a:lnTo>
                  <a:pt x="62" y="2"/>
                </a:lnTo>
                <a:lnTo>
                  <a:pt x="78" y="0"/>
                </a:lnTo>
                <a:lnTo>
                  <a:pt x="334" y="0"/>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38" name="Freeform 333"/>
          <p:cNvSpPr/>
          <p:nvPr>
            <p:custDataLst>
              <p:tags r:id="rId132"/>
            </p:custDataLst>
          </p:nvPr>
        </p:nvSpPr>
        <p:spPr bwMode="auto">
          <a:xfrm>
            <a:off x="3937495" y="4295447"/>
            <a:ext cx="219898" cy="204938"/>
          </a:xfrm>
          <a:custGeom>
            <a:avLst/>
            <a:gdLst>
              <a:gd name="T0" fmla="*/ 0 w 294"/>
              <a:gd name="T1" fmla="*/ 172 h 274"/>
              <a:gd name="T2" fmla="*/ 266 w 294"/>
              <a:gd name="T3" fmla="*/ 0 h 274"/>
              <a:gd name="T4" fmla="*/ 294 w 294"/>
              <a:gd name="T5" fmla="*/ 82 h 274"/>
              <a:gd name="T6" fmla="*/ 30 w 294"/>
              <a:gd name="T7" fmla="*/ 274 h 274"/>
              <a:gd name="T8" fmla="*/ 0 w 294"/>
              <a:gd name="T9" fmla="*/ 172 h 274"/>
            </a:gdLst>
            <a:ahLst/>
            <a:cxnLst>
              <a:cxn ang="0">
                <a:pos x="T0" y="T1"/>
              </a:cxn>
              <a:cxn ang="0">
                <a:pos x="T2" y="T3"/>
              </a:cxn>
              <a:cxn ang="0">
                <a:pos x="T4" y="T5"/>
              </a:cxn>
              <a:cxn ang="0">
                <a:pos x="T6" y="T7"/>
              </a:cxn>
              <a:cxn ang="0">
                <a:pos x="T8" y="T9"/>
              </a:cxn>
            </a:cxnLst>
            <a:rect l="0" t="0" r="r" b="b"/>
            <a:pathLst>
              <a:path w="294" h="274">
                <a:moveTo>
                  <a:pt x="0" y="172"/>
                </a:moveTo>
                <a:lnTo>
                  <a:pt x="266" y="0"/>
                </a:lnTo>
                <a:lnTo>
                  <a:pt x="294" y="82"/>
                </a:lnTo>
                <a:lnTo>
                  <a:pt x="30" y="274"/>
                </a:lnTo>
                <a:lnTo>
                  <a:pt x="0" y="172"/>
                </a:lnTo>
                <a:close/>
              </a:path>
            </a:pathLst>
          </a:custGeom>
          <a:solidFill>
            <a:srgbClr val="ACAC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34"/>
          <p:cNvSpPr/>
          <p:nvPr>
            <p:custDataLst>
              <p:tags r:id="rId133"/>
            </p:custDataLst>
          </p:nvPr>
        </p:nvSpPr>
        <p:spPr bwMode="auto">
          <a:xfrm>
            <a:off x="3937495" y="4231124"/>
            <a:ext cx="219898" cy="203443"/>
          </a:xfrm>
          <a:custGeom>
            <a:avLst/>
            <a:gdLst>
              <a:gd name="T0" fmla="*/ 0 w 294"/>
              <a:gd name="T1" fmla="*/ 172 h 272"/>
              <a:gd name="T2" fmla="*/ 266 w 294"/>
              <a:gd name="T3" fmla="*/ 0 h 272"/>
              <a:gd name="T4" fmla="*/ 294 w 294"/>
              <a:gd name="T5" fmla="*/ 82 h 272"/>
              <a:gd name="T6" fmla="*/ 30 w 294"/>
              <a:gd name="T7" fmla="*/ 272 h 272"/>
              <a:gd name="T8" fmla="*/ 0 w 294"/>
              <a:gd name="T9" fmla="*/ 172 h 272"/>
            </a:gdLst>
            <a:ahLst/>
            <a:cxnLst>
              <a:cxn ang="0">
                <a:pos x="T0" y="T1"/>
              </a:cxn>
              <a:cxn ang="0">
                <a:pos x="T2" y="T3"/>
              </a:cxn>
              <a:cxn ang="0">
                <a:pos x="T4" y="T5"/>
              </a:cxn>
              <a:cxn ang="0">
                <a:pos x="T6" y="T7"/>
              </a:cxn>
              <a:cxn ang="0">
                <a:pos x="T8" y="T9"/>
              </a:cxn>
            </a:cxnLst>
            <a:rect l="0" t="0" r="r" b="b"/>
            <a:pathLst>
              <a:path w="294" h="272">
                <a:moveTo>
                  <a:pt x="0" y="172"/>
                </a:moveTo>
                <a:lnTo>
                  <a:pt x="266" y="0"/>
                </a:lnTo>
                <a:lnTo>
                  <a:pt x="294" y="82"/>
                </a:lnTo>
                <a:lnTo>
                  <a:pt x="30" y="272"/>
                </a:lnTo>
                <a:lnTo>
                  <a:pt x="0" y="172"/>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40" name="Freeform 335"/>
          <p:cNvSpPr/>
          <p:nvPr>
            <p:custDataLst>
              <p:tags r:id="rId134"/>
            </p:custDataLst>
          </p:nvPr>
        </p:nvSpPr>
        <p:spPr bwMode="auto">
          <a:xfrm>
            <a:off x="3355590" y="4667926"/>
            <a:ext cx="308155" cy="94242"/>
          </a:xfrm>
          <a:custGeom>
            <a:avLst/>
            <a:gdLst>
              <a:gd name="T0" fmla="*/ 366 w 412"/>
              <a:gd name="T1" fmla="*/ 0 h 126"/>
              <a:gd name="T2" fmla="*/ 214 w 412"/>
              <a:gd name="T3" fmla="*/ 0 h 126"/>
              <a:gd name="T4" fmla="*/ 28 w 412"/>
              <a:gd name="T5" fmla="*/ 60 h 126"/>
              <a:gd name="T6" fmla="*/ 28 w 412"/>
              <a:gd name="T7" fmla="*/ 60 h 126"/>
              <a:gd name="T8" fmla="*/ 18 w 412"/>
              <a:gd name="T9" fmla="*/ 70 h 126"/>
              <a:gd name="T10" fmla="*/ 10 w 412"/>
              <a:gd name="T11" fmla="*/ 80 h 126"/>
              <a:gd name="T12" fmla="*/ 2 w 412"/>
              <a:gd name="T13" fmla="*/ 92 h 126"/>
              <a:gd name="T14" fmla="*/ 0 w 412"/>
              <a:gd name="T15" fmla="*/ 98 h 126"/>
              <a:gd name="T16" fmla="*/ 0 w 412"/>
              <a:gd name="T17" fmla="*/ 104 h 126"/>
              <a:gd name="T18" fmla="*/ 2 w 412"/>
              <a:gd name="T19" fmla="*/ 110 h 126"/>
              <a:gd name="T20" fmla="*/ 4 w 412"/>
              <a:gd name="T21" fmla="*/ 114 h 126"/>
              <a:gd name="T22" fmla="*/ 10 w 412"/>
              <a:gd name="T23" fmla="*/ 120 h 126"/>
              <a:gd name="T24" fmla="*/ 20 w 412"/>
              <a:gd name="T25" fmla="*/ 122 h 126"/>
              <a:gd name="T26" fmla="*/ 32 w 412"/>
              <a:gd name="T27" fmla="*/ 124 h 126"/>
              <a:gd name="T28" fmla="*/ 46 w 412"/>
              <a:gd name="T29" fmla="*/ 126 h 126"/>
              <a:gd name="T30" fmla="*/ 46 w 412"/>
              <a:gd name="T31" fmla="*/ 126 h 126"/>
              <a:gd name="T32" fmla="*/ 412 w 412"/>
              <a:gd name="T33" fmla="*/ 126 h 126"/>
              <a:gd name="T34" fmla="*/ 366 w 412"/>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2" h="126">
                <a:moveTo>
                  <a:pt x="366" y="0"/>
                </a:moveTo>
                <a:lnTo>
                  <a:pt x="214" y="0"/>
                </a:lnTo>
                <a:lnTo>
                  <a:pt x="28" y="60"/>
                </a:lnTo>
                <a:lnTo>
                  <a:pt x="28" y="60"/>
                </a:lnTo>
                <a:lnTo>
                  <a:pt x="18" y="70"/>
                </a:lnTo>
                <a:lnTo>
                  <a:pt x="10" y="80"/>
                </a:lnTo>
                <a:lnTo>
                  <a:pt x="2" y="92"/>
                </a:lnTo>
                <a:lnTo>
                  <a:pt x="0" y="98"/>
                </a:lnTo>
                <a:lnTo>
                  <a:pt x="0" y="104"/>
                </a:lnTo>
                <a:lnTo>
                  <a:pt x="2" y="110"/>
                </a:lnTo>
                <a:lnTo>
                  <a:pt x="4" y="114"/>
                </a:lnTo>
                <a:lnTo>
                  <a:pt x="10" y="120"/>
                </a:lnTo>
                <a:lnTo>
                  <a:pt x="20" y="122"/>
                </a:lnTo>
                <a:lnTo>
                  <a:pt x="32" y="124"/>
                </a:lnTo>
                <a:lnTo>
                  <a:pt x="46" y="126"/>
                </a:lnTo>
                <a:lnTo>
                  <a:pt x="46" y="126"/>
                </a:lnTo>
                <a:lnTo>
                  <a:pt x="412" y="126"/>
                </a:lnTo>
                <a:lnTo>
                  <a:pt x="366"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36"/>
          <p:cNvSpPr/>
          <p:nvPr>
            <p:custDataLst>
              <p:tags r:id="rId135"/>
            </p:custDataLst>
          </p:nvPr>
        </p:nvSpPr>
        <p:spPr bwMode="auto">
          <a:xfrm>
            <a:off x="3883642" y="4295447"/>
            <a:ext cx="402397" cy="747950"/>
          </a:xfrm>
          <a:custGeom>
            <a:avLst/>
            <a:gdLst>
              <a:gd name="T0" fmla="*/ 56 w 538"/>
              <a:gd name="T1" fmla="*/ 998 h 1000"/>
              <a:gd name="T2" fmla="*/ 530 w 538"/>
              <a:gd name="T3" fmla="*/ 1000 h 1000"/>
              <a:gd name="T4" fmla="*/ 530 w 538"/>
              <a:gd name="T5" fmla="*/ 1000 h 1000"/>
              <a:gd name="T6" fmla="*/ 534 w 538"/>
              <a:gd name="T7" fmla="*/ 998 h 1000"/>
              <a:gd name="T8" fmla="*/ 536 w 538"/>
              <a:gd name="T9" fmla="*/ 996 h 1000"/>
              <a:gd name="T10" fmla="*/ 538 w 538"/>
              <a:gd name="T11" fmla="*/ 994 h 1000"/>
              <a:gd name="T12" fmla="*/ 538 w 538"/>
              <a:gd name="T13" fmla="*/ 990 h 1000"/>
              <a:gd name="T14" fmla="*/ 512 w 538"/>
              <a:gd name="T15" fmla="*/ 656 h 1000"/>
              <a:gd name="T16" fmla="*/ 512 w 538"/>
              <a:gd name="T17" fmla="*/ 226 h 1000"/>
              <a:gd name="T18" fmla="*/ 512 w 538"/>
              <a:gd name="T19" fmla="*/ 226 h 1000"/>
              <a:gd name="T20" fmla="*/ 510 w 538"/>
              <a:gd name="T21" fmla="*/ 186 h 1000"/>
              <a:gd name="T22" fmla="*/ 504 w 538"/>
              <a:gd name="T23" fmla="*/ 148 h 1000"/>
              <a:gd name="T24" fmla="*/ 494 w 538"/>
              <a:gd name="T25" fmla="*/ 114 h 1000"/>
              <a:gd name="T26" fmla="*/ 488 w 538"/>
              <a:gd name="T27" fmla="*/ 98 h 1000"/>
              <a:gd name="T28" fmla="*/ 482 w 538"/>
              <a:gd name="T29" fmla="*/ 82 h 1000"/>
              <a:gd name="T30" fmla="*/ 472 w 538"/>
              <a:gd name="T31" fmla="*/ 68 h 1000"/>
              <a:gd name="T32" fmla="*/ 464 w 538"/>
              <a:gd name="T33" fmla="*/ 54 h 1000"/>
              <a:gd name="T34" fmla="*/ 454 w 538"/>
              <a:gd name="T35" fmla="*/ 42 h 1000"/>
              <a:gd name="T36" fmla="*/ 442 w 538"/>
              <a:gd name="T37" fmla="*/ 32 h 1000"/>
              <a:gd name="T38" fmla="*/ 430 w 538"/>
              <a:gd name="T39" fmla="*/ 22 h 1000"/>
              <a:gd name="T40" fmla="*/ 416 w 538"/>
              <a:gd name="T41" fmla="*/ 14 h 1000"/>
              <a:gd name="T42" fmla="*/ 402 w 538"/>
              <a:gd name="T43" fmla="*/ 6 h 1000"/>
              <a:gd name="T44" fmla="*/ 386 w 538"/>
              <a:gd name="T45" fmla="*/ 0 h 1000"/>
              <a:gd name="T46" fmla="*/ 362 w 538"/>
              <a:gd name="T47" fmla="*/ 0 h 1000"/>
              <a:gd name="T48" fmla="*/ 2 w 538"/>
              <a:gd name="T49" fmla="*/ 320 h 1000"/>
              <a:gd name="T50" fmla="*/ 0 w 538"/>
              <a:gd name="T51" fmla="*/ 902 h 1000"/>
              <a:gd name="T52" fmla="*/ 0 w 538"/>
              <a:gd name="T53" fmla="*/ 902 h 1000"/>
              <a:gd name="T54" fmla="*/ 0 w 538"/>
              <a:gd name="T55" fmla="*/ 922 h 1000"/>
              <a:gd name="T56" fmla="*/ 0 w 538"/>
              <a:gd name="T57" fmla="*/ 940 h 1000"/>
              <a:gd name="T58" fmla="*/ 4 w 538"/>
              <a:gd name="T59" fmla="*/ 956 h 1000"/>
              <a:gd name="T60" fmla="*/ 8 w 538"/>
              <a:gd name="T61" fmla="*/ 970 h 1000"/>
              <a:gd name="T62" fmla="*/ 16 w 538"/>
              <a:gd name="T63" fmla="*/ 982 h 1000"/>
              <a:gd name="T64" fmla="*/ 26 w 538"/>
              <a:gd name="T65" fmla="*/ 992 h 1000"/>
              <a:gd name="T66" fmla="*/ 40 w 538"/>
              <a:gd name="T67" fmla="*/ 996 h 1000"/>
              <a:gd name="T68" fmla="*/ 56 w 538"/>
              <a:gd name="T69" fmla="*/ 998 h 1000"/>
              <a:gd name="T70" fmla="*/ 56 w 538"/>
              <a:gd name="T71" fmla="*/ 998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8" h="1000">
                <a:moveTo>
                  <a:pt x="56" y="998"/>
                </a:moveTo>
                <a:lnTo>
                  <a:pt x="530" y="1000"/>
                </a:lnTo>
                <a:lnTo>
                  <a:pt x="530" y="1000"/>
                </a:lnTo>
                <a:lnTo>
                  <a:pt x="534" y="998"/>
                </a:lnTo>
                <a:lnTo>
                  <a:pt x="536" y="996"/>
                </a:lnTo>
                <a:lnTo>
                  <a:pt x="538" y="994"/>
                </a:lnTo>
                <a:lnTo>
                  <a:pt x="538" y="990"/>
                </a:lnTo>
                <a:lnTo>
                  <a:pt x="512" y="656"/>
                </a:lnTo>
                <a:lnTo>
                  <a:pt x="512" y="226"/>
                </a:lnTo>
                <a:lnTo>
                  <a:pt x="512" y="226"/>
                </a:lnTo>
                <a:lnTo>
                  <a:pt x="510" y="186"/>
                </a:lnTo>
                <a:lnTo>
                  <a:pt x="504" y="148"/>
                </a:lnTo>
                <a:lnTo>
                  <a:pt x="494" y="114"/>
                </a:lnTo>
                <a:lnTo>
                  <a:pt x="488" y="98"/>
                </a:lnTo>
                <a:lnTo>
                  <a:pt x="482" y="82"/>
                </a:lnTo>
                <a:lnTo>
                  <a:pt x="472" y="68"/>
                </a:lnTo>
                <a:lnTo>
                  <a:pt x="464" y="54"/>
                </a:lnTo>
                <a:lnTo>
                  <a:pt x="454" y="42"/>
                </a:lnTo>
                <a:lnTo>
                  <a:pt x="442" y="32"/>
                </a:lnTo>
                <a:lnTo>
                  <a:pt x="430" y="22"/>
                </a:lnTo>
                <a:lnTo>
                  <a:pt x="416" y="14"/>
                </a:lnTo>
                <a:lnTo>
                  <a:pt x="402" y="6"/>
                </a:lnTo>
                <a:lnTo>
                  <a:pt x="386" y="0"/>
                </a:lnTo>
                <a:lnTo>
                  <a:pt x="362" y="0"/>
                </a:lnTo>
                <a:lnTo>
                  <a:pt x="2" y="320"/>
                </a:lnTo>
                <a:lnTo>
                  <a:pt x="0" y="902"/>
                </a:lnTo>
                <a:lnTo>
                  <a:pt x="0" y="902"/>
                </a:lnTo>
                <a:lnTo>
                  <a:pt x="0" y="922"/>
                </a:lnTo>
                <a:lnTo>
                  <a:pt x="0" y="940"/>
                </a:lnTo>
                <a:lnTo>
                  <a:pt x="4" y="956"/>
                </a:lnTo>
                <a:lnTo>
                  <a:pt x="8" y="970"/>
                </a:lnTo>
                <a:lnTo>
                  <a:pt x="16" y="982"/>
                </a:lnTo>
                <a:lnTo>
                  <a:pt x="26" y="992"/>
                </a:lnTo>
                <a:lnTo>
                  <a:pt x="40" y="996"/>
                </a:lnTo>
                <a:lnTo>
                  <a:pt x="56" y="998"/>
                </a:lnTo>
                <a:lnTo>
                  <a:pt x="56" y="998"/>
                </a:lnTo>
                <a:close/>
              </a:path>
            </a:pathLst>
          </a:custGeom>
          <a:solidFill>
            <a:srgbClr val="ACACAC">
              <a:lumMod val="50000"/>
            </a:srgbClr>
          </a:solidFill>
          <a:ln>
            <a:noFill/>
          </a:ln>
        </p:spPr>
        <p:txBody>
          <a:bodyPr vert="horz" wrap="square" lIns="91440" tIns="45720" rIns="91440" bIns="45720" numCol="1" anchor="t" anchorCtr="0" compatLnSpc="1"/>
          <a:lstStyle/>
          <a:p>
            <a:endParaRPr lang="zh-CN" altLang="en-US"/>
          </a:p>
        </p:txBody>
      </p:sp>
      <p:sp>
        <p:nvSpPr>
          <p:cNvPr id="142" name="Freeform 337"/>
          <p:cNvSpPr/>
          <p:nvPr>
            <p:custDataLst>
              <p:tags r:id="rId136"/>
            </p:custDataLst>
          </p:nvPr>
        </p:nvSpPr>
        <p:spPr bwMode="auto">
          <a:xfrm>
            <a:off x="3885138" y="4252066"/>
            <a:ext cx="294692" cy="282725"/>
          </a:xfrm>
          <a:custGeom>
            <a:avLst/>
            <a:gdLst>
              <a:gd name="T0" fmla="*/ 372 w 394"/>
              <a:gd name="T1" fmla="*/ 0 h 378"/>
              <a:gd name="T2" fmla="*/ 394 w 394"/>
              <a:gd name="T3" fmla="*/ 62 h 378"/>
              <a:gd name="T4" fmla="*/ 302 w 394"/>
              <a:gd name="T5" fmla="*/ 176 h 378"/>
              <a:gd name="T6" fmla="*/ 230 w 394"/>
              <a:gd name="T7" fmla="*/ 172 h 378"/>
              <a:gd name="T8" fmla="*/ 218 w 394"/>
              <a:gd name="T9" fmla="*/ 234 h 378"/>
              <a:gd name="T10" fmla="*/ 0 w 394"/>
              <a:gd name="T11" fmla="*/ 378 h 378"/>
              <a:gd name="T12" fmla="*/ 372 w 394"/>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94" h="378">
                <a:moveTo>
                  <a:pt x="372" y="0"/>
                </a:moveTo>
                <a:lnTo>
                  <a:pt x="394" y="62"/>
                </a:lnTo>
                <a:lnTo>
                  <a:pt x="302" y="176"/>
                </a:lnTo>
                <a:lnTo>
                  <a:pt x="230" y="172"/>
                </a:lnTo>
                <a:lnTo>
                  <a:pt x="218" y="234"/>
                </a:lnTo>
                <a:lnTo>
                  <a:pt x="0" y="378"/>
                </a:lnTo>
                <a:lnTo>
                  <a:pt x="37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38"/>
          <p:cNvSpPr/>
          <p:nvPr>
            <p:custDataLst>
              <p:tags r:id="rId137"/>
            </p:custDataLst>
          </p:nvPr>
        </p:nvSpPr>
        <p:spPr bwMode="auto">
          <a:xfrm>
            <a:off x="3578479" y="4389689"/>
            <a:ext cx="661188" cy="396414"/>
          </a:xfrm>
          <a:custGeom>
            <a:avLst/>
            <a:gdLst>
              <a:gd name="T0" fmla="*/ 436 w 884"/>
              <a:gd name="T1" fmla="*/ 530 h 530"/>
              <a:gd name="T2" fmla="*/ 834 w 884"/>
              <a:gd name="T3" fmla="*/ 194 h 530"/>
              <a:gd name="T4" fmla="*/ 834 w 884"/>
              <a:gd name="T5" fmla="*/ 194 h 530"/>
              <a:gd name="T6" fmla="*/ 850 w 884"/>
              <a:gd name="T7" fmla="*/ 180 h 530"/>
              <a:gd name="T8" fmla="*/ 864 w 884"/>
              <a:gd name="T9" fmla="*/ 166 h 530"/>
              <a:gd name="T10" fmla="*/ 874 w 884"/>
              <a:gd name="T11" fmla="*/ 148 h 530"/>
              <a:gd name="T12" fmla="*/ 880 w 884"/>
              <a:gd name="T13" fmla="*/ 128 h 530"/>
              <a:gd name="T14" fmla="*/ 884 w 884"/>
              <a:gd name="T15" fmla="*/ 108 h 530"/>
              <a:gd name="T16" fmla="*/ 882 w 884"/>
              <a:gd name="T17" fmla="*/ 88 h 530"/>
              <a:gd name="T18" fmla="*/ 878 w 884"/>
              <a:gd name="T19" fmla="*/ 68 h 530"/>
              <a:gd name="T20" fmla="*/ 868 w 884"/>
              <a:gd name="T21" fmla="*/ 50 h 530"/>
              <a:gd name="T22" fmla="*/ 868 w 884"/>
              <a:gd name="T23" fmla="*/ 50 h 530"/>
              <a:gd name="T24" fmla="*/ 856 w 884"/>
              <a:gd name="T25" fmla="*/ 32 h 530"/>
              <a:gd name="T26" fmla="*/ 840 w 884"/>
              <a:gd name="T27" fmla="*/ 20 h 530"/>
              <a:gd name="T28" fmla="*/ 824 w 884"/>
              <a:gd name="T29" fmla="*/ 10 h 530"/>
              <a:gd name="T30" fmla="*/ 804 w 884"/>
              <a:gd name="T31" fmla="*/ 2 h 530"/>
              <a:gd name="T32" fmla="*/ 784 w 884"/>
              <a:gd name="T33" fmla="*/ 0 h 530"/>
              <a:gd name="T34" fmla="*/ 764 w 884"/>
              <a:gd name="T35" fmla="*/ 0 h 530"/>
              <a:gd name="T36" fmla="*/ 744 w 884"/>
              <a:gd name="T37" fmla="*/ 6 h 530"/>
              <a:gd name="T38" fmla="*/ 726 w 884"/>
              <a:gd name="T39" fmla="*/ 14 h 530"/>
              <a:gd name="T40" fmla="*/ 366 w 884"/>
              <a:gd name="T41" fmla="*/ 328 h 530"/>
              <a:gd name="T42" fmla="*/ 0 w 884"/>
              <a:gd name="T43" fmla="*/ 328 h 530"/>
              <a:gd name="T44" fmla="*/ 0 w 884"/>
              <a:gd name="T45" fmla="*/ 530 h 530"/>
              <a:gd name="T46" fmla="*/ 436 w 884"/>
              <a:gd name="T47"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4" h="530">
                <a:moveTo>
                  <a:pt x="436" y="530"/>
                </a:moveTo>
                <a:lnTo>
                  <a:pt x="834" y="194"/>
                </a:lnTo>
                <a:lnTo>
                  <a:pt x="834" y="194"/>
                </a:lnTo>
                <a:lnTo>
                  <a:pt x="850" y="180"/>
                </a:lnTo>
                <a:lnTo>
                  <a:pt x="864" y="166"/>
                </a:lnTo>
                <a:lnTo>
                  <a:pt x="874" y="148"/>
                </a:lnTo>
                <a:lnTo>
                  <a:pt x="880" y="128"/>
                </a:lnTo>
                <a:lnTo>
                  <a:pt x="884" y="108"/>
                </a:lnTo>
                <a:lnTo>
                  <a:pt x="882" y="88"/>
                </a:lnTo>
                <a:lnTo>
                  <a:pt x="878" y="68"/>
                </a:lnTo>
                <a:lnTo>
                  <a:pt x="868" y="50"/>
                </a:lnTo>
                <a:lnTo>
                  <a:pt x="868" y="50"/>
                </a:lnTo>
                <a:lnTo>
                  <a:pt x="856" y="32"/>
                </a:lnTo>
                <a:lnTo>
                  <a:pt x="840" y="20"/>
                </a:lnTo>
                <a:lnTo>
                  <a:pt x="824" y="10"/>
                </a:lnTo>
                <a:lnTo>
                  <a:pt x="804" y="2"/>
                </a:lnTo>
                <a:lnTo>
                  <a:pt x="784" y="0"/>
                </a:lnTo>
                <a:lnTo>
                  <a:pt x="764" y="0"/>
                </a:lnTo>
                <a:lnTo>
                  <a:pt x="744" y="6"/>
                </a:lnTo>
                <a:lnTo>
                  <a:pt x="726" y="14"/>
                </a:lnTo>
                <a:lnTo>
                  <a:pt x="366" y="328"/>
                </a:lnTo>
                <a:lnTo>
                  <a:pt x="0" y="328"/>
                </a:lnTo>
                <a:lnTo>
                  <a:pt x="0" y="530"/>
                </a:lnTo>
                <a:lnTo>
                  <a:pt x="436" y="530"/>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44" name="Freeform 341"/>
          <p:cNvSpPr/>
          <p:nvPr>
            <p:custDataLst>
              <p:tags r:id="rId138"/>
            </p:custDataLst>
          </p:nvPr>
        </p:nvSpPr>
        <p:spPr bwMode="auto">
          <a:xfrm>
            <a:off x="3777433" y="5207947"/>
            <a:ext cx="62828" cy="492151"/>
          </a:xfrm>
          <a:custGeom>
            <a:avLst/>
            <a:gdLst>
              <a:gd name="T0" fmla="*/ 0 w 84"/>
              <a:gd name="T1" fmla="*/ 658 h 658"/>
              <a:gd name="T2" fmla="*/ 82 w 84"/>
              <a:gd name="T3" fmla="*/ 658 h 658"/>
              <a:gd name="T4" fmla="*/ 84 w 84"/>
              <a:gd name="T5" fmla="*/ 0 h 658"/>
              <a:gd name="T6" fmla="*/ 0 w 84"/>
              <a:gd name="T7" fmla="*/ 0 h 658"/>
              <a:gd name="T8" fmla="*/ 0 w 84"/>
              <a:gd name="T9" fmla="*/ 658 h 658"/>
            </a:gdLst>
            <a:ahLst/>
            <a:cxnLst>
              <a:cxn ang="0">
                <a:pos x="T0" y="T1"/>
              </a:cxn>
              <a:cxn ang="0">
                <a:pos x="T2" y="T3"/>
              </a:cxn>
              <a:cxn ang="0">
                <a:pos x="T4" y="T5"/>
              </a:cxn>
              <a:cxn ang="0">
                <a:pos x="T6" y="T7"/>
              </a:cxn>
              <a:cxn ang="0">
                <a:pos x="T8" y="T9"/>
              </a:cxn>
            </a:cxnLst>
            <a:rect l="0" t="0" r="r" b="b"/>
            <a:pathLst>
              <a:path w="84" h="658">
                <a:moveTo>
                  <a:pt x="0" y="658"/>
                </a:moveTo>
                <a:lnTo>
                  <a:pt x="82" y="658"/>
                </a:lnTo>
                <a:lnTo>
                  <a:pt x="84" y="0"/>
                </a:lnTo>
                <a:lnTo>
                  <a:pt x="0" y="0"/>
                </a:lnTo>
                <a:lnTo>
                  <a:pt x="0" y="658"/>
                </a:lnTo>
                <a:close/>
              </a:path>
            </a:pathLst>
          </a:custGeom>
          <a:solidFill>
            <a:srgbClr val="FFFFFF">
              <a:lumMod val="85000"/>
            </a:srgbClr>
          </a:solidFill>
          <a:ln>
            <a:noFill/>
          </a:ln>
        </p:spPr>
        <p:txBody>
          <a:bodyPr vert="horz" wrap="square" lIns="91440" tIns="45720" rIns="91440" bIns="45720" numCol="1" anchor="t" anchorCtr="0" compatLnSpc="1"/>
          <a:lstStyle/>
          <a:p>
            <a:endParaRPr lang="zh-CN" altLang="en-US"/>
          </a:p>
        </p:txBody>
      </p:sp>
      <p:sp>
        <p:nvSpPr>
          <p:cNvPr id="145" name="Freeform 342"/>
          <p:cNvSpPr/>
          <p:nvPr>
            <p:custDataLst>
              <p:tags r:id="rId139"/>
            </p:custDataLst>
          </p:nvPr>
        </p:nvSpPr>
        <p:spPr bwMode="auto">
          <a:xfrm>
            <a:off x="3720589" y="5086779"/>
            <a:ext cx="550491" cy="122664"/>
          </a:xfrm>
          <a:custGeom>
            <a:avLst/>
            <a:gdLst>
              <a:gd name="T0" fmla="*/ 0 w 736"/>
              <a:gd name="T1" fmla="*/ 164 h 164"/>
              <a:gd name="T2" fmla="*/ 726 w 736"/>
              <a:gd name="T3" fmla="*/ 164 h 164"/>
              <a:gd name="T4" fmla="*/ 726 w 736"/>
              <a:gd name="T5" fmla="*/ 164 h 164"/>
              <a:gd name="T6" fmla="*/ 730 w 736"/>
              <a:gd name="T7" fmla="*/ 164 h 164"/>
              <a:gd name="T8" fmla="*/ 734 w 736"/>
              <a:gd name="T9" fmla="*/ 160 h 164"/>
              <a:gd name="T10" fmla="*/ 736 w 736"/>
              <a:gd name="T11" fmla="*/ 158 h 164"/>
              <a:gd name="T12" fmla="*/ 736 w 736"/>
              <a:gd name="T13" fmla="*/ 154 h 164"/>
              <a:gd name="T14" fmla="*/ 736 w 736"/>
              <a:gd name="T15" fmla="*/ 12 h 164"/>
              <a:gd name="T16" fmla="*/ 736 w 736"/>
              <a:gd name="T17" fmla="*/ 12 h 164"/>
              <a:gd name="T18" fmla="*/ 736 w 736"/>
              <a:gd name="T19" fmla="*/ 8 h 164"/>
              <a:gd name="T20" fmla="*/ 734 w 736"/>
              <a:gd name="T21" fmla="*/ 4 h 164"/>
              <a:gd name="T22" fmla="*/ 730 w 736"/>
              <a:gd name="T23" fmla="*/ 2 h 164"/>
              <a:gd name="T24" fmla="*/ 726 w 736"/>
              <a:gd name="T25" fmla="*/ 2 h 164"/>
              <a:gd name="T26" fmla="*/ 0 w 736"/>
              <a:gd name="T27" fmla="*/ 0 h 164"/>
              <a:gd name="T28" fmla="*/ 0 w 736"/>
              <a:gd name="T2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6" h="164">
                <a:moveTo>
                  <a:pt x="0" y="164"/>
                </a:moveTo>
                <a:lnTo>
                  <a:pt x="726" y="164"/>
                </a:lnTo>
                <a:lnTo>
                  <a:pt x="726" y="164"/>
                </a:lnTo>
                <a:lnTo>
                  <a:pt x="730" y="164"/>
                </a:lnTo>
                <a:lnTo>
                  <a:pt x="734" y="160"/>
                </a:lnTo>
                <a:lnTo>
                  <a:pt x="736" y="158"/>
                </a:lnTo>
                <a:lnTo>
                  <a:pt x="736" y="154"/>
                </a:lnTo>
                <a:lnTo>
                  <a:pt x="736" y="12"/>
                </a:lnTo>
                <a:lnTo>
                  <a:pt x="736" y="12"/>
                </a:lnTo>
                <a:lnTo>
                  <a:pt x="736" y="8"/>
                </a:lnTo>
                <a:lnTo>
                  <a:pt x="734" y="4"/>
                </a:lnTo>
                <a:lnTo>
                  <a:pt x="730" y="2"/>
                </a:lnTo>
                <a:lnTo>
                  <a:pt x="726" y="2"/>
                </a:lnTo>
                <a:lnTo>
                  <a:pt x="0" y="0"/>
                </a:lnTo>
                <a:lnTo>
                  <a:pt x="0" y="164"/>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43"/>
          <p:cNvSpPr/>
          <p:nvPr>
            <p:custDataLst>
              <p:tags r:id="rId140"/>
            </p:custDataLst>
          </p:nvPr>
        </p:nvSpPr>
        <p:spPr bwMode="auto">
          <a:xfrm>
            <a:off x="3689175" y="5086779"/>
            <a:ext cx="353032" cy="122664"/>
          </a:xfrm>
          <a:custGeom>
            <a:avLst/>
            <a:gdLst>
              <a:gd name="T0" fmla="*/ 472 w 472"/>
              <a:gd name="T1" fmla="*/ 82 h 164"/>
              <a:gd name="T2" fmla="*/ 472 w 472"/>
              <a:gd name="T3" fmla="*/ 82 h 164"/>
              <a:gd name="T4" fmla="*/ 470 w 472"/>
              <a:gd name="T5" fmla="*/ 98 h 164"/>
              <a:gd name="T6" fmla="*/ 466 w 472"/>
              <a:gd name="T7" fmla="*/ 114 h 164"/>
              <a:gd name="T8" fmla="*/ 458 w 472"/>
              <a:gd name="T9" fmla="*/ 128 h 164"/>
              <a:gd name="T10" fmla="*/ 448 w 472"/>
              <a:gd name="T11" fmla="*/ 140 h 164"/>
              <a:gd name="T12" fmla="*/ 436 w 472"/>
              <a:gd name="T13" fmla="*/ 150 h 164"/>
              <a:gd name="T14" fmla="*/ 422 w 472"/>
              <a:gd name="T15" fmla="*/ 158 h 164"/>
              <a:gd name="T16" fmla="*/ 408 w 472"/>
              <a:gd name="T17" fmla="*/ 162 h 164"/>
              <a:gd name="T18" fmla="*/ 390 w 472"/>
              <a:gd name="T19" fmla="*/ 164 h 164"/>
              <a:gd name="T20" fmla="*/ 62 w 472"/>
              <a:gd name="T21" fmla="*/ 164 h 164"/>
              <a:gd name="T22" fmla="*/ 62 w 472"/>
              <a:gd name="T23" fmla="*/ 164 h 164"/>
              <a:gd name="T24" fmla="*/ 50 w 472"/>
              <a:gd name="T25" fmla="*/ 162 h 164"/>
              <a:gd name="T26" fmla="*/ 38 w 472"/>
              <a:gd name="T27" fmla="*/ 158 h 164"/>
              <a:gd name="T28" fmla="*/ 28 w 472"/>
              <a:gd name="T29" fmla="*/ 152 h 164"/>
              <a:gd name="T30" fmla="*/ 18 w 472"/>
              <a:gd name="T31" fmla="*/ 146 h 164"/>
              <a:gd name="T32" fmla="*/ 10 w 472"/>
              <a:gd name="T33" fmla="*/ 136 h 164"/>
              <a:gd name="T34" fmla="*/ 6 w 472"/>
              <a:gd name="T35" fmla="*/ 126 h 164"/>
              <a:gd name="T36" fmla="*/ 2 w 472"/>
              <a:gd name="T37" fmla="*/ 114 h 164"/>
              <a:gd name="T38" fmla="*/ 0 w 472"/>
              <a:gd name="T39" fmla="*/ 102 h 164"/>
              <a:gd name="T40" fmla="*/ 0 w 472"/>
              <a:gd name="T41" fmla="*/ 62 h 164"/>
              <a:gd name="T42" fmla="*/ 0 w 472"/>
              <a:gd name="T43" fmla="*/ 62 h 164"/>
              <a:gd name="T44" fmla="*/ 2 w 472"/>
              <a:gd name="T45" fmla="*/ 50 h 164"/>
              <a:gd name="T46" fmla="*/ 6 w 472"/>
              <a:gd name="T47" fmla="*/ 38 h 164"/>
              <a:gd name="T48" fmla="*/ 10 w 472"/>
              <a:gd name="T49" fmla="*/ 28 h 164"/>
              <a:gd name="T50" fmla="*/ 18 w 472"/>
              <a:gd name="T51" fmla="*/ 20 h 164"/>
              <a:gd name="T52" fmla="*/ 28 w 472"/>
              <a:gd name="T53" fmla="*/ 12 h 164"/>
              <a:gd name="T54" fmla="*/ 38 w 472"/>
              <a:gd name="T55" fmla="*/ 6 h 164"/>
              <a:gd name="T56" fmla="*/ 50 w 472"/>
              <a:gd name="T57" fmla="*/ 2 h 164"/>
              <a:gd name="T58" fmla="*/ 62 w 472"/>
              <a:gd name="T59" fmla="*/ 0 h 164"/>
              <a:gd name="T60" fmla="*/ 390 w 472"/>
              <a:gd name="T61" fmla="*/ 2 h 164"/>
              <a:gd name="T62" fmla="*/ 390 w 472"/>
              <a:gd name="T63" fmla="*/ 2 h 164"/>
              <a:gd name="T64" fmla="*/ 408 w 472"/>
              <a:gd name="T65" fmla="*/ 2 h 164"/>
              <a:gd name="T66" fmla="*/ 422 w 472"/>
              <a:gd name="T67" fmla="*/ 8 h 164"/>
              <a:gd name="T68" fmla="*/ 436 w 472"/>
              <a:gd name="T69" fmla="*/ 16 h 164"/>
              <a:gd name="T70" fmla="*/ 448 w 472"/>
              <a:gd name="T71" fmla="*/ 24 h 164"/>
              <a:gd name="T72" fmla="*/ 458 w 472"/>
              <a:gd name="T73" fmla="*/ 36 h 164"/>
              <a:gd name="T74" fmla="*/ 466 w 472"/>
              <a:gd name="T75" fmla="*/ 50 h 164"/>
              <a:gd name="T76" fmla="*/ 470 w 472"/>
              <a:gd name="T77" fmla="*/ 66 h 164"/>
              <a:gd name="T78" fmla="*/ 472 w 472"/>
              <a:gd name="T79" fmla="*/ 82 h 164"/>
              <a:gd name="T80" fmla="*/ 472 w 472"/>
              <a:gd name="T81" fmla="*/ 8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164">
                <a:moveTo>
                  <a:pt x="472" y="82"/>
                </a:moveTo>
                <a:lnTo>
                  <a:pt x="472" y="82"/>
                </a:lnTo>
                <a:lnTo>
                  <a:pt x="470" y="98"/>
                </a:lnTo>
                <a:lnTo>
                  <a:pt x="466" y="114"/>
                </a:lnTo>
                <a:lnTo>
                  <a:pt x="458" y="128"/>
                </a:lnTo>
                <a:lnTo>
                  <a:pt x="448" y="140"/>
                </a:lnTo>
                <a:lnTo>
                  <a:pt x="436" y="150"/>
                </a:lnTo>
                <a:lnTo>
                  <a:pt x="422" y="158"/>
                </a:lnTo>
                <a:lnTo>
                  <a:pt x="408" y="162"/>
                </a:lnTo>
                <a:lnTo>
                  <a:pt x="390" y="164"/>
                </a:lnTo>
                <a:lnTo>
                  <a:pt x="62" y="164"/>
                </a:lnTo>
                <a:lnTo>
                  <a:pt x="62" y="164"/>
                </a:lnTo>
                <a:lnTo>
                  <a:pt x="50" y="162"/>
                </a:lnTo>
                <a:lnTo>
                  <a:pt x="38" y="158"/>
                </a:lnTo>
                <a:lnTo>
                  <a:pt x="28" y="152"/>
                </a:lnTo>
                <a:lnTo>
                  <a:pt x="18" y="146"/>
                </a:lnTo>
                <a:lnTo>
                  <a:pt x="10" y="136"/>
                </a:lnTo>
                <a:lnTo>
                  <a:pt x="6" y="126"/>
                </a:lnTo>
                <a:lnTo>
                  <a:pt x="2" y="114"/>
                </a:lnTo>
                <a:lnTo>
                  <a:pt x="0" y="102"/>
                </a:lnTo>
                <a:lnTo>
                  <a:pt x="0" y="62"/>
                </a:lnTo>
                <a:lnTo>
                  <a:pt x="0" y="62"/>
                </a:lnTo>
                <a:lnTo>
                  <a:pt x="2" y="50"/>
                </a:lnTo>
                <a:lnTo>
                  <a:pt x="6" y="38"/>
                </a:lnTo>
                <a:lnTo>
                  <a:pt x="10" y="28"/>
                </a:lnTo>
                <a:lnTo>
                  <a:pt x="18" y="20"/>
                </a:lnTo>
                <a:lnTo>
                  <a:pt x="28" y="12"/>
                </a:lnTo>
                <a:lnTo>
                  <a:pt x="38" y="6"/>
                </a:lnTo>
                <a:lnTo>
                  <a:pt x="50" y="2"/>
                </a:lnTo>
                <a:lnTo>
                  <a:pt x="62" y="0"/>
                </a:lnTo>
                <a:lnTo>
                  <a:pt x="390" y="2"/>
                </a:lnTo>
                <a:lnTo>
                  <a:pt x="390" y="2"/>
                </a:lnTo>
                <a:lnTo>
                  <a:pt x="408" y="2"/>
                </a:lnTo>
                <a:lnTo>
                  <a:pt x="422" y="8"/>
                </a:lnTo>
                <a:lnTo>
                  <a:pt x="436" y="16"/>
                </a:lnTo>
                <a:lnTo>
                  <a:pt x="448" y="24"/>
                </a:lnTo>
                <a:lnTo>
                  <a:pt x="458" y="36"/>
                </a:lnTo>
                <a:lnTo>
                  <a:pt x="466" y="50"/>
                </a:lnTo>
                <a:lnTo>
                  <a:pt x="470" y="66"/>
                </a:lnTo>
                <a:lnTo>
                  <a:pt x="472" y="82"/>
                </a:lnTo>
                <a:lnTo>
                  <a:pt x="472" y="8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44"/>
          <p:cNvSpPr/>
          <p:nvPr>
            <p:custDataLst>
              <p:tags r:id="rId141"/>
            </p:custDataLst>
          </p:nvPr>
        </p:nvSpPr>
        <p:spPr bwMode="auto">
          <a:xfrm>
            <a:off x="3716101" y="5110714"/>
            <a:ext cx="554979" cy="98729"/>
          </a:xfrm>
          <a:custGeom>
            <a:avLst/>
            <a:gdLst>
              <a:gd name="T0" fmla="*/ 742 w 742"/>
              <a:gd name="T1" fmla="*/ 32 h 132"/>
              <a:gd name="T2" fmla="*/ 742 w 742"/>
              <a:gd name="T3" fmla="*/ 70 h 132"/>
              <a:gd name="T4" fmla="*/ 742 w 742"/>
              <a:gd name="T5" fmla="*/ 70 h 132"/>
              <a:gd name="T6" fmla="*/ 740 w 742"/>
              <a:gd name="T7" fmla="*/ 82 h 132"/>
              <a:gd name="T8" fmla="*/ 738 w 742"/>
              <a:gd name="T9" fmla="*/ 94 h 132"/>
              <a:gd name="T10" fmla="*/ 732 w 742"/>
              <a:gd name="T11" fmla="*/ 104 h 132"/>
              <a:gd name="T12" fmla="*/ 724 w 742"/>
              <a:gd name="T13" fmla="*/ 114 h 132"/>
              <a:gd name="T14" fmla="*/ 714 w 742"/>
              <a:gd name="T15" fmla="*/ 122 h 132"/>
              <a:gd name="T16" fmla="*/ 704 w 742"/>
              <a:gd name="T17" fmla="*/ 126 h 132"/>
              <a:gd name="T18" fmla="*/ 692 w 742"/>
              <a:gd name="T19" fmla="*/ 130 h 132"/>
              <a:gd name="T20" fmla="*/ 680 w 742"/>
              <a:gd name="T21" fmla="*/ 132 h 132"/>
              <a:gd name="T22" fmla="*/ 354 w 742"/>
              <a:gd name="T23" fmla="*/ 132 h 132"/>
              <a:gd name="T24" fmla="*/ 26 w 742"/>
              <a:gd name="T25" fmla="*/ 132 h 132"/>
              <a:gd name="T26" fmla="*/ 6 w 742"/>
              <a:gd name="T27" fmla="*/ 132 h 132"/>
              <a:gd name="T28" fmla="*/ 6 w 742"/>
              <a:gd name="T29" fmla="*/ 128 h 132"/>
              <a:gd name="T30" fmla="*/ 6 w 742"/>
              <a:gd name="T31" fmla="*/ 128 h 132"/>
              <a:gd name="T32" fmla="*/ 0 w 742"/>
              <a:gd name="T33" fmla="*/ 126 h 132"/>
              <a:gd name="T34" fmla="*/ 0 w 742"/>
              <a:gd name="T35" fmla="*/ 0 h 132"/>
              <a:gd name="T36" fmla="*/ 734 w 742"/>
              <a:gd name="T37" fmla="*/ 0 h 132"/>
              <a:gd name="T38" fmla="*/ 734 w 742"/>
              <a:gd name="T39" fmla="*/ 0 h 132"/>
              <a:gd name="T40" fmla="*/ 740 w 742"/>
              <a:gd name="T41" fmla="*/ 14 h 132"/>
              <a:gd name="T42" fmla="*/ 742 w 742"/>
              <a:gd name="T43" fmla="*/ 22 h 132"/>
              <a:gd name="T44" fmla="*/ 742 w 742"/>
              <a:gd name="T45" fmla="*/ 32 h 132"/>
              <a:gd name="T46" fmla="*/ 742 w 742"/>
              <a:gd name="T47" fmla="*/ 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2" h="132">
                <a:moveTo>
                  <a:pt x="742" y="32"/>
                </a:moveTo>
                <a:lnTo>
                  <a:pt x="742" y="70"/>
                </a:lnTo>
                <a:lnTo>
                  <a:pt x="742" y="70"/>
                </a:lnTo>
                <a:lnTo>
                  <a:pt x="740" y="82"/>
                </a:lnTo>
                <a:lnTo>
                  <a:pt x="738" y="94"/>
                </a:lnTo>
                <a:lnTo>
                  <a:pt x="732" y="104"/>
                </a:lnTo>
                <a:lnTo>
                  <a:pt x="724" y="114"/>
                </a:lnTo>
                <a:lnTo>
                  <a:pt x="714" y="122"/>
                </a:lnTo>
                <a:lnTo>
                  <a:pt x="704" y="126"/>
                </a:lnTo>
                <a:lnTo>
                  <a:pt x="692" y="130"/>
                </a:lnTo>
                <a:lnTo>
                  <a:pt x="680" y="132"/>
                </a:lnTo>
                <a:lnTo>
                  <a:pt x="354" y="132"/>
                </a:lnTo>
                <a:lnTo>
                  <a:pt x="26" y="132"/>
                </a:lnTo>
                <a:lnTo>
                  <a:pt x="6" y="132"/>
                </a:lnTo>
                <a:lnTo>
                  <a:pt x="6" y="128"/>
                </a:lnTo>
                <a:lnTo>
                  <a:pt x="6" y="128"/>
                </a:lnTo>
                <a:lnTo>
                  <a:pt x="0" y="126"/>
                </a:lnTo>
                <a:lnTo>
                  <a:pt x="0" y="0"/>
                </a:lnTo>
                <a:lnTo>
                  <a:pt x="734" y="0"/>
                </a:lnTo>
                <a:lnTo>
                  <a:pt x="734" y="0"/>
                </a:lnTo>
                <a:lnTo>
                  <a:pt x="740" y="14"/>
                </a:lnTo>
                <a:lnTo>
                  <a:pt x="742" y="22"/>
                </a:lnTo>
                <a:lnTo>
                  <a:pt x="742" y="32"/>
                </a:lnTo>
                <a:lnTo>
                  <a:pt x="742" y="32"/>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48" name="Freeform 345"/>
          <p:cNvSpPr/>
          <p:nvPr>
            <p:custDataLst>
              <p:tags r:id="rId142"/>
            </p:custDataLst>
          </p:nvPr>
        </p:nvSpPr>
        <p:spPr bwMode="auto">
          <a:xfrm>
            <a:off x="2754239" y="5109217"/>
            <a:ext cx="655204" cy="100225"/>
          </a:xfrm>
          <a:custGeom>
            <a:avLst/>
            <a:gdLst>
              <a:gd name="T0" fmla="*/ 876 w 876"/>
              <a:gd name="T1" fmla="*/ 134 h 134"/>
              <a:gd name="T2" fmla="*/ 0 w 876"/>
              <a:gd name="T3" fmla="*/ 132 h 134"/>
              <a:gd name="T4" fmla="*/ 0 w 876"/>
              <a:gd name="T5" fmla="*/ 0 h 134"/>
              <a:gd name="T6" fmla="*/ 876 w 876"/>
              <a:gd name="T7" fmla="*/ 2 h 134"/>
              <a:gd name="T8" fmla="*/ 876 w 876"/>
              <a:gd name="T9" fmla="*/ 134 h 134"/>
            </a:gdLst>
            <a:ahLst/>
            <a:cxnLst>
              <a:cxn ang="0">
                <a:pos x="T0" y="T1"/>
              </a:cxn>
              <a:cxn ang="0">
                <a:pos x="T2" y="T3"/>
              </a:cxn>
              <a:cxn ang="0">
                <a:pos x="T4" y="T5"/>
              </a:cxn>
              <a:cxn ang="0">
                <a:pos x="T6" y="T7"/>
              </a:cxn>
              <a:cxn ang="0">
                <a:pos x="T8" y="T9"/>
              </a:cxn>
            </a:cxnLst>
            <a:rect l="0" t="0" r="r" b="b"/>
            <a:pathLst>
              <a:path w="876" h="134">
                <a:moveTo>
                  <a:pt x="876" y="134"/>
                </a:moveTo>
                <a:lnTo>
                  <a:pt x="0" y="132"/>
                </a:lnTo>
                <a:lnTo>
                  <a:pt x="0" y="0"/>
                </a:lnTo>
                <a:lnTo>
                  <a:pt x="876" y="2"/>
                </a:lnTo>
                <a:lnTo>
                  <a:pt x="876" y="134"/>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49" name="Freeform 347"/>
          <p:cNvSpPr/>
          <p:nvPr>
            <p:custDataLst>
              <p:tags r:id="rId143"/>
            </p:custDataLst>
          </p:nvPr>
        </p:nvSpPr>
        <p:spPr bwMode="auto">
          <a:xfrm>
            <a:off x="1728050" y="4549751"/>
            <a:ext cx="290204" cy="656700"/>
          </a:xfrm>
          <a:custGeom>
            <a:avLst/>
            <a:gdLst>
              <a:gd name="T0" fmla="*/ 74 w 388"/>
              <a:gd name="T1" fmla="*/ 740 h 878"/>
              <a:gd name="T2" fmla="*/ 74 w 388"/>
              <a:gd name="T3" fmla="*/ 0 h 878"/>
              <a:gd name="T4" fmla="*/ 2 w 388"/>
              <a:gd name="T5" fmla="*/ 0 h 878"/>
              <a:gd name="T6" fmla="*/ 0 w 388"/>
              <a:gd name="T7" fmla="*/ 738 h 878"/>
              <a:gd name="T8" fmla="*/ 0 w 388"/>
              <a:gd name="T9" fmla="*/ 738 h 878"/>
              <a:gd name="T10" fmla="*/ 2 w 388"/>
              <a:gd name="T11" fmla="*/ 752 h 878"/>
              <a:gd name="T12" fmla="*/ 4 w 388"/>
              <a:gd name="T13" fmla="*/ 766 h 878"/>
              <a:gd name="T14" fmla="*/ 6 w 388"/>
              <a:gd name="T15" fmla="*/ 778 h 878"/>
              <a:gd name="T16" fmla="*/ 12 w 388"/>
              <a:gd name="T17" fmla="*/ 792 h 878"/>
              <a:gd name="T18" fmla="*/ 18 w 388"/>
              <a:gd name="T19" fmla="*/ 804 h 878"/>
              <a:gd name="T20" fmla="*/ 24 w 388"/>
              <a:gd name="T21" fmla="*/ 816 h 878"/>
              <a:gd name="T22" fmla="*/ 32 w 388"/>
              <a:gd name="T23" fmla="*/ 826 h 878"/>
              <a:gd name="T24" fmla="*/ 42 w 388"/>
              <a:gd name="T25" fmla="*/ 836 h 878"/>
              <a:gd name="T26" fmla="*/ 52 w 388"/>
              <a:gd name="T27" fmla="*/ 846 h 878"/>
              <a:gd name="T28" fmla="*/ 62 w 388"/>
              <a:gd name="T29" fmla="*/ 854 h 878"/>
              <a:gd name="T30" fmla="*/ 74 w 388"/>
              <a:gd name="T31" fmla="*/ 860 h 878"/>
              <a:gd name="T32" fmla="*/ 86 w 388"/>
              <a:gd name="T33" fmla="*/ 866 h 878"/>
              <a:gd name="T34" fmla="*/ 98 w 388"/>
              <a:gd name="T35" fmla="*/ 870 h 878"/>
              <a:gd name="T36" fmla="*/ 112 w 388"/>
              <a:gd name="T37" fmla="*/ 874 h 878"/>
              <a:gd name="T38" fmla="*/ 126 w 388"/>
              <a:gd name="T39" fmla="*/ 876 h 878"/>
              <a:gd name="T40" fmla="*/ 140 w 388"/>
              <a:gd name="T41" fmla="*/ 878 h 878"/>
              <a:gd name="T42" fmla="*/ 388 w 388"/>
              <a:gd name="T43" fmla="*/ 878 h 878"/>
              <a:gd name="T44" fmla="*/ 388 w 388"/>
              <a:gd name="T45" fmla="*/ 824 h 878"/>
              <a:gd name="T46" fmla="*/ 158 w 388"/>
              <a:gd name="T47" fmla="*/ 824 h 878"/>
              <a:gd name="T48" fmla="*/ 158 w 388"/>
              <a:gd name="T49" fmla="*/ 824 h 878"/>
              <a:gd name="T50" fmla="*/ 140 w 388"/>
              <a:gd name="T51" fmla="*/ 822 h 878"/>
              <a:gd name="T52" fmla="*/ 126 w 388"/>
              <a:gd name="T53" fmla="*/ 818 h 878"/>
              <a:gd name="T54" fmla="*/ 110 w 388"/>
              <a:gd name="T55" fmla="*/ 810 h 878"/>
              <a:gd name="T56" fmla="*/ 98 w 388"/>
              <a:gd name="T57" fmla="*/ 800 h 878"/>
              <a:gd name="T58" fmla="*/ 88 w 388"/>
              <a:gd name="T59" fmla="*/ 786 h 878"/>
              <a:gd name="T60" fmla="*/ 80 w 388"/>
              <a:gd name="T61" fmla="*/ 772 h 878"/>
              <a:gd name="T62" fmla="*/ 76 w 388"/>
              <a:gd name="T63" fmla="*/ 756 h 878"/>
              <a:gd name="T64" fmla="*/ 74 w 388"/>
              <a:gd name="T65" fmla="*/ 740 h 878"/>
              <a:gd name="T66" fmla="*/ 74 w 388"/>
              <a:gd name="T67" fmla="*/ 740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878">
                <a:moveTo>
                  <a:pt x="74" y="740"/>
                </a:moveTo>
                <a:lnTo>
                  <a:pt x="74" y="0"/>
                </a:lnTo>
                <a:lnTo>
                  <a:pt x="2" y="0"/>
                </a:lnTo>
                <a:lnTo>
                  <a:pt x="0" y="738"/>
                </a:lnTo>
                <a:lnTo>
                  <a:pt x="0" y="738"/>
                </a:lnTo>
                <a:lnTo>
                  <a:pt x="2" y="752"/>
                </a:lnTo>
                <a:lnTo>
                  <a:pt x="4" y="766"/>
                </a:lnTo>
                <a:lnTo>
                  <a:pt x="6" y="778"/>
                </a:lnTo>
                <a:lnTo>
                  <a:pt x="12" y="792"/>
                </a:lnTo>
                <a:lnTo>
                  <a:pt x="18" y="804"/>
                </a:lnTo>
                <a:lnTo>
                  <a:pt x="24" y="816"/>
                </a:lnTo>
                <a:lnTo>
                  <a:pt x="32" y="826"/>
                </a:lnTo>
                <a:lnTo>
                  <a:pt x="42" y="836"/>
                </a:lnTo>
                <a:lnTo>
                  <a:pt x="52" y="846"/>
                </a:lnTo>
                <a:lnTo>
                  <a:pt x="62" y="854"/>
                </a:lnTo>
                <a:lnTo>
                  <a:pt x="74" y="860"/>
                </a:lnTo>
                <a:lnTo>
                  <a:pt x="86" y="866"/>
                </a:lnTo>
                <a:lnTo>
                  <a:pt x="98" y="870"/>
                </a:lnTo>
                <a:lnTo>
                  <a:pt x="112" y="874"/>
                </a:lnTo>
                <a:lnTo>
                  <a:pt x="126" y="876"/>
                </a:lnTo>
                <a:lnTo>
                  <a:pt x="140" y="878"/>
                </a:lnTo>
                <a:lnTo>
                  <a:pt x="388" y="878"/>
                </a:lnTo>
                <a:lnTo>
                  <a:pt x="388" y="824"/>
                </a:lnTo>
                <a:lnTo>
                  <a:pt x="158" y="824"/>
                </a:lnTo>
                <a:lnTo>
                  <a:pt x="158" y="824"/>
                </a:lnTo>
                <a:lnTo>
                  <a:pt x="140" y="822"/>
                </a:lnTo>
                <a:lnTo>
                  <a:pt x="126" y="818"/>
                </a:lnTo>
                <a:lnTo>
                  <a:pt x="110" y="810"/>
                </a:lnTo>
                <a:lnTo>
                  <a:pt x="98" y="800"/>
                </a:lnTo>
                <a:lnTo>
                  <a:pt x="88" y="786"/>
                </a:lnTo>
                <a:lnTo>
                  <a:pt x="80" y="772"/>
                </a:lnTo>
                <a:lnTo>
                  <a:pt x="76" y="756"/>
                </a:lnTo>
                <a:lnTo>
                  <a:pt x="74" y="740"/>
                </a:lnTo>
                <a:lnTo>
                  <a:pt x="74" y="740"/>
                </a:lnTo>
                <a:close/>
              </a:path>
            </a:pathLst>
          </a:custGeom>
          <a:solidFill>
            <a:srgbClr val="FFFFFF">
              <a:lumMod val="85000"/>
            </a:srgbClr>
          </a:solidFill>
          <a:ln>
            <a:noFill/>
          </a:ln>
        </p:spPr>
        <p:txBody>
          <a:bodyPr vert="horz" wrap="square" lIns="91440" tIns="45720" rIns="91440" bIns="45720" numCol="1" anchor="t" anchorCtr="0" compatLnSpc="1"/>
          <a:lstStyle/>
          <a:p>
            <a:endParaRPr lang="zh-CN" altLang="en-US"/>
          </a:p>
        </p:txBody>
      </p:sp>
      <p:sp>
        <p:nvSpPr>
          <p:cNvPr id="150" name="Freeform 348"/>
          <p:cNvSpPr/>
          <p:nvPr>
            <p:custDataLst>
              <p:tags r:id="rId144"/>
            </p:custDataLst>
          </p:nvPr>
        </p:nvSpPr>
        <p:spPr bwMode="auto">
          <a:xfrm>
            <a:off x="1898583" y="4784607"/>
            <a:ext cx="332090" cy="332090"/>
          </a:xfrm>
          <a:custGeom>
            <a:avLst/>
            <a:gdLst>
              <a:gd name="T0" fmla="*/ 444 w 444"/>
              <a:gd name="T1" fmla="*/ 222 h 444"/>
              <a:gd name="T2" fmla="*/ 438 w 444"/>
              <a:gd name="T3" fmla="*/ 266 h 444"/>
              <a:gd name="T4" fmla="*/ 426 w 444"/>
              <a:gd name="T5" fmla="*/ 308 h 444"/>
              <a:gd name="T6" fmla="*/ 406 w 444"/>
              <a:gd name="T7" fmla="*/ 346 h 444"/>
              <a:gd name="T8" fmla="*/ 378 w 444"/>
              <a:gd name="T9" fmla="*/ 378 h 444"/>
              <a:gd name="T10" fmla="*/ 346 w 444"/>
              <a:gd name="T11" fmla="*/ 406 h 444"/>
              <a:gd name="T12" fmla="*/ 308 w 444"/>
              <a:gd name="T13" fmla="*/ 426 h 444"/>
              <a:gd name="T14" fmla="*/ 266 w 444"/>
              <a:gd name="T15" fmla="*/ 440 h 444"/>
              <a:gd name="T16" fmla="*/ 222 w 444"/>
              <a:gd name="T17" fmla="*/ 444 h 444"/>
              <a:gd name="T18" fmla="*/ 198 w 444"/>
              <a:gd name="T19" fmla="*/ 442 h 444"/>
              <a:gd name="T20" fmla="*/ 156 w 444"/>
              <a:gd name="T21" fmla="*/ 434 h 444"/>
              <a:gd name="T22" fmla="*/ 116 w 444"/>
              <a:gd name="T23" fmla="*/ 418 h 444"/>
              <a:gd name="T24" fmla="*/ 80 w 444"/>
              <a:gd name="T25" fmla="*/ 394 h 444"/>
              <a:gd name="T26" fmla="*/ 50 w 444"/>
              <a:gd name="T27" fmla="*/ 364 h 444"/>
              <a:gd name="T28" fmla="*/ 26 w 444"/>
              <a:gd name="T29" fmla="*/ 328 h 444"/>
              <a:gd name="T30" fmla="*/ 10 w 444"/>
              <a:gd name="T31" fmla="*/ 288 h 444"/>
              <a:gd name="T32" fmla="*/ 0 w 444"/>
              <a:gd name="T33" fmla="*/ 244 h 444"/>
              <a:gd name="T34" fmla="*/ 0 w 444"/>
              <a:gd name="T35" fmla="*/ 222 h 444"/>
              <a:gd name="T36" fmla="*/ 4 w 444"/>
              <a:gd name="T37" fmla="*/ 178 h 444"/>
              <a:gd name="T38" fmla="*/ 16 w 444"/>
              <a:gd name="T39" fmla="*/ 136 h 444"/>
              <a:gd name="T40" fmla="*/ 38 w 444"/>
              <a:gd name="T41" fmla="*/ 98 h 444"/>
              <a:gd name="T42" fmla="*/ 64 w 444"/>
              <a:gd name="T43" fmla="*/ 64 h 444"/>
              <a:gd name="T44" fmla="*/ 98 w 444"/>
              <a:gd name="T45" fmla="*/ 38 h 444"/>
              <a:gd name="T46" fmla="*/ 134 w 444"/>
              <a:gd name="T47" fmla="*/ 18 h 444"/>
              <a:gd name="T48" fmla="*/ 176 w 444"/>
              <a:gd name="T49" fmla="*/ 4 h 444"/>
              <a:gd name="T50" fmla="*/ 222 w 444"/>
              <a:gd name="T51" fmla="*/ 0 h 444"/>
              <a:gd name="T52" fmla="*/ 244 w 444"/>
              <a:gd name="T53" fmla="*/ 2 h 444"/>
              <a:gd name="T54" fmla="*/ 288 w 444"/>
              <a:gd name="T55" fmla="*/ 10 h 444"/>
              <a:gd name="T56" fmla="*/ 328 w 444"/>
              <a:gd name="T57" fmla="*/ 26 h 444"/>
              <a:gd name="T58" fmla="*/ 362 w 444"/>
              <a:gd name="T59" fmla="*/ 50 h 444"/>
              <a:gd name="T60" fmla="*/ 392 w 444"/>
              <a:gd name="T61" fmla="*/ 80 h 444"/>
              <a:gd name="T62" fmla="*/ 416 w 444"/>
              <a:gd name="T63" fmla="*/ 116 h 444"/>
              <a:gd name="T64" fmla="*/ 434 w 444"/>
              <a:gd name="T65" fmla="*/ 156 h 444"/>
              <a:gd name="T66" fmla="*/ 442 w 444"/>
              <a:gd name="T67" fmla="*/ 200 h 444"/>
              <a:gd name="T68" fmla="*/ 444 w 444"/>
              <a:gd name="T69" fmla="*/ 22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4">
                <a:moveTo>
                  <a:pt x="444" y="222"/>
                </a:moveTo>
                <a:lnTo>
                  <a:pt x="444" y="222"/>
                </a:lnTo>
                <a:lnTo>
                  <a:pt x="442" y="244"/>
                </a:lnTo>
                <a:lnTo>
                  <a:pt x="438" y="266"/>
                </a:lnTo>
                <a:lnTo>
                  <a:pt x="434" y="288"/>
                </a:lnTo>
                <a:lnTo>
                  <a:pt x="426" y="308"/>
                </a:lnTo>
                <a:lnTo>
                  <a:pt x="416" y="328"/>
                </a:lnTo>
                <a:lnTo>
                  <a:pt x="406" y="346"/>
                </a:lnTo>
                <a:lnTo>
                  <a:pt x="392" y="364"/>
                </a:lnTo>
                <a:lnTo>
                  <a:pt x="378" y="378"/>
                </a:lnTo>
                <a:lnTo>
                  <a:pt x="362" y="394"/>
                </a:lnTo>
                <a:lnTo>
                  <a:pt x="346" y="406"/>
                </a:lnTo>
                <a:lnTo>
                  <a:pt x="326" y="418"/>
                </a:lnTo>
                <a:lnTo>
                  <a:pt x="308" y="426"/>
                </a:lnTo>
                <a:lnTo>
                  <a:pt x="288" y="434"/>
                </a:lnTo>
                <a:lnTo>
                  <a:pt x="266" y="440"/>
                </a:lnTo>
                <a:lnTo>
                  <a:pt x="244" y="442"/>
                </a:lnTo>
                <a:lnTo>
                  <a:pt x="222" y="444"/>
                </a:lnTo>
                <a:lnTo>
                  <a:pt x="222" y="444"/>
                </a:lnTo>
                <a:lnTo>
                  <a:pt x="198" y="442"/>
                </a:lnTo>
                <a:lnTo>
                  <a:pt x="176" y="440"/>
                </a:lnTo>
                <a:lnTo>
                  <a:pt x="156" y="434"/>
                </a:lnTo>
                <a:lnTo>
                  <a:pt x="134" y="426"/>
                </a:lnTo>
                <a:lnTo>
                  <a:pt x="116" y="418"/>
                </a:lnTo>
                <a:lnTo>
                  <a:pt x="98" y="406"/>
                </a:lnTo>
                <a:lnTo>
                  <a:pt x="80" y="394"/>
                </a:lnTo>
                <a:lnTo>
                  <a:pt x="64" y="378"/>
                </a:lnTo>
                <a:lnTo>
                  <a:pt x="50" y="364"/>
                </a:lnTo>
                <a:lnTo>
                  <a:pt x="38" y="346"/>
                </a:lnTo>
                <a:lnTo>
                  <a:pt x="26" y="328"/>
                </a:lnTo>
                <a:lnTo>
                  <a:pt x="16" y="308"/>
                </a:lnTo>
                <a:lnTo>
                  <a:pt x="10" y="288"/>
                </a:lnTo>
                <a:lnTo>
                  <a:pt x="4" y="266"/>
                </a:lnTo>
                <a:lnTo>
                  <a:pt x="0" y="244"/>
                </a:lnTo>
                <a:lnTo>
                  <a:pt x="0" y="222"/>
                </a:lnTo>
                <a:lnTo>
                  <a:pt x="0" y="222"/>
                </a:lnTo>
                <a:lnTo>
                  <a:pt x="0" y="200"/>
                </a:lnTo>
                <a:lnTo>
                  <a:pt x="4" y="178"/>
                </a:lnTo>
                <a:lnTo>
                  <a:pt x="10" y="156"/>
                </a:lnTo>
                <a:lnTo>
                  <a:pt x="16" y="136"/>
                </a:lnTo>
                <a:lnTo>
                  <a:pt x="26" y="116"/>
                </a:lnTo>
                <a:lnTo>
                  <a:pt x="38" y="98"/>
                </a:lnTo>
                <a:lnTo>
                  <a:pt x="50" y="80"/>
                </a:lnTo>
                <a:lnTo>
                  <a:pt x="64" y="64"/>
                </a:lnTo>
                <a:lnTo>
                  <a:pt x="80" y="50"/>
                </a:lnTo>
                <a:lnTo>
                  <a:pt x="98" y="38"/>
                </a:lnTo>
                <a:lnTo>
                  <a:pt x="116" y="26"/>
                </a:lnTo>
                <a:lnTo>
                  <a:pt x="134" y="18"/>
                </a:lnTo>
                <a:lnTo>
                  <a:pt x="156" y="10"/>
                </a:lnTo>
                <a:lnTo>
                  <a:pt x="176" y="4"/>
                </a:lnTo>
                <a:lnTo>
                  <a:pt x="198" y="2"/>
                </a:lnTo>
                <a:lnTo>
                  <a:pt x="222" y="0"/>
                </a:lnTo>
                <a:lnTo>
                  <a:pt x="222" y="0"/>
                </a:lnTo>
                <a:lnTo>
                  <a:pt x="244" y="2"/>
                </a:lnTo>
                <a:lnTo>
                  <a:pt x="266" y="4"/>
                </a:lnTo>
                <a:lnTo>
                  <a:pt x="288" y="10"/>
                </a:lnTo>
                <a:lnTo>
                  <a:pt x="308" y="18"/>
                </a:lnTo>
                <a:lnTo>
                  <a:pt x="328" y="26"/>
                </a:lnTo>
                <a:lnTo>
                  <a:pt x="346" y="38"/>
                </a:lnTo>
                <a:lnTo>
                  <a:pt x="362" y="50"/>
                </a:lnTo>
                <a:lnTo>
                  <a:pt x="378" y="66"/>
                </a:lnTo>
                <a:lnTo>
                  <a:pt x="392" y="80"/>
                </a:lnTo>
                <a:lnTo>
                  <a:pt x="406" y="98"/>
                </a:lnTo>
                <a:lnTo>
                  <a:pt x="416" y="116"/>
                </a:lnTo>
                <a:lnTo>
                  <a:pt x="426" y="136"/>
                </a:lnTo>
                <a:lnTo>
                  <a:pt x="434" y="156"/>
                </a:lnTo>
                <a:lnTo>
                  <a:pt x="438" y="178"/>
                </a:lnTo>
                <a:lnTo>
                  <a:pt x="442" y="200"/>
                </a:lnTo>
                <a:lnTo>
                  <a:pt x="444" y="222"/>
                </a:lnTo>
                <a:lnTo>
                  <a:pt x="444" y="222"/>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51" name="Freeform 349"/>
          <p:cNvSpPr/>
          <p:nvPr>
            <p:custDataLst>
              <p:tags r:id="rId145"/>
            </p:custDataLst>
          </p:nvPr>
        </p:nvSpPr>
        <p:spPr bwMode="auto">
          <a:xfrm>
            <a:off x="2423644" y="5552003"/>
            <a:ext cx="326107" cy="146598"/>
          </a:xfrm>
          <a:custGeom>
            <a:avLst/>
            <a:gdLst>
              <a:gd name="T0" fmla="*/ 406 w 436"/>
              <a:gd name="T1" fmla="*/ 196 h 196"/>
              <a:gd name="T2" fmla="*/ 232 w 436"/>
              <a:gd name="T3" fmla="*/ 196 h 196"/>
              <a:gd name="T4" fmla="*/ 138 w 436"/>
              <a:gd name="T5" fmla="*/ 168 h 196"/>
              <a:gd name="T6" fmla="*/ 138 w 436"/>
              <a:gd name="T7" fmla="*/ 196 h 196"/>
              <a:gd name="T8" fmla="*/ 0 w 436"/>
              <a:gd name="T9" fmla="*/ 196 h 196"/>
              <a:gd name="T10" fmla="*/ 0 w 436"/>
              <a:gd name="T11" fmla="*/ 0 h 196"/>
              <a:gd name="T12" fmla="*/ 182 w 436"/>
              <a:gd name="T13" fmla="*/ 0 h 196"/>
              <a:gd name="T14" fmla="*/ 232 w 436"/>
              <a:gd name="T15" fmla="*/ 72 h 196"/>
              <a:gd name="T16" fmla="*/ 396 w 436"/>
              <a:gd name="T17" fmla="*/ 106 h 196"/>
              <a:gd name="T18" fmla="*/ 396 w 436"/>
              <a:gd name="T19" fmla="*/ 106 h 196"/>
              <a:gd name="T20" fmla="*/ 420 w 436"/>
              <a:gd name="T21" fmla="*/ 116 h 196"/>
              <a:gd name="T22" fmla="*/ 426 w 436"/>
              <a:gd name="T23" fmla="*/ 120 h 196"/>
              <a:gd name="T24" fmla="*/ 432 w 436"/>
              <a:gd name="T25" fmla="*/ 126 h 196"/>
              <a:gd name="T26" fmla="*/ 434 w 436"/>
              <a:gd name="T27" fmla="*/ 132 h 196"/>
              <a:gd name="T28" fmla="*/ 436 w 436"/>
              <a:gd name="T29" fmla="*/ 142 h 196"/>
              <a:gd name="T30" fmla="*/ 436 w 436"/>
              <a:gd name="T31" fmla="*/ 168 h 196"/>
              <a:gd name="T32" fmla="*/ 436 w 436"/>
              <a:gd name="T33" fmla="*/ 168 h 196"/>
              <a:gd name="T34" fmla="*/ 434 w 436"/>
              <a:gd name="T35" fmla="*/ 178 h 196"/>
              <a:gd name="T36" fmla="*/ 428 w 436"/>
              <a:gd name="T37" fmla="*/ 188 h 196"/>
              <a:gd name="T38" fmla="*/ 418 w 436"/>
              <a:gd name="T39" fmla="*/ 194 h 196"/>
              <a:gd name="T40" fmla="*/ 406 w 436"/>
              <a:gd name="T41" fmla="*/ 196 h 196"/>
              <a:gd name="T42" fmla="*/ 406 w 436"/>
              <a:gd name="T43"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6" h="196">
                <a:moveTo>
                  <a:pt x="406" y="196"/>
                </a:moveTo>
                <a:lnTo>
                  <a:pt x="232" y="196"/>
                </a:lnTo>
                <a:lnTo>
                  <a:pt x="138" y="168"/>
                </a:lnTo>
                <a:lnTo>
                  <a:pt x="138" y="196"/>
                </a:lnTo>
                <a:lnTo>
                  <a:pt x="0" y="196"/>
                </a:lnTo>
                <a:lnTo>
                  <a:pt x="0" y="0"/>
                </a:lnTo>
                <a:lnTo>
                  <a:pt x="182" y="0"/>
                </a:lnTo>
                <a:lnTo>
                  <a:pt x="232" y="72"/>
                </a:lnTo>
                <a:lnTo>
                  <a:pt x="396" y="106"/>
                </a:lnTo>
                <a:lnTo>
                  <a:pt x="396" y="106"/>
                </a:lnTo>
                <a:lnTo>
                  <a:pt x="420" y="116"/>
                </a:lnTo>
                <a:lnTo>
                  <a:pt x="426" y="120"/>
                </a:lnTo>
                <a:lnTo>
                  <a:pt x="432" y="126"/>
                </a:lnTo>
                <a:lnTo>
                  <a:pt x="434" y="132"/>
                </a:lnTo>
                <a:lnTo>
                  <a:pt x="436" y="142"/>
                </a:lnTo>
                <a:lnTo>
                  <a:pt x="436" y="168"/>
                </a:lnTo>
                <a:lnTo>
                  <a:pt x="436" y="168"/>
                </a:lnTo>
                <a:lnTo>
                  <a:pt x="434" y="178"/>
                </a:lnTo>
                <a:lnTo>
                  <a:pt x="428" y="188"/>
                </a:lnTo>
                <a:lnTo>
                  <a:pt x="418" y="194"/>
                </a:lnTo>
                <a:lnTo>
                  <a:pt x="406" y="196"/>
                </a:lnTo>
                <a:lnTo>
                  <a:pt x="406" y="19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50"/>
          <p:cNvSpPr/>
          <p:nvPr>
            <p:custDataLst>
              <p:tags r:id="rId146"/>
            </p:custDataLst>
          </p:nvPr>
        </p:nvSpPr>
        <p:spPr bwMode="auto">
          <a:xfrm>
            <a:off x="2093050" y="4907271"/>
            <a:ext cx="499631" cy="686618"/>
          </a:xfrm>
          <a:custGeom>
            <a:avLst/>
            <a:gdLst>
              <a:gd name="T0" fmla="*/ 668 w 668"/>
              <a:gd name="T1" fmla="*/ 918 h 918"/>
              <a:gd name="T2" fmla="*/ 438 w 668"/>
              <a:gd name="T3" fmla="*/ 918 h 918"/>
              <a:gd name="T4" fmla="*/ 438 w 668"/>
              <a:gd name="T5" fmla="*/ 232 h 918"/>
              <a:gd name="T6" fmla="*/ 0 w 668"/>
              <a:gd name="T7" fmla="*/ 230 h 918"/>
              <a:gd name="T8" fmla="*/ 0 w 668"/>
              <a:gd name="T9" fmla="*/ 0 h 918"/>
              <a:gd name="T10" fmla="*/ 440 w 668"/>
              <a:gd name="T11" fmla="*/ 0 h 918"/>
              <a:gd name="T12" fmla="*/ 440 w 668"/>
              <a:gd name="T13" fmla="*/ 0 h 918"/>
              <a:gd name="T14" fmla="*/ 464 w 668"/>
              <a:gd name="T15" fmla="*/ 2 h 918"/>
              <a:gd name="T16" fmla="*/ 486 w 668"/>
              <a:gd name="T17" fmla="*/ 4 h 918"/>
              <a:gd name="T18" fmla="*/ 508 w 668"/>
              <a:gd name="T19" fmla="*/ 10 h 918"/>
              <a:gd name="T20" fmla="*/ 530 w 668"/>
              <a:gd name="T21" fmla="*/ 18 h 918"/>
              <a:gd name="T22" fmla="*/ 550 w 668"/>
              <a:gd name="T23" fmla="*/ 28 h 918"/>
              <a:gd name="T24" fmla="*/ 568 w 668"/>
              <a:gd name="T25" fmla="*/ 40 h 918"/>
              <a:gd name="T26" fmla="*/ 586 w 668"/>
              <a:gd name="T27" fmla="*/ 52 h 918"/>
              <a:gd name="T28" fmla="*/ 602 w 668"/>
              <a:gd name="T29" fmla="*/ 68 h 918"/>
              <a:gd name="T30" fmla="*/ 616 w 668"/>
              <a:gd name="T31" fmla="*/ 84 h 918"/>
              <a:gd name="T32" fmla="*/ 630 w 668"/>
              <a:gd name="T33" fmla="*/ 102 h 918"/>
              <a:gd name="T34" fmla="*/ 642 w 668"/>
              <a:gd name="T35" fmla="*/ 120 h 918"/>
              <a:gd name="T36" fmla="*/ 650 w 668"/>
              <a:gd name="T37" fmla="*/ 140 h 918"/>
              <a:gd name="T38" fmla="*/ 658 w 668"/>
              <a:gd name="T39" fmla="*/ 160 h 918"/>
              <a:gd name="T40" fmla="*/ 664 w 668"/>
              <a:gd name="T41" fmla="*/ 182 h 918"/>
              <a:gd name="T42" fmla="*/ 668 w 668"/>
              <a:gd name="T43" fmla="*/ 206 h 918"/>
              <a:gd name="T44" fmla="*/ 668 w 668"/>
              <a:gd name="T45" fmla="*/ 228 h 918"/>
              <a:gd name="T46" fmla="*/ 668 w 668"/>
              <a:gd name="T47" fmla="*/ 918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8" h="918">
                <a:moveTo>
                  <a:pt x="668" y="918"/>
                </a:moveTo>
                <a:lnTo>
                  <a:pt x="438" y="918"/>
                </a:lnTo>
                <a:lnTo>
                  <a:pt x="438" y="232"/>
                </a:lnTo>
                <a:lnTo>
                  <a:pt x="0" y="230"/>
                </a:lnTo>
                <a:lnTo>
                  <a:pt x="0" y="0"/>
                </a:lnTo>
                <a:lnTo>
                  <a:pt x="440" y="0"/>
                </a:lnTo>
                <a:lnTo>
                  <a:pt x="440" y="0"/>
                </a:lnTo>
                <a:lnTo>
                  <a:pt x="464" y="2"/>
                </a:lnTo>
                <a:lnTo>
                  <a:pt x="486" y="4"/>
                </a:lnTo>
                <a:lnTo>
                  <a:pt x="508" y="10"/>
                </a:lnTo>
                <a:lnTo>
                  <a:pt x="530" y="18"/>
                </a:lnTo>
                <a:lnTo>
                  <a:pt x="550" y="28"/>
                </a:lnTo>
                <a:lnTo>
                  <a:pt x="568" y="40"/>
                </a:lnTo>
                <a:lnTo>
                  <a:pt x="586" y="52"/>
                </a:lnTo>
                <a:lnTo>
                  <a:pt x="602" y="68"/>
                </a:lnTo>
                <a:lnTo>
                  <a:pt x="616" y="84"/>
                </a:lnTo>
                <a:lnTo>
                  <a:pt x="630" y="102"/>
                </a:lnTo>
                <a:lnTo>
                  <a:pt x="642" y="120"/>
                </a:lnTo>
                <a:lnTo>
                  <a:pt x="650" y="140"/>
                </a:lnTo>
                <a:lnTo>
                  <a:pt x="658" y="160"/>
                </a:lnTo>
                <a:lnTo>
                  <a:pt x="664" y="182"/>
                </a:lnTo>
                <a:lnTo>
                  <a:pt x="668" y="206"/>
                </a:lnTo>
                <a:lnTo>
                  <a:pt x="668" y="228"/>
                </a:lnTo>
                <a:lnTo>
                  <a:pt x="668" y="918"/>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53" name="Freeform 351"/>
          <p:cNvSpPr/>
          <p:nvPr>
            <p:custDataLst>
              <p:tags r:id="rId147"/>
            </p:custDataLst>
          </p:nvPr>
        </p:nvSpPr>
        <p:spPr bwMode="auto">
          <a:xfrm>
            <a:off x="2179813" y="4358275"/>
            <a:ext cx="98729" cy="219898"/>
          </a:xfrm>
          <a:custGeom>
            <a:avLst/>
            <a:gdLst>
              <a:gd name="T0" fmla="*/ 58 w 132"/>
              <a:gd name="T1" fmla="*/ 0 h 294"/>
              <a:gd name="T2" fmla="*/ 58 w 132"/>
              <a:gd name="T3" fmla="*/ 0 h 294"/>
              <a:gd name="T4" fmla="*/ 62 w 132"/>
              <a:gd name="T5" fmla="*/ 2 h 294"/>
              <a:gd name="T6" fmla="*/ 70 w 132"/>
              <a:gd name="T7" fmla="*/ 8 h 294"/>
              <a:gd name="T8" fmla="*/ 82 w 132"/>
              <a:gd name="T9" fmla="*/ 22 h 294"/>
              <a:gd name="T10" fmla="*/ 96 w 132"/>
              <a:gd name="T11" fmla="*/ 42 h 294"/>
              <a:gd name="T12" fmla="*/ 102 w 132"/>
              <a:gd name="T13" fmla="*/ 56 h 294"/>
              <a:gd name="T14" fmla="*/ 108 w 132"/>
              <a:gd name="T15" fmla="*/ 74 h 294"/>
              <a:gd name="T16" fmla="*/ 116 w 132"/>
              <a:gd name="T17" fmla="*/ 92 h 294"/>
              <a:gd name="T18" fmla="*/ 120 w 132"/>
              <a:gd name="T19" fmla="*/ 114 h 294"/>
              <a:gd name="T20" fmla="*/ 126 w 132"/>
              <a:gd name="T21" fmla="*/ 140 h 294"/>
              <a:gd name="T22" fmla="*/ 128 w 132"/>
              <a:gd name="T23" fmla="*/ 168 h 294"/>
              <a:gd name="T24" fmla="*/ 132 w 132"/>
              <a:gd name="T25" fmla="*/ 200 h 294"/>
              <a:gd name="T26" fmla="*/ 132 w 132"/>
              <a:gd name="T27" fmla="*/ 234 h 294"/>
              <a:gd name="T28" fmla="*/ 132 w 132"/>
              <a:gd name="T29" fmla="*/ 234 h 294"/>
              <a:gd name="T30" fmla="*/ 130 w 132"/>
              <a:gd name="T31" fmla="*/ 262 h 294"/>
              <a:gd name="T32" fmla="*/ 126 w 132"/>
              <a:gd name="T33" fmla="*/ 280 h 294"/>
              <a:gd name="T34" fmla="*/ 124 w 132"/>
              <a:gd name="T35" fmla="*/ 286 h 294"/>
              <a:gd name="T36" fmla="*/ 120 w 132"/>
              <a:gd name="T37" fmla="*/ 290 h 294"/>
              <a:gd name="T38" fmla="*/ 116 w 132"/>
              <a:gd name="T39" fmla="*/ 292 h 294"/>
              <a:gd name="T40" fmla="*/ 112 w 132"/>
              <a:gd name="T41" fmla="*/ 294 h 294"/>
              <a:gd name="T42" fmla="*/ 106 w 132"/>
              <a:gd name="T43" fmla="*/ 292 h 294"/>
              <a:gd name="T44" fmla="*/ 102 w 132"/>
              <a:gd name="T45" fmla="*/ 290 h 294"/>
              <a:gd name="T46" fmla="*/ 90 w 132"/>
              <a:gd name="T47" fmla="*/ 282 h 294"/>
              <a:gd name="T48" fmla="*/ 78 w 132"/>
              <a:gd name="T49" fmla="*/ 270 h 294"/>
              <a:gd name="T50" fmla="*/ 66 w 132"/>
              <a:gd name="T51" fmla="*/ 256 h 294"/>
              <a:gd name="T52" fmla="*/ 42 w 132"/>
              <a:gd name="T53" fmla="*/ 222 h 294"/>
              <a:gd name="T54" fmla="*/ 20 w 132"/>
              <a:gd name="T55" fmla="*/ 188 h 294"/>
              <a:gd name="T56" fmla="*/ 0 w 132"/>
              <a:gd name="T57" fmla="*/ 150 h 294"/>
              <a:gd name="T58" fmla="*/ 58 w 132"/>
              <a:gd name="T5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 h="294">
                <a:moveTo>
                  <a:pt x="58" y="0"/>
                </a:moveTo>
                <a:lnTo>
                  <a:pt x="58" y="0"/>
                </a:lnTo>
                <a:lnTo>
                  <a:pt x="62" y="2"/>
                </a:lnTo>
                <a:lnTo>
                  <a:pt x="70" y="8"/>
                </a:lnTo>
                <a:lnTo>
                  <a:pt x="82" y="22"/>
                </a:lnTo>
                <a:lnTo>
                  <a:pt x="96" y="42"/>
                </a:lnTo>
                <a:lnTo>
                  <a:pt x="102" y="56"/>
                </a:lnTo>
                <a:lnTo>
                  <a:pt x="108" y="74"/>
                </a:lnTo>
                <a:lnTo>
                  <a:pt x="116" y="92"/>
                </a:lnTo>
                <a:lnTo>
                  <a:pt x="120" y="114"/>
                </a:lnTo>
                <a:lnTo>
                  <a:pt x="126" y="140"/>
                </a:lnTo>
                <a:lnTo>
                  <a:pt x="128" y="168"/>
                </a:lnTo>
                <a:lnTo>
                  <a:pt x="132" y="200"/>
                </a:lnTo>
                <a:lnTo>
                  <a:pt x="132" y="234"/>
                </a:lnTo>
                <a:lnTo>
                  <a:pt x="132" y="234"/>
                </a:lnTo>
                <a:lnTo>
                  <a:pt x="130" y="262"/>
                </a:lnTo>
                <a:lnTo>
                  <a:pt x="126" y="280"/>
                </a:lnTo>
                <a:lnTo>
                  <a:pt x="124" y="286"/>
                </a:lnTo>
                <a:lnTo>
                  <a:pt x="120" y="290"/>
                </a:lnTo>
                <a:lnTo>
                  <a:pt x="116" y="292"/>
                </a:lnTo>
                <a:lnTo>
                  <a:pt x="112" y="294"/>
                </a:lnTo>
                <a:lnTo>
                  <a:pt x="106" y="292"/>
                </a:lnTo>
                <a:lnTo>
                  <a:pt x="102" y="290"/>
                </a:lnTo>
                <a:lnTo>
                  <a:pt x="90" y="282"/>
                </a:lnTo>
                <a:lnTo>
                  <a:pt x="78" y="270"/>
                </a:lnTo>
                <a:lnTo>
                  <a:pt x="66" y="256"/>
                </a:lnTo>
                <a:lnTo>
                  <a:pt x="42" y="222"/>
                </a:lnTo>
                <a:lnTo>
                  <a:pt x="20" y="188"/>
                </a:lnTo>
                <a:lnTo>
                  <a:pt x="0" y="150"/>
                </a:lnTo>
                <a:lnTo>
                  <a:pt x="58" y="0"/>
                </a:lnTo>
                <a:close/>
              </a:path>
            </a:pathLst>
          </a:custGeom>
          <a:solidFill>
            <a:srgbClr val="4EAEE6">
              <a:lumMod val="75000"/>
              <a:lumOff val="2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Rectangle 352"/>
          <p:cNvSpPr>
            <a:spLocks noChangeArrowheads="1"/>
          </p:cNvSpPr>
          <p:nvPr>
            <p:custDataLst>
              <p:tags r:id="rId148"/>
            </p:custDataLst>
          </p:nvPr>
        </p:nvSpPr>
        <p:spPr bwMode="auto">
          <a:xfrm>
            <a:off x="2033214" y="4141370"/>
            <a:ext cx="172029" cy="433811"/>
          </a:xfrm>
          <a:prstGeom prst="rect">
            <a:avLst/>
          </a:prstGeom>
          <a:solidFill>
            <a:srgbClr val="FAA67A">
              <a:lumMod val="9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Freeform 353"/>
          <p:cNvSpPr/>
          <p:nvPr>
            <p:custDataLst>
              <p:tags r:id="rId149"/>
            </p:custDataLst>
          </p:nvPr>
        </p:nvSpPr>
        <p:spPr bwMode="auto">
          <a:xfrm>
            <a:off x="2323418" y="3828727"/>
            <a:ext cx="109201" cy="312643"/>
          </a:xfrm>
          <a:custGeom>
            <a:avLst/>
            <a:gdLst>
              <a:gd name="T0" fmla="*/ 0 w 146"/>
              <a:gd name="T1" fmla="*/ 0 h 418"/>
              <a:gd name="T2" fmla="*/ 0 w 146"/>
              <a:gd name="T3" fmla="*/ 418 h 418"/>
              <a:gd name="T4" fmla="*/ 108 w 146"/>
              <a:gd name="T5" fmla="*/ 418 h 418"/>
              <a:gd name="T6" fmla="*/ 108 w 146"/>
              <a:gd name="T7" fmla="*/ 418 h 418"/>
              <a:gd name="T8" fmla="*/ 118 w 146"/>
              <a:gd name="T9" fmla="*/ 416 h 418"/>
              <a:gd name="T10" fmla="*/ 126 w 146"/>
              <a:gd name="T11" fmla="*/ 412 h 418"/>
              <a:gd name="T12" fmla="*/ 134 w 146"/>
              <a:gd name="T13" fmla="*/ 408 h 418"/>
              <a:gd name="T14" fmla="*/ 140 w 146"/>
              <a:gd name="T15" fmla="*/ 400 h 418"/>
              <a:gd name="T16" fmla="*/ 144 w 146"/>
              <a:gd name="T17" fmla="*/ 392 h 418"/>
              <a:gd name="T18" fmla="*/ 146 w 146"/>
              <a:gd name="T19" fmla="*/ 384 h 418"/>
              <a:gd name="T20" fmla="*/ 146 w 146"/>
              <a:gd name="T21" fmla="*/ 374 h 418"/>
              <a:gd name="T22" fmla="*/ 144 w 146"/>
              <a:gd name="T23" fmla="*/ 364 h 418"/>
              <a:gd name="T24" fmla="*/ 0 w 146"/>
              <a:gd name="T25"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418">
                <a:moveTo>
                  <a:pt x="0" y="0"/>
                </a:moveTo>
                <a:lnTo>
                  <a:pt x="0" y="418"/>
                </a:lnTo>
                <a:lnTo>
                  <a:pt x="108" y="418"/>
                </a:lnTo>
                <a:lnTo>
                  <a:pt x="108" y="418"/>
                </a:lnTo>
                <a:lnTo>
                  <a:pt x="118" y="416"/>
                </a:lnTo>
                <a:lnTo>
                  <a:pt x="126" y="412"/>
                </a:lnTo>
                <a:lnTo>
                  <a:pt x="134" y="408"/>
                </a:lnTo>
                <a:lnTo>
                  <a:pt x="140" y="400"/>
                </a:lnTo>
                <a:lnTo>
                  <a:pt x="144" y="392"/>
                </a:lnTo>
                <a:lnTo>
                  <a:pt x="146" y="384"/>
                </a:lnTo>
                <a:lnTo>
                  <a:pt x="146" y="374"/>
                </a:lnTo>
                <a:lnTo>
                  <a:pt x="144" y="364"/>
                </a:lnTo>
                <a:lnTo>
                  <a:pt x="0" y="0"/>
                </a:lnTo>
                <a:close/>
              </a:path>
            </a:pathLst>
          </a:custGeom>
          <a:solidFill>
            <a:srgbClr val="FAA67A">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54"/>
          <p:cNvSpPr/>
          <p:nvPr>
            <p:custDataLst>
              <p:tags r:id="rId150"/>
            </p:custDataLst>
          </p:nvPr>
        </p:nvSpPr>
        <p:spPr bwMode="auto">
          <a:xfrm>
            <a:off x="1901575" y="3732989"/>
            <a:ext cx="469712" cy="469712"/>
          </a:xfrm>
          <a:custGeom>
            <a:avLst/>
            <a:gdLst>
              <a:gd name="T0" fmla="*/ 0 w 628"/>
              <a:gd name="T1" fmla="*/ 314 h 628"/>
              <a:gd name="T2" fmla="*/ 6 w 628"/>
              <a:gd name="T3" fmla="*/ 378 h 628"/>
              <a:gd name="T4" fmla="*/ 24 w 628"/>
              <a:gd name="T5" fmla="*/ 436 h 628"/>
              <a:gd name="T6" fmla="*/ 52 w 628"/>
              <a:gd name="T7" fmla="*/ 490 h 628"/>
              <a:gd name="T8" fmla="*/ 92 w 628"/>
              <a:gd name="T9" fmla="*/ 536 h 628"/>
              <a:gd name="T10" fmla="*/ 138 w 628"/>
              <a:gd name="T11" fmla="*/ 574 h 628"/>
              <a:gd name="T12" fmla="*/ 192 w 628"/>
              <a:gd name="T13" fmla="*/ 604 h 628"/>
              <a:gd name="T14" fmla="*/ 250 w 628"/>
              <a:gd name="T15" fmla="*/ 622 h 628"/>
              <a:gd name="T16" fmla="*/ 314 w 628"/>
              <a:gd name="T17" fmla="*/ 628 h 628"/>
              <a:gd name="T18" fmla="*/ 346 w 628"/>
              <a:gd name="T19" fmla="*/ 628 h 628"/>
              <a:gd name="T20" fmla="*/ 408 w 628"/>
              <a:gd name="T21" fmla="*/ 614 h 628"/>
              <a:gd name="T22" fmla="*/ 464 w 628"/>
              <a:gd name="T23" fmla="*/ 590 h 628"/>
              <a:gd name="T24" fmla="*/ 514 w 628"/>
              <a:gd name="T25" fmla="*/ 556 h 628"/>
              <a:gd name="T26" fmla="*/ 556 w 628"/>
              <a:gd name="T27" fmla="*/ 514 h 628"/>
              <a:gd name="T28" fmla="*/ 590 w 628"/>
              <a:gd name="T29" fmla="*/ 464 h 628"/>
              <a:gd name="T30" fmla="*/ 614 w 628"/>
              <a:gd name="T31" fmla="*/ 408 h 628"/>
              <a:gd name="T32" fmla="*/ 628 w 628"/>
              <a:gd name="T33" fmla="*/ 346 h 628"/>
              <a:gd name="T34" fmla="*/ 628 w 628"/>
              <a:gd name="T35" fmla="*/ 314 h 628"/>
              <a:gd name="T36" fmla="*/ 622 w 628"/>
              <a:gd name="T37" fmla="*/ 250 h 628"/>
              <a:gd name="T38" fmla="*/ 604 w 628"/>
              <a:gd name="T39" fmla="*/ 192 h 628"/>
              <a:gd name="T40" fmla="*/ 576 w 628"/>
              <a:gd name="T41" fmla="*/ 138 h 628"/>
              <a:gd name="T42" fmla="*/ 536 w 628"/>
              <a:gd name="T43" fmla="*/ 92 h 628"/>
              <a:gd name="T44" fmla="*/ 490 w 628"/>
              <a:gd name="T45" fmla="*/ 54 h 628"/>
              <a:gd name="T46" fmla="*/ 436 w 628"/>
              <a:gd name="T47" fmla="*/ 24 h 628"/>
              <a:gd name="T48" fmla="*/ 378 w 628"/>
              <a:gd name="T49" fmla="*/ 6 h 628"/>
              <a:gd name="T50" fmla="*/ 314 w 628"/>
              <a:gd name="T51" fmla="*/ 0 h 628"/>
              <a:gd name="T52" fmla="*/ 282 w 628"/>
              <a:gd name="T53" fmla="*/ 0 h 628"/>
              <a:gd name="T54" fmla="*/ 220 w 628"/>
              <a:gd name="T55" fmla="*/ 14 h 628"/>
              <a:gd name="T56" fmla="*/ 164 w 628"/>
              <a:gd name="T57" fmla="*/ 38 h 628"/>
              <a:gd name="T58" fmla="*/ 114 w 628"/>
              <a:gd name="T59" fmla="*/ 70 h 628"/>
              <a:gd name="T60" fmla="*/ 72 w 628"/>
              <a:gd name="T61" fmla="*/ 114 h 628"/>
              <a:gd name="T62" fmla="*/ 38 w 628"/>
              <a:gd name="T63" fmla="*/ 164 h 628"/>
              <a:gd name="T64" fmla="*/ 14 w 628"/>
              <a:gd name="T65" fmla="*/ 220 h 628"/>
              <a:gd name="T66" fmla="*/ 2 w 628"/>
              <a:gd name="T67" fmla="*/ 282 h 628"/>
              <a:gd name="T68" fmla="*/ 0 w 628"/>
              <a:gd name="T69" fmla="*/ 31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8" h="628">
                <a:moveTo>
                  <a:pt x="0" y="314"/>
                </a:moveTo>
                <a:lnTo>
                  <a:pt x="0" y="314"/>
                </a:lnTo>
                <a:lnTo>
                  <a:pt x="0" y="346"/>
                </a:lnTo>
                <a:lnTo>
                  <a:pt x="6" y="378"/>
                </a:lnTo>
                <a:lnTo>
                  <a:pt x="14" y="408"/>
                </a:lnTo>
                <a:lnTo>
                  <a:pt x="24" y="436"/>
                </a:lnTo>
                <a:lnTo>
                  <a:pt x="38" y="464"/>
                </a:lnTo>
                <a:lnTo>
                  <a:pt x="52" y="490"/>
                </a:lnTo>
                <a:lnTo>
                  <a:pt x="72" y="514"/>
                </a:lnTo>
                <a:lnTo>
                  <a:pt x="92" y="536"/>
                </a:lnTo>
                <a:lnTo>
                  <a:pt x="114" y="556"/>
                </a:lnTo>
                <a:lnTo>
                  <a:pt x="138" y="574"/>
                </a:lnTo>
                <a:lnTo>
                  <a:pt x="164" y="590"/>
                </a:lnTo>
                <a:lnTo>
                  <a:pt x="192" y="604"/>
                </a:lnTo>
                <a:lnTo>
                  <a:pt x="220" y="614"/>
                </a:lnTo>
                <a:lnTo>
                  <a:pt x="250" y="622"/>
                </a:lnTo>
                <a:lnTo>
                  <a:pt x="282" y="626"/>
                </a:lnTo>
                <a:lnTo>
                  <a:pt x="314" y="628"/>
                </a:lnTo>
                <a:lnTo>
                  <a:pt x="314" y="628"/>
                </a:lnTo>
                <a:lnTo>
                  <a:pt x="346" y="628"/>
                </a:lnTo>
                <a:lnTo>
                  <a:pt x="378" y="622"/>
                </a:lnTo>
                <a:lnTo>
                  <a:pt x="408" y="614"/>
                </a:lnTo>
                <a:lnTo>
                  <a:pt x="436" y="604"/>
                </a:lnTo>
                <a:lnTo>
                  <a:pt x="464" y="590"/>
                </a:lnTo>
                <a:lnTo>
                  <a:pt x="490" y="574"/>
                </a:lnTo>
                <a:lnTo>
                  <a:pt x="514" y="556"/>
                </a:lnTo>
                <a:lnTo>
                  <a:pt x="536" y="536"/>
                </a:lnTo>
                <a:lnTo>
                  <a:pt x="556" y="514"/>
                </a:lnTo>
                <a:lnTo>
                  <a:pt x="574" y="490"/>
                </a:lnTo>
                <a:lnTo>
                  <a:pt x="590" y="464"/>
                </a:lnTo>
                <a:lnTo>
                  <a:pt x="604" y="436"/>
                </a:lnTo>
                <a:lnTo>
                  <a:pt x="614" y="408"/>
                </a:lnTo>
                <a:lnTo>
                  <a:pt x="622" y="378"/>
                </a:lnTo>
                <a:lnTo>
                  <a:pt x="628" y="346"/>
                </a:lnTo>
                <a:lnTo>
                  <a:pt x="628" y="314"/>
                </a:lnTo>
                <a:lnTo>
                  <a:pt x="628" y="314"/>
                </a:lnTo>
                <a:lnTo>
                  <a:pt x="628" y="282"/>
                </a:lnTo>
                <a:lnTo>
                  <a:pt x="622" y="250"/>
                </a:lnTo>
                <a:lnTo>
                  <a:pt x="614" y="220"/>
                </a:lnTo>
                <a:lnTo>
                  <a:pt x="604" y="192"/>
                </a:lnTo>
                <a:lnTo>
                  <a:pt x="590" y="164"/>
                </a:lnTo>
                <a:lnTo>
                  <a:pt x="576" y="138"/>
                </a:lnTo>
                <a:lnTo>
                  <a:pt x="558" y="114"/>
                </a:lnTo>
                <a:lnTo>
                  <a:pt x="536" y="92"/>
                </a:lnTo>
                <a:lnTo>
                  <a:pt x="514" y="72"/>
                </a:lnTo>
                <a:lnTo>
                  <a:pt x="490" y="54"/>
                </a:lnTo>
                <a:lnTo>
                  <a:pt x="464" y="38"/>
                </a:lnTo>
                <a:lnTo>
                  <a:pt x="436" y="24"/>
                </a:lnTo>
                <a:lnTo>
                  <a:pt x="408" y="14"/>
                </a:lnTo>
                <a:lnTo>
                  <a:pt x="378" y="6"/>
                </a:lnTo>
                <a:lnTo>
                  <a:pt x="346" y="0"/>
                </a:lnTo>
                <a:lnTo>
                  <a:pt x="314" y="0"/>
                </a:lnTo>
                <a:lnTo>
                  <a:pt x="314" y="0"/>
                </a:lnTo>
                <a:lnTo>
                  <a:pt x="282" y="0"/>
                </a:lnTo>
                <a:lnTo>
                  <a:pt x="250" y="6"/>
                </a:lnTo>
                <a:lnTo>
                  <a:pt x="220" y="14"/>
                </a:lnTo>
                <a:lnTo>
                  <a:pt x="192" y="24"/>
                </a:lnTo>
                <a:lnTo>
                  <a:pt x="164" y="38"/>
                </a:lnTo>
                <a:lnTo>
                  <a:pt x="138" y="52"/>
                </a:lnTo>
                <a:lnTo>
                  <a:pt x="114" y="70"/>
                </a:lnTo>
                <a:lnTo>
                  <a:pt x="92" y="92"/>
                </a:lnTo>
                <a:lnTo>
                  <a:pt x="72" y="114"/>
                </a:lnTo>
                <a:lnTo>
                  <a:pt x="54" y="138"/>
                </a:lnTo>
                <a:lnTo>
                  <a:pt x="38" y="164"/>
                </a:lnTo>
                <a:lnTo>
                  <a:pt x="24" y="192"/>
                </a:lnTo>
                <a:lnTo>
                  <a:pt x="14" y="220"/>
                </a:lnTo>
                <a:lnTo>
                  <a:pt x="6" y="250"/>
                </a:lnTo>
                <a:lnTo>
                  <a:pt x="2" y="282"/>
                </a:lnTo>
                <a:lnTo>
                  <a:pt x="0" y="314"/>
                </a:lnTo>
                <a:lnTo>
                  <a:pt x="0" y="314"/>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55"/>
          <p:cNvSpPr/>
          <p:nvPr>
            <p:custDataLst>
              <p:tags r:id="rId151"/>
            </p:custDataLst>
          </p:nvPr>
        </p:nvSpPr>
        <p:spPr bwMode="auto">
          <a:xfrm>
            <a:off x="2001800" y="3967846"/>
            <a:ext cx="369487" cy="302172"/>
          </a:xfrm>
          <a:custGeom>
            <a:avLst/>
            <a:gdLst>
              <a:gd name="T0" fmla="*/ 392 w 494"/>
              <a:gd name="T1" fmla="*/ 404 h 404"/>
              <a:gd name="T2" fmla="*/ 392 w 494"/>
              <a:gd name="T3" fmla="*/ 404 h 404"/>
              <a:gd name="T4" fmla="*/ 372 w 494"/>
              <a:gd name="T5" fmla="*/ 404 h 404"/>
              <a:gd name="T6" fmla="*/ 346 w 494"/>
              <a:gd name="T7" fmla="*/ 398 h 404"/>
              <a:gd name="T8" fmla="*/ 318 w 494"/>
              <a:gd name="T9" fmla="*/ 392 h 404"/>
              <a:gd name="T10" fmla="*/ 288 w 494"/>
              <a:gd name="T11" fmla="*/ 382 h 404"/>
              <a:gd name="T12" fmla="*/ 224 w 494"/>
              <a:gd name="T13" fmla="*/ 358 h 404"/>
              <a:gd name="T14" fmla="*/ 158 w 494"/>
              <a:gd name="T15" fmla="*/ 332 h 404"/>
              <a:gd name="T16" fmla="*/ 98 w 494"/>
              <a:gd name="T17" fmla="*/ 306 h 404"/>
              <a:gd name="T18" fmla="*/ 46 w 494"/>
              <a:gd name="T19" fmla="*/ 282 h 404"/>
              <a:gd name="T20" fmla="*/ 0 w 494"/>
              <a:gd name="T21" fmla="*/ 260 h 404"/>
              <a:gd name="T22" fmla="*/ 494 w 494"/>
              <a:gd name="T23" fmla="*/ 0 h 404"/>
              <a:gd name="T24" fmla="*/ 494 w 494"/>
              <a:gd name="T25" fmla="*/ 304 h 404"/>
              <a:gd name="T26" fmla="*/ 494 w 494"/>
              <a:gd name="T27" fmla="*/ 304 h 404"/>
              <a:gd name="T28" fmla="*/ 492 w 494"/>
              <a:gd name="T29" fmla="*/ 324 h 404"/>
              <a:gd name="T30" fmla="*/ 486 w 494"/>
              <a:gd name="T31" fmla="*/ 342 h 404"/>
              <a:gd name="T32" fmla="*/ 478 w 494"/>
              <a:gd name="T33" fmla="*/ 360 h 404"/>
              <a:gd name="T34" fmla="*/ 464 w 494"/>
              <a:gd name="T35" fmla="*/ 376 h 404"/>
              <a:gd name="T36" fmla="*/ 450 w 494"/>
              <a:gd name="T37" fmla="*/ 388 h 404"/>
              <a:gd name="T38" fmla="*/ 432 w 494"/>
              <a:gd name="T39" fmla="*/ 398 h 404"/>
              <a:gd name="T40" fmla="*/ 414 w 494"/>
              <a:gd name="T41" fmla="*/ 402 h 404"/>
              <a:gd name="T42" fmla="*/ 392 w 494"/>
              <a:gd name="T43" fmla="*/ 404 h 404"/>
              <a:gd name="T44" fmla="*/ 392 w 494"/>
              <a:gd name="T45"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4" h="404">
                <a:moveTo>
                  <a:pt x="392" y="404"/>
                </a:moveTo>
                <a:lnTo>
                  <a:pt x="392" y="404"/>
                </a:lnTo>
                <a:lnTo>
                  <a:pt x="372" y="404"/>
                </a:lnTo>
                <a:lnTo>
                  <a:pt x="346" y="398"/>
                </a:lnTo>
                <a:lnTo>
                  <a:pt x="318" y="392"/>
                </a:lnTo>
                <a:lnTo>
                  <a:pt x="288" y="382"/>
                </a:lnTo>
                <a:lnTo>
                  <a:pt x="224" y="358"/>
                </a:lnTo>
                <a:lnTo>
                  <a:pt x="158" y="332"/>
                </a:lnTo>
                <a:lnTo>
                  <a:pt x="98" y="306"/>
                </a:lnTo>
                <a:lnTo>
                  <a:pt x="46" y="282"/>
                </a:lnTo>
                <a:lnTo>
                  <a:pt x="0" y="260"/>
                </a:lnTo>
                <a:lnTo>
                  <a:pt x="494" y="0"/>
                </a:lnTo>
                <a:lnTo>
                  <a:pt x="494" y="304"/>
                </a:lnTo>
                <a:lnTo>
                  <a:pt x="494" y="304"/>
                </a:lnTo>
                <a:lnTo>
                  <a:pt x="492" y="324"/>
                </a:lnTo>
                <a:lnTo>
                  <a:pt x="486" y="342"/>
                </a:lnTo>
                <a:lnTo>
                  <a:pt x="478" y="360"/>
                </a:lnTo>
                <a:lnTo>
                  <a:pt x="464" y="376"/>
                </a:lnTo>
                <a:lnTo>
                  <a:pt x="450" y="388"/>
                </a:lnTo>
                <a:lnTo>
                  <a:pt x="432" y="398"/>
                </a:lnTo>
                <a:lnTo>
                  <a:pt x="414" y="402"/>
                </a:lnTo>
                <a:lnTo>
                  <a:pt x="392" y="404"/>
                </a:lnTo>
                <a:lnTo>
                  <a:pt x="392" y="404"/>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56"/>
          <p:cNvSpPr/>
          <p:nvPr>
            <p:custDataLst>
              <p:tags r:id="rId152"/>
            </p:custDataLst>
          </p:nvPr>
        </p:nvSpPr>
        <p:spPr bwMode="auto">
          <a:xfrm>
            <a:off x="1901575" y="3732989"/>
            <a:ext cx="433811" cy="450266"/>
          </a:xfrm>
          <a:custGeom>
            <a:avLst/>
            <a:gdLst>
              <a:gd name="T0" fmla="*/ 284 w 580"/>
              <a:gd name="T1" fmla="*/ 0 h 602"/>
              <a:gd name="T2" fmla="*/ 230 w 580"/>
              <a:gd name="T3" fmla="*/ 10 h 602"/>
              <a:gd name="T4" fmla="*/ 180 w 580"/>
              <a:gd name="T5" fmla="*/ 30 h 602"/>
              <a:gd name="T6" fmla="*/ 134 w 580"/>
              <a:gd name="T7" fmla="*/ 56 h 602"/>
              <a:gd name="T8" fmla="*/ 94 w 580"/>
              <a:gd name="T9" fmla="*/ 90 h 602"/>
              <a:gd name="T10" fmla="*/ 60 w 580"/>
              <a:gd name="T11" fmla="*/ 130 h 602"/>
              <a:gd name="T12" fmla="*/ 32 w 580"/>
              <a:gd name="T13" fmla="*/ 176 h 602"/>
              <a:gd name="T14" fmla="*/ 12 w 580"/>
              <a:gd name="T15" fmla="*/ 226 h 602"/>
              <a:gd name="T16" fmla="*/ 2 w 580"/>
              <a:gd name="T17" fmla="*/ 278 h 602"/>
              <a:gd name="T18" fmla="*/ 0 w 580"/>
              <a:gd name="T19" fmla="*/ 302 h 602"/>
              <a:gd name="T20" fmla="*/ 2 w 580"/>
              <a:gd name="T21" fmla="*/ 348 h 602"/>
              <a:gd name="T22" fmla="*/ 12 w 580"/>
              <a:gd name="T23" fmla="*/ 394 h 602"/>
              <a:gd name="T24" fmla="*/ 28 w 580"/>
              <a:gd name="T25" fmla="*/ 440 h 602"/>
              <a:gd name="T26" fmla="*/ 50 w 580"/>
              <a:gd name="T27" fmla="*/ 482 h 602"/>
              <a:gd name="T28" fmla="*/ 80 w 580"/>
              <a:gd name="T29" fmla="*/ 522 h 602"/>
              <a:gd name="T30" fmla="*/ 116 w 580"/>
              <a:gd name="T31" fmla="*/ 558 h 602"/>
              <a:gd name="T32" fmla="*/ 158 w 580"/>
              <a:gd name="T33" fmla="*/ 590 h 602"/>
              <a:gd name="T34" fmla="*/ 254 w 580"/>
              <a:gd name="T35" fmla="*/ 452 h 602"/>
              <a:gd name="T36" fmla="*/ 362 w 580"/>
              <a:gd name="T37" fmla="*/ 418 h 602"/>
              <a:gd name="T38" fmla="*/ 362 w 580"/>
              <a:gd name="T39" fmla="*/ 272 h 602"/>
              <a:gd name="T40" fmla="*/ 364 w 580"/>
              <a:gd name="T41" fmla="*/ 246 h 602"/>
              <a:gd name="T42" fmla="*/ 372 w 580"/>
              <a:gd name="T43" fmla="*/ 224 h 602"/>
              <a:gd name="T44" fmla="*/ 398 w 580"/>
              <a:gd name="T45" fmla="*/ 184 h 602"/>
              <a:gd name="T46" fmla="*/ 438 w 580"/>
              <a:gd name="T47" fmla="*/ 156 h 602"/>
              <a:gd name="T48" fmla="*/ 462 w 580"/>
              <a:gd name="T49" fmla="*/ 150 h 602"/>
              <a:gd name="T50" fmla="*/ 488 w 580"/>
              <a:gd name="T51" fmla="*/ 146 h 602"/>
              <a:gd name="T52" fmla="*/ 580 w 580"/>
              <a:gd name="T53" fmla="*/ 146 h 602"/>
              <a:gd name="T54" fmla="*/ 556 w 580"/>
              <a:gd name="T55" fmla="*/ 112 h 602"/>
              <a:gd name="T56" fmla="*/ 526 w 580"/>
              <a:gd name="T57" fmla="*/ 82 h 602"/>
              <a:gd name="T58" fmla="*/ 492 w 580"/>
              <a:gd name="T59" fmla="*/ 56 h 602"/>
              <a:gd name="T60" fmla="*/ 456 w 580"/>
              <a:gd name="T61" fmla="*/ 34 h 602"/>
              <a:gd name="T62" fmla="*/ 416 w 580"/>
              <a:gd name="T63" fmla="*/ 16 h 602"/>
              <a:gd name="T64" fmla="*/ 374 w 580"/>
              <a:gd name="T65" fmla="*/ 6 h 602"/>
              <a:gd name="T66" fmla="*/ 330 w 580"/>
              <a:gd name="T67" fmla="*/ 0 h 602"/>
              <a:gd name="T68" fmla="*/ 284 w 580"/>
              <a:gd name="T69"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0" h="602">
                <a:moveTo>
                  <a:pt x="284" y="0"/>
                </a:moveTo>
                <a:lnTo>
                  <a:pt x="284" y="0"/>
                </a:lnTo>
                <a:lnTo>
                  <a:pt x="258" y="4"/>
                </a:lnTo>
                <a:lnTo>
                  <a:pt x="230" y="10"/>
                </a:lnTo>
                <a:lnTo>
                  <a:pt x="204" y="18"/>
                </a:lnTo>
                <a:lnTo>
                  <a:pt x="180" y="30"/>
                </a:lnTo>
                <a:lnTo>
                  <a:pt x="156" y="42"/>
                </a:lnTo>
                <a:lnTo>
                  <a:pt x="134" y="56"/>
                </a:lnTo>
                <a:lnTo>
                  <a:pt x="114" y="72"/>
                </a:lnTo>
                <a:lnTo>
                  <a:pt x="94" y="90"/>
                </a:lnTo>
                <a:lnTo>
                  <a:pt x="76" y="108"/>
                </a:lnTo>
                <a:lnTo>
                  <a:pt x="60" y="130"/>
                </a:lnTo>
                <a:lnTo>
                  <a:pt x="44" y="152"/>
                </a:lnTo>
                <a:lnTo>
                  <a:pt x="32" y="176"/>
                </a:lnTo>
                <a:lnTo>
                  <a:pt x="20" y="200"/>
                </a:lnTo>
                <a:lnTo>
                  <a:pt x="12" y="226"/>
                </a:lnTo>
                <a:lnTo>
                  <a:pt x="6" y="252"/>
                </a:lnTo>
                <a:lnTo>
                  <a:pt x="2" y="278"/>
                </a:lnTo>
                <a:lnTo>
                  <a:pt x="2" y="278"/>
                </a:lnTo>
                <a:lnTo>
                  <a:pt x="0" y="302"/>
                </a:lnTo>
                <a:lnTo>
                  <a:pt x="0" y="324"/>
                </a:lnTo>
                <a:lnTo>
                  <a:pt x="2" y="348"/>
                </a:lnTo>
                <a:lnTo>
                  <a:pt x="6" y="372"/>
                </a:lnTo>
                <a:lnTo>
                  <a:pt x="12" y="394"/>
                </a:lnTo>
                <a:lnTo>
                  <a:pt x="18" y="416"/>
                </a:lnTo>
                <a:lnTo>
                  <a:pt x="28" y="440"/>
                </a:lnTo>
                <a:lnTo>
                  <a:pt x="38" y="460"/>
                </a:lnTo>
                <a:lnTo>
                  <a:pt x="50" y="482"/>
                </a:lnTo>
                <a:lnTo>
                  <a:pt x="64" y="502"/>
                </a:lnTo>
                <a:lnTo>
                  <a:pt x="80" y="522"/>
                </a:lnTo>
                <a:lnTo>
                  <a:pt x="96" y="540"/>
                </a:lnTo>
                <a:lnTo>
                  <a:pt x="116" y="558"/>
                </a:lnTo>
                <a:lnTo>
                  <a:pt x="136" y="574"/>
                </a:lnTo>
                <a:lnTo>
                  <a:pt x="158" y="590"/>
                </a:lnTo>
                <a:lnTo>
                  <a:pt x="180" y="602"/>
                </a:lnTo>
                <a:lnTo>
                  <a:pt x="254" y="452"/>
                </a:lnTo>
                <a:lnTo>
                  <a:pt x="254" y="418"/>
                </a:lnTo>
                <a:lnTo>
                  <a:pt x="362" y="418"/>
                </a:lnTo>
                <a:lnTo>
                  <a:pt x="362" y="272"/>
                </a:lnTo>
                <a:lnTo>
                  <a:pt x="362" y="272"/>
                </a:lnTo>
                <a:lnTo>
                  <a:pt x="362" y="260"/>
                </a:lnTo>
                <a:lnTo>
                  <a:pt x="364" y="246"/>
                </a:lnTo>
                <a:lnTo>
                  <a:pt x="368" y="234"/>
                </a:lnTo>
                <a:lnTo>
                  <a:pt x="372" y="224"/>
                </a:lnTo>
                <a:lnTo>
                  <a:pt x="384" y="202"/>
                </a:lnTo>
                <a:lnTo>
                  <a:pt x="398" y="184"/>
                </a:lnTo>
                <a:lnTo>
                  <a:pt x="418" y="168"/>
                </a:lnTo>
                <a:lnTo>
                  <a:pt x="438" y="156"/>
                </a:lnTo>
                <a:lnTo>
                  <a:pt x="450" y="152"/>
                </a:lnTo>
                <a:lnTo>
                  <a:pt x="462" y="150"/>
                </a:lnTo>
                <a:lnTo>
                  <a:pt x="474" y="148"/>
                </a:lnTo>
                <a:lnTo>
                  <a:pt x="488" y="146"/>
                </a:lnTo>
                <a:lnTo>
                  <a:pt x="580" y="146"/>
                </a:lnTo>
                <a:lnTo>
                  <a:pt x="580" y="146"/>
                </a:lnTo>
                <a:lnTo>
                  <a:pt x="568" y="130"/>
                </a:lnTo>
                <a:lnTo>
                  <a:pt x="556" y="112"/>
                </a:lnTo>
                <a:lnTo>
                  <a:pt x="542" y="96"/>
                </a:lnTo>
                <a:lnTo>
                  <a:pt x="526" y="82"/>
                </a:lnTo>
                <a:lnTo>
                  <a:pt x="510" y="68"/>
                </a:lnTo>
                <a:lnTo>
                  <a:pt x="492" y="56"/>
                </a:lnTo>
                <a:lnTo>
                  <a:pt x="476" y="44"/>
                </a:lnTo>
                <a:lnTo>
                  <a:pt x="456" y="34"/>
                </a:lnTo>
                <a:lnTo>
                  <a:pt x="436" y="24"/>
                </a:lnTo>
                <a:lnTo>
                  <a:pt x="416" y="16"/>
                </a:lnTo>
                <a:lnTo>
                  <a:pt x="396" y="10"/>
                </a:lnTo>
                <a:lnTo>
                  <a:pt x="374" y="6"/>
                </a:lnTo>
                <a:lnTo>
                  <a:pt x="352" y="2"/>
                </a:lnTo>
                <a:lnTo>
                  <a:pt x="330" y="0"/>
                </a:lnTo>
                <a:lnTo>
                  <a:pt x="308" y="0"/>
                </a:lnTo>
                <a:lnTo>
                  <a:pt x="284" y="0"/>
                </a:lnTo>
                <a:lnTo>
                  <a:pt x="284" y="0"/>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59" name="Freeform 357"/>
          <p:cNvSpPr/>
          <p:nvPr>
            <p:custDataLst>
              <p:tags r:id="rId153"/>
            </p:custDataLst>
          </p:nvPr>
        </p:nvSpPr>
        <p:spPr bwMode="auto">
          <a:xfrm>
            <a:off x="2064628" y="3966350"/>
            <a:ext cx="55348" cy="112192"/>
          </a:xfrm>
          <a:custGeom>
            <a:avLst/>
            <a:gdLst>
              <a:gd name="T0" fmla="*/ 74 w 74"/>
              <a:gd name="T1" fmla="*/ 0 h 150"/>
              <a:gd name="T2" fmla="*/ 74 w 74"/>
              <a:gd name="T3" fmla="*/ 0 h 150"/>
              <a:gd name="T4" fmla="*/ 58 w 74"/>
              <a:gd name="T5" fmla="*/ 2 h 150"/>
              <a:gd name="T6" fmla="*/ 46 w 74"/>
              <a:gd name="T7" fmla="*/ 6 h 150"/>
              <a:gd name="T8" fmla="*/ 32 w 74"/>
              <a:gd name="T9" fmla="*/ 14 h 150"/>
              <a:gd name="T10" fmla="*/ 22 w 74"/>
              <a:gd name="T11" fmla="*/ 22 h 150"/>
              <a:gd name="T12" fmla="*/ 12 w 74"/>
              <a:gd name="T13" fmla="*/ 34 h 150"/>
              <a:gd name="T14" fmla="*/ 6 w 74"/>
              <a:gd name="T15" fmla="*/ 46 h 150"/>
              <a:gd name="T16" fmla="*/ 2 w 74"/>
              <a:gd name="T17" fmla="*/ 60 h 150"/>
              <a:gd name="T18" fmla="*/ 0 w 74"/>
              <a:gd name="T19" fmla="*/ 76 h 150"/>
              <a:gd name="T20" fmla="*/ 0 w 74"/>
              <a:gd name="T21" fmla="*/ 76 h 150"/>
              <a:gd name="T22" fmla="*/ 2 w 74"/>
              <a:gd name="T23" fmla="*/ 90 h 150"/>
              <a:gd name="T24" fmla="*/ 6 w 74"/>
              <a:gd name="T25" fmla="*/ 104 h 150"/>
              <a:gd name="T26" fmla="*/ 12 w 74"/>
              <a:gd name="T27" fmla="*/ 116 h 150"/>
              <a:gd name="T28" fmla="*/ 22 w 74"/>
              <a:gd name="T29" fmla="*/ 128 h 150"/>
              <a:gd name="T30" fmla="*/ 32 w 74"/>
              <a:gd name="T31" fmla="*/ 138 h 150"/>
              <a:gd name="T32" fmla="*/ 46 w 74"/>
              <a:gd name="T33" fmla="*/ 144 h 150"/>
              <a:gd name="T34" fmla="*/ 58 w 74"/>
              <a:gd name="T35" fmla="*/ 148 h 150"/>
              <a:gd name="T36" fmla="*/ 74 w 74"/>
              <a:gd name="T37" fmla="*/ 150 h 150"/>
              <a:gd name="T38" fmla="*/ 74 w 74"/>
              <a:gd name="T3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50">
                <a:moveTo>
                  <a:pt x="74" y="0"/>
                </a:moveTo>
                <a:lnTo>
                  <a:pt x="74" y="0"/>
                </a:lnTo>
                <a:lnTo>
                  <a:pt x="58" y="2"/>
                </a:lnTo>
                <a:lnTo>
                  <a:pt x="46" y="6"/>
                </a:lnTo>
                <a:lnTo>
                  <a:pt x="32" y="14"/>
                </a:lnTo>
                <a:lnTo>
                  <a:pt x="22" y="22"/>
                </a:lnTo>
                <a:lnTo>
                  <a:pt x="12" y="34"/>
                </a:lnTo>
                <a:lnTo>
                  <a:pt x="6" y="46"/>
                </a:lnTo>
                <a:lnTo>
                  <a:pt x="2" y="60"/>
                </a:lnTo>
                <a:lnTo>
                  <a:pt x="0" y="76"/>
                </a:lnTo>
                <a:lnTo>
                  <a:pt x="0" y="76"/>
                </a:lnTo>
                <a:lnTo>
                  <a:pt x="2" y="90"/>
                </a:lnTo>
                <a:lnTo>
                  <a:pt x="6" y="104"/>
                </a:lnTo>
                <a:lnTo>
                  <a:pt x="12" y="116"/>
                </a:lnTo>
                <a:lnTo>
                  <a:pt x="22" y="128"/>
                </a:lnTo>
                <a:lnTo>
                  <a:pt x="32" y="138"/>
                </a:lnTo>
                <a:lnTo>
                  <a:pt x="46" y="144"/>
                </a:lnTo>
                <a:lnTo>
                  <a:pt x="58" y="148"/>
                </a:lnTo>
                <a:lnTo>
                  <a:pt x="74" y="150"/>
                </a:lnTo>
                <a:lnTo>
                  <a:pt x="74"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8"/>
          <p:cNvSpPr/>
          <p:nvPr>
            <p:custDataLst>
              <p:tags r:id="rId154"/>
            </p:custDataLst>
          </p:nvPr>
        </p:nvSpPr>
        <p:spPr bwMode="auto">
          <a:xfrm>
            <a:off x="2272558" y="3957374"/>
            <a:ext cx="43381" cy="43381"/>
          </a:xfrm>
          <a:custGeom>
            <a:avLst/>
            <a:gdLst>
              <a:gd name="T0" fmla="*/ 0 w 58"/>
              <a:gd name="T1" fmla="*/ 30 h 58"/>
              <a:gd name="T2" fmla="*/ 0 w 58"/>
              <a:gd name="T3" fmla="*/ 30 h 58"/>
              <a:gd name="T4" fmla="*/ 2 w 58"/>
              <a:gd name="T5" fmla="*/ 40 h 58"/>
              <a:gd name="T6" fmla="*/ 8 w 58"/>
              <a:gd name="T7" fmla="*/ 50 h 58"/>
              <a:gd name="T8" fmla="*/ 16 w 58"/>
              <a:gd name="T9" fmla="*/ 56 h 58"/>
              <a:gd name="T10" fmla="*/ 28 w 58"/>
              <a:gd name="T11" fmla="*/ 58 h 58"/>
              <a:gd name="T12" fmla="*/ 28 w 58"/>
              <a:gd name="T13" fmla="*/ 58 h 58"/>
              <a:gd name="T14" fmla="*/ 40 w 58"/>
              <a:gd name="T15" fmla="*/ 56 h 58"/>
              <a:gd name="T16" fmla="*/ 48 w 58"/>
              <a:gd name="T17" fmla="*/ 50 h 58"/>
              <a:gd name="T18" fmla="*/ 54 w 58"/>
              <a:gd name="T19" fmla="*/ 40 h 58"/>
              <a:gd name="T20" fmla="*/ 58 w 58"/>
              <a:gd name="T21" fmla="*/ 30 h 58"/>
              <a:gd name="T22" fmla="*/ 58 w 58"/>
              <a:gd name="T23" fmla="*/ 30 h 58"/>
              <a:gd name="T24" fmla="*/ 54 w 58"/>
              <a:gd name="T25" fmla="*/ 18 h 58"/>
              <a:gd name="T26" fmla="*/ 48 w 58"/>
              <a:gd name="T27" fmla="*/ 8 h 58"/>
              <a:gd name="T28" fmla="*/ 40 w 58"/>
              <a:gd name="T29" fmla="*/ 2 h 58"/>
              <a:gd name="T30" fmla="*/ 28 w 58"/>
              <a:gd name="T31" fmla="*/ 0 h 58"/>
              <a:gd name="T32" fmla="*/ 28 w 58"/>
              <a:gd name="T33" fmla="*/ 0 h 58"/>
              <a:gd name="T34" fmla="*/ 16 w 58"/>
              <a:gd name="T35" fmla="*/ 2 h 58"/>
              <a:gd name="T36" fmla="*/ 8 w 58"/>
              <a:gd name="T37" fmla="*/ 8 h 58"/>
              <a:gd name="T38" fmla="*/ 2 w 58"/>
              <a:gd name="T39" fmla="*/ 18 h 58"/>
              <a:gd name="T40" fmla="*/ 0 w 58"/>
              <a:gd name="T41" fmla="*/ 30 h 58"/>
              <a:gd name="T42" fmla="*/ 0 w 58"/>
              <a:gd name="T4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8">
                <a:moveTo>
                  <a:pt x="0" y="30"/>
                </a:moveTo>
                <a:lnTo>
                  <a:pt x="0" y="30"/>
                </a:lnTo>
                <a:lnTo>
                  <a:pt x="2" y="40"/>
                </a:lnTo>
                <a:lnTo>
                  <a:pt x="8" y="50"/>
                </a:lnTo>
                <a:lnTo>
                  <a:pt x="16" y="56"/>
                </a:lnTo>
                <a:lnTo>
                  <a:pt x="28" y="58"/>
                </a:lnTo>
                <a:lnTo>
                  <a:pt x="28" y="58"/>
                </a:lnTo>
                <a:lnTo>
                  <a:pt x="40" y="56"/>
                </a:lnTo>
                <a:lnTo>
                  <a:pt x="48" y="50"/>
                </a:lnTo>
                <a:lnTo>
                  <a:pt x="54" y="40"/>
                </a:lnTo>
                <a:lnTo>
                  <a:pt x="58" y="30"/>
                </a:lnTo>
                <a:lnTo>
                  <a:pt x="58" y="30"/>
                </a:lnTo>
                <a:lnTo>
                  <a:pt x="54" y="18"/>
                </a:lnTo>
                <a:lnTo>
                  <a:pt x="48" y="8"/>
                </a:lnTo>
                <a:lnTo>
                  <a:pt x="40" y="2"/>
                </a:lnTo>
                <a:lnTo>
                  <a:pt x="28" y="0"/>
                </a:lnTo>
                <a:lnTo>
                  <a:pt x="28" y="0"/>
                </a:lnTo>
                <a:lnTo>
                  <a:pt x="16" y="2"/>
                </a:lnTo>
                <a:lnTo>
                  <a:pt x="8" y="8"/>
                </a:lnTo>
                <a:lnTo>
                  <a:pt x="2" y="18"/>
                </a:lnTo>
                <a:lnTo>
                  <a:pt x="0" y="30"/>
                </a:lnTo>
                <a:lnTo>
                  <a:pt x="0" y="30"/>
                </a:lnTo>
                <a:close/>
              </a:path>
            </a:pathLst>
          </a:custGeom>
          <a:solidFill>
            <a:srgbClr val="CE885B">
              <a:lumMod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59"/>
          <p:cNvSpPr/>
          <p:nvPr>
            <p:custDataLst>
              <p:tags r:id="rId155"/>
            </p:custDataLst>
          </p:nvPr>
        </p:nvSpPr>
        <p:spPr bwMode="auto">
          <a:xfrm>
            <a:off x="2263582" y="4051616"/>
            <a:ext cx="59836" cy="59836"/>
          </a:xfrm>
          <a:custGeom>
            <a:avLst/>
            <a:gdLst>
              <a:gd name="T0" fmla="*/ 0 w 80"/>
              <a:gd name="T1" fmla="*/ 40 h 80"/>
              <a:gd name="T2" fmla="*/ 0 w 80"/>
              <a:gd name="T3" fmla="*/ 40 h 80"/>
              <a:gd name="T4" fmla="*/ 0 w 80"/>
              <a:gd name="T5" fmla="*/ 48 h 80"/>
              <a:gd name="T6" fmla="*/ 4 w 80"/>
              <a:gd name="T7" fmla="*/ 56 h 80"/>
              <a:gd name="T8" fmla="*/ 6 w 80"/>
              <a:gd name="T9" fmla="*/ 62 h 80"/>
              <a:gd name="T10" fmla="*/ 12 w 80"/>
              <a:gd name="T11" fmla="*/ 68 h 80"/>
              <a:gd name="T12" fmla="*/ 18 w 80"/>
              <a:gd name="T13" fmla="*/ 74 h 80"/>
              <a:gd name="T14" fmla="*/ 24 w 80"/>
              <a:gd name="T15" fmla="*/ 78 h 80"/>
              <a:gd name="T16" fmla="*/ 32 w 80"/>
              <a:gd name="T17" fmla="*/ 80 h 80"/>
              <a:gd name="T18" fmla="*/ 40 w 80"/>
              <a:gd name="T19" fmla="*/ 80 h 80"/>
              <a:gd name="T20" fmla="*/ 40 w 80"/>
              <a:gd name="T21" fmla="*/ 80 h 80"/>
              <a:gd name="T22" fmla="*/ 48 w 80"/>
              <a:gd name="T23" fmla="*/ 80 h 80"/>
              <a:gd name="T24" fmla="*/ 56 w 80"/>
              <a:gd name="T25" fmla="*/ 78 h 80"/>
              <a:gd name="T26" fmla="*/ 62 w 80"/>
              <a:gd name="T27" fmla="*/ 74 h 80"/>
              <a:gd name="T28" fmla="*/ 68 w 80"/>
              <a:gd name="T29" fmla="*/ 68 h 80"/>
              <a:gd name="T30" fmla="*/ 74 w 80"/>
              <a:gd name="T31" fmla="*/ 62 h 80"/>
              <a:gd name="T32" fmla="*/ 78 w 80"/>
              <a:gd name="T33" fmla="*/ 56 h 80"/>
              <a:gd name="T34" fmla="*/ 80 w 80"/>
              <a:gd name="T35" fmla="*/ 48 h 80"/>
              <a:gd name="T36" fmla="*/ 80 w 80"/>
              <a:gd name="T37" fmla="*/ 40 h 80"/>
              <a:gd name="T38" fmla="*/ 80 w 80"/>
              <a:gd name="T39" fmla="*/ 40 h 80"/>
              <a:gd name="T40" fmla="*/ 80 w 80"/>
              <a:gd name="T41" fmla="*/ 32 h 80"/>
              <a:gd name="T42" fmla="*/ 78 w 80"/>
              <a:gd name="T43" fmla="*/ 26 h 80"/>
              <a:gd name="T44" fmla="*/ 74 w 80"/>
              <a:gd name="T45" fmla="*/ 18 h 80"/>
              <a:gd name="T46" fmla="*/ 68 w 80"/>
              <a:gd name="T47" fmla="*/ 12 h 80"/>
              <a:gd name="T48" fmla="*/ 62 w 80"/>
              <a:gd name="T49" fmla="*/ 8 h 80"/>
              <a:gd name="T50" fmla="*/ 56 w 80"/>
              <a:gd name="T51" fmla="*/ 4 h 80"/>
              <a:gd name="T52" fmla="*/ 48 w 80"/>
              <a:gd name="T53" fmla="*/ 2 h 80"/>
              <a:gd name="T54" fmla="*/ 40 w 80"/>
              <a:gd name="T55" fmla="*/ 0 h 80"/>
              <a:gd name="T56" fmla="*/ 40 w 80"/>
              <a:gd name="T57" fmla="*/ 0 h 80"/>
              <a:gd name="T58" fmla="*/ 32 w 80"/>
              <a:gd name="T59" fmla="*/ 2 h 80"/>
              <a:gd name="T60" fmla="*/ 24 w 80"/>
              <a:gd name="T61" fmla="*/ 4 h 80"/>
              <a:gd name="T62" fmla="*/ 18 w 80"/>
              <a:gd name="T63" fmla="*/ 8 h 80"/>
              <a:gd name="T64" fmla="*/ 12 w 80"/>
              <a:gd name="T65" fmla="*/ 12 h 80"/>
              <a:gd name="T66" fmla="*/ 6 w 80"/>
              <a:gd name="T67" fmla="*/ 18 h 80"/>
              <a:gd name="T68" fmla="*/ 4 w 80"/>
              <a:gd name="T69" fmla="*/ 24 h 80"/>
              <a:gd name="T70" fmla="*/ 0 w 80"/>
              <a:gd name="T71" fmla="*/ 32 h 80"/>
              <a:gd name="T72" fmla="*/ 0 w 80"/>
              <a:gd name="T73" fmla="*/ 40 h 80"/>
              <a:gd name="T74" fmla="*/ 0 w 80"/>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0" y="40"/>
                </a:moveTo>
                <a:lnTo>
                  <a:pt x="0" y="40"/>
                </a:lnTo>
                <a:lnTo>
                  <a:pt x="0" y="48"/>
                </a:lnTo>
                <a:lnTo>
                  <a:pt x="4" y="56"/>
                </a:lnTo>
                <a:lnTo>
                  <a:pt x="6" y="62"/>
                </a:lnTo>
                <a:lnTo>
                  <a:pt x="12" y="68"/>
                </a:lnTo>
                <a:lnTo>
                  <a:pt x="18" y="74"/>
                </a:lnTo>
                <a:lnTo>
                  <a:pt x="24" y="78"/>
                </a:lnTo>
                <a:lnTo>
                  <a:pt x="32" y="80"/>
                </a:lnTo>
                <a:lnTo>
                  <a:pt x="40" y="80"/>
                </a:lnTo>
                <a:lnTo>
                  <a:pt x="40" y="80"/>
                </a:lnTo>
                <a:lnTo>
                  <a:pt x="48" y="80"/>
                </a:lnTo>
                <a:lnTo>
                  <a:pt x="56" y="78"/>
                </a:lnTo>
                <a:lnTo>
                  <a:pt x="62" y="74"/>
                </a:lnTo>
                <a:lnTo>
                  <a:pt x="68" y="68"/>
                </a:lnTo>
                <a:lnTo>
                  <a:pt x="74" y="62"/>
                </a:lnTo>
                <a:lnTo>
                  <a:pt x="78" y="56"/>
                </a:lnTo>
                <a:lnTo>
                  <a:pt x="80" y="48"/>
                </a:lnTo>
                <a:lnTo>
                  <a:pt x="80" y="40"/>
                </a:lnTo>
                <a:lnTo>
                  <a:pt x="80" y="40"/>
                </a:lnTo>
                <a:lnTo>
                  <a:pt x="80" y="32"/>
                </a:lnTo>
                <a:lnTo>
                  <a:pt x="78" y="26"/>
                </a:lnTo>
                <a:lnTo>
                  <a:pt x="74" y="18"/>
                </a:lnTo>
                <a:lnTo>
                  <a:pt x="68" y="12"/>
                </a:lnTo>
                <a:lnTo>
                  <a:pt x="62" y="8"/>
                </a:lnTo>
                <a:lnTo>
                  <a:pt x="56" y="4"/>
                </a:lnTo>
                <a:lnTo>
                  <a:pt x="48" y="2"/>
                </a:lnTo>
                <a:lnTo>
                  <a:pt x="40" y="0"/>
                </a:lnTo>
                <a:lnTo>
                  <a:pt x="40" y="0"/>
                </a:lnTo>
                <a:lnTo>
                  <a:pt x="32" y="2"/>
                </a:lnTo>
                <a:lnTo>
                  <a:pt x="24" y="4"/>
                </a:lnTo>
                <a:lnTo>
                  <a:pt x="18" y="8"/>
                </a:lnTo>
                <a:lnTo>
                  <a:pt x="12" y="12"/>
                </a:lnTo>
                <a:lnTo>
                  <a:pt x="6" y="18"/>
                </a:lnTo>
                <a:lnTo>
                  <a:pt x="4" y="24"/>
                </a:lnTo>
                <a:lnTo>
                  <a:pt x="0" y="32"/>
                </a:lnTo>
                <a:lnTo>
                  <a:pt x="0" y="40"/>
                </a:lnTo>
                <a:lnTo>
                  <a:pt x="0" y="40"/>
                </a:lnTo>
                <a:close/>
              </a:path>
            </a:pathLst>
          </a:custGeom>
          <a:solidFill>
            <a:srgbClr val="FAA6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60"/>
          <p:cNvSpPr/>
          <p:nvPr>
            <p:custDataLst>
              <p:tags r:id="rId156"/>
            </p:custDataLst>
          </p:nvPr>
        </p:nvSpPr>
        <p:spPr bwMode="auto">
          <a:xfrm>
            <a:off x="2118480" y="3732989"/>
            <a:ext cx="249816" cy="109201"/>
          </a:xfrm>
          <a:custGeom>
            <a:avLst/>
            <a:gdLst>
              <a:gd name="T0" fmla="*/ 0 w 334"/>
              <a:gd name="T1" fmla="*/ 0 h 146"/>
              <a:gd name="T2" fmla="*/ 0 w 334"/>
              <a:gd name="T3" fmla="*/ 146 h 146"/>
              <a:gd name="T4" fmla="*/ 290 w 334"/>
              <a:gd name="T5" fmla="*/ 146 h 146"/>
              <a:gd name="T6" fmla="*/ 292 w 334"/>
              <a:gd name="T7" fmla="*/ 146 h 146"/>
              <a:gd name="T8" fmla="*/ 292 w 334"/>
              <a:gd name="T9" fmla="*/ 146 h 146"/>
              <a:gd name="T10" fmla="*/ 304 w 334"/>
              <a:gd name="T11" fmla="*/ 138 h 146"/>
              <a:gd name="T12" fmla="*/ 314 w 334"/>
              <a:gd name="T13" fmla="*/ 130 h 146"/>
              <a:gd name="T14" fmla="*/ 324 w 334"/>
              <a:gd name="T15" fmla="*/ 120 h 146"/>
              <a:gd name="T16" fmla="*/ 330 w 334"/>
              <a:gd name="T17" fmla="*/ 108 h 146"/>
              <a:gd name="T18" fmla="*/ 332 w 334"/>
              <a:gd name="T19" fmla="*/ 96 h 146"/>
              <a:gd name="T20" fmla="*/ 334 w 334"/>
              <a:gd name="T21" fmla="*/ 84 h 146"/>
              <a:gd name="T22" fmla="*/ 334 w 334"/>
              <a:gd name="T23" fmla="*/ 72 h 146"/>
              <a:gd name="T24" fmla="*/ 332 w 334"/>
              <a:gd name="T25" fmla="*/ 60 h 146"/>
              <a:gd name="T26" fmla="*/ 330 w 334"/>
              <a:gd name="T27" fmla="*/ 48 h 146"/>
              <a:gd name="T28" fmla="*/ 324 w 334"/>
              <a:gd name="T29" fmla="*/ 36 h 146"/>
              <a:gd name="T30" fmla="*/ 316 w 334"/>
              <a:gd name="T31" fmla="*/ 26 h 146"/>
              <a:gd name="T32" fmla="*/ 308 w 334"/>
              <a:gd name="T33" fmla="*/ 18 h 146"/>
              <a:gd name="T34" fmla="*/ 298 w 334"/>
              <a:gd name="T35" fmla="*/ 10 h 146"/>
              <a:gd name="T36" fmla="*/ 286 w 334"/>
              <a:gd name="T37" fmla="*/ 4 h 146"/>
              <a:gd name="T38" fmla="*/ 272 w 334"/>
              <a:gd name="T39" fmla="*/ 0 h 146"/>
              <a:gd name="T40" fmla="*/ 258 w 334"/>
              <a:gd name="T41" fmla="*/ 0 h 146"/>
              <a:gd name="T42" fmla="*/ 0 w 334"/>
              <a:gd name="T4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4" h="146">
                <a:moveTo>
                  <a:pt x="0" y="0"/>
                </a:moveTo>
                <a:lnTo>
                  <a:pt x="0" y="146"/>
                </a:lnTo>
                <a:lnTo>
                  <a:pt x="290" y="146"/>
                </a:lnTo>
                <a:lnTo>
                  <a:pt x="292" y="146"/>
                </a:lnTo>
                <a:lnTo>
                  <a:pt x="292" y="146"/>
                </a:lnTo>
                <a:lnTo>
                  <a:pt x="304" y="138"/>
                </a:lnTo>
                <a:lnTo>
                  <a:pt x="314" y="130"/>
                </a:lnTo>
                <a:lnTo>
                  <a:pt x="324" y="120"/>
                </a:lnTo>
                <a:lnTo>
                  <a:pt x="330" y="108"/>
                </a:lnTo>
                <a:lnTo>
                  <a:pt x="332" y="96"/>
                </a:lnTo>
                <a:lnTo>
                  <a:pt x="334" y="84"/>
                </a:lnTo>
                <a:lnTo>
                  <a:pt x="334" y="72"/>
                </a:lnTo>
                <a:lnTo>
                  <a:pt x="332" y="60"/>
                </a:lnTo>
                <a:lnTo>
                  <a:pt x="330" y="48"/>
                </a:lnTo>
                <a:lnTo>
                  <a:pt x="324" y="36"/>
                </a:lnTo>
                <a:lnTo>
                  <a:pt x="316" y="26"/>
                </a:lnTo>
                <a:lnTo>
                  <a:pt x="308" y="18"/>
                </a:lnTo>
                <a:lnTo>
                  <a:pt x="298" y="10"/>
                </a:lnTo>
                <a:lnTo>
                  <a:pt x="286" y="4"/>
                </a:lnTo>
                <a:lnTo>
                  <a:pt x="272" y="0"/>
                </a:lnTo>
                <a:lnTo>
                  <a:pt x="258" y="0"/>
                </a:lnTo>
                <a:lnTo>
                  <a:pt x="0" y="0"/>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63" name="Freeform 361"/>
          <p:cNvSpPr/>
          <p:nvPr>
            <p:custDataLst>
              <p:tags r:id="rId157"/>
            </p:custDataLst>
          </p:nvPr>
        </p:nvSpPr>
        <p:spPr bwMode="auto">
          <a:xfrm>
            <a:off x="2007783" y="4295447"/>
            <a:ext cx="219898" cy="203443"/>
          </a:xfrm>
          <a:custGeom>
            <a:avLst/>
            <a:gdLst>
              <a:gd name="T0" fmla="*/ 294 w 294"/>
              <a:gd name="T1" fmla="*/ 170 h 272"/>
              <a:gd name="T2" fmla="*/ 28 w 294"/>
              <a:gd name="T3" fmla="*/ 0 h 272"/>
              <a:gd name="T4" fmla="*/ 0 w 294"/>
              <a:gd name="T5" fmla="*/ 80 h 272"/>
              <a:gd name="T6" fmla="*/ 264 w 294"/>
              <a:gd name="T7" fmla="*/ 272 h 272"/>
              <a:gd name="T8" fmla="*/ 294 w 294"/>
              <a:gd name="T9" fmla="*/ 170 h 272"/>
            </a:gdLst>
            <a:ahLst/>
            <a:cxnLst>
              <a:cxn ang="0">
                <a:pos x="T0" y="T1"/>
              </a:cxn>
              <a:cxn ang="0">
                <a:pos x="T2" y="T3"/>
              </a:cxn>
              <a:cxn ang="0">
                <a:pos x="T4" y="T5"/>
              </a:cxn>
              <a:cxn ang="0">
                <a:pos x="T6" y="T7"/>
              </a:cxn>
              <a:cxn ang="0">
                <a:pos x="T8" y="T9"/>
              </a:cxn>
            </a:cxnLst>
            <a:rect l="0" t="0" r="r" b="b"/>
            <a:pathLst>
              <a:path w="294" h="272">
                <a:moveTo>
                  <a:pt x="294" y="170"/>
                </a:moveTo>
                <a:lnTo>
                  <a:pt x="28" y="0"/>
                </a:lnTo>
                <a:lnTo>
                  <a:pt x="0" y="80"/>
                </a:lnTo>
                <a:lnTo>
                  <a:pt x="264" y="272"/>
                </a:lnTo>
                <a:lnTo>
                  <a:pt x="294" y="170"/>
                </a:lnTo>
                <a:close/>
              </a:path>
            </a:pathLst>
          </a:custGeom>
          <a:solidFill>
            <a:srgbClr val="ACAC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62"/>
          <p:cNvSpPr/>
          <p:nvPr>
            <p:custDataLst>
              <p:tags r:id="rId158"/>
            </p:custDataLst>
          </p:nvPr>
        </p:nvSpPr>
        <p:spPr bwMode="auto">
          <a:xfrm>
            <a:off x="2908316" y="4558726"/>
            <a:ext cx="98729" cy="128647"/>
          </a:xfrm>
          <a:custGeom>
            <a:avLst/>
            <a:gdLst>
              <a:gd name="T0" fmla="*/ 84 w 132"/>
              <a:gd name="T1" fmla="*/ 172 h 172"/>
              <a:gd name="T2" fmla="*/ 46 w 132"/>
              <a:gd name="T3" fmla="*/ 172 h 172"/>
              <a:gd name="T4" fmla="*/ 46 w 132"/>
              <a:gd name="T5" fmla="*/ 172 h 172"/>
              <a:gd name="T6" fmla="*/ 36 w 132"/>
              <a:gd name="T7" fmla="*/ 170 h 172"/>
              <a:gd name="T8" fmla="*/ 28 w 132"/>
              <a:gd name="T9" fmla="*/ 168 h 172"/>
              <a:gd name="T10" fmla="*/ 20 w 132"/>
              <a:gd name="T11" fmla="*/ 164 h 172"/>
              <a:gd name="T12" fmla="*/ 14 w 132"/>
              <a:gd name="T13" fmla="*/ 158 h 172"/>
              <a:gd name="T14" fmla="*/ 8 w 132"/>
              <a:gd name="T15" fmla="*/ 152 h 172"/>
              <a:gd name="T16" fmla="*/ 4 w 132"/>
              <a:gd name="T17" fmla="*/ 144 h 172"/>
              <a:gd name="T18" fmla="*/ 0 w 132"/>
              <a:gd name="T19" fmla="*/ 134 h 172"/>
              <a:gd name="T20" fmla="*/ 0 w 132"/>
              <a:gd name="T21" fmla="*/ 126 h 172"/>
              <a:gd name="T22" fmla="*/ 0 w 132"/>
              <a:gd name="T23" fmla="*/ 0 h 172"/>
              <a:gd name="T24" fmla="*/ 132 w 132"/>
              <a:gd name="T25" fmla="*/ 0 h 172"/>
              <a:gd name="T26" fmla="*/ 132 w 132"/>
              <a:gd name="T27" fmla="*/ 126 h 172"/>
              <a:gd name="T28" fmla="*/ 132 w 132"/>
              <a:gd name="T29" fmla="*/ 126 h 172"/>
              <a:gd name="T30" fmla="*/ 130 w 132"/>
              <a:gd name="T31" fmla="*/ 134 h 172"/>
              <a:gd name="T32" fmla="*/ 128 w 132"/>
              <a:gd name="T33" fmla="*/ 144 h 172"/>
              <a:gd name="T34" fmla="*/ 124 w 132"/>
              <a:gd name="T35" fmla="*/ 152 h 172"/>
              <a:gd name="T36" fmla="*/ 118 w 132"/>
              <a:gd name="T37" fmla="*/ 158 h 172"/>
              <a:gd name="T38" fmla="*/ 110 w 132"/>
              <a:gd name="T39" fmla="*/ 164 h 172"/>
              <a:gd name="T40" fmla="*/ 102 w 132"/>
              <a:gd name="T41" fmla="*/ 168 h 172"/>
              <a:gd name="T42" fmla="*/ 94 w 132"/>
              <a:gd name="T43" fmla="*/ 170 h 172"/>
              <a:gd name="T44" fmla="*/ 84 w 132"/>
              <a:gd name="T45" fmla="*/ 172 h 172"/>
              <a:gd name="T46" fmla="*/ 84 w 132"/>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72">
                <a:moveTo>
                  <a:pt x="84" y="172"/>
                </a:moveTo>
                <a:lnTo>
                  <a:pt x="46" y="172"/>
                </a:lnTo>
                <a:lnTo>
                  <a:pt x="46" y="172"/>
                </a:lnTo>
                <a:lnTo>
                  <a:pt x="36" y="170"/>
                </a:lnTo>
                <a:lnTo>
                  <a:pt x="28" y="168"/>
                </a:lnTo>
                <a:lnTo>
                  <a:pt x="20" y="164"/>
                </a:lnTo>
                <a:lnTo>
                  <a:pt x="14" y="158"/>
                </a:lnTo>
                <a:lnTo>
                  <a:pt x="8" y="152"/>
                </a:lnTo>
                <a:lnTo>
                  <a:pt x="4" y="144"/>
                </a:lnTo>
                <a:lnTo>
                  <a:pt x="0" y="134"/>
                </a:lnTo>
                <a:lnTo>
                  <a:pt x="0" y="126"/>
                </a:lnTo>
                <a:lnTo>
                  <a:pt x="0" y="0"/>
                </a:lnTo>
                <a:lnTo>
                  <a:pt x="132" y="0"/>
                </a:lnTo>
                <a:lnTo>
                  <a:pt x="132" y="126"/>
                </a:lnTo>
                <a:lnTo>
                  <a:pt x="132" y="126"/>
                </a:lnTo>
                <a:lnTo>
                  <a:pt x="130" y="134"/>
                </a:lnTo>
                <a:lnTo>
                  <a:pt x="128" y="144"/>
                </a:lnTo>
                <a:lnTo>
                  <a:pt x="124" y="152"/>
                </a:lnTo>
                <a:lnTo>
                  <a:pt x="118" y="158"/>
                </a:lnTo>
                <a:lnTo>
                  <a:pt x="110" y="164"/>
                </a:lnTo>
                <a:lnTo>
                  <a:pt x="102" y="168"/>
                </a:lnTo>
                <a:lnTo>
                  <a:pt x="94" y="170"/>
                </a:lnTo>
                <a:lnTo>
                  <a:pt x="84" y="172"/>
                </a:lnTo>
                <a:lnTo>
                  <a:pt x="84" y="1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63"/>
          <p:cNvSpPr/>
          <p:nvPr>
            <p:custDataLst>
              <p:tags r:id="rId159"/>
            </p:custDataLst>
          </p:nvPr>
        </p:nvSpPr>
        <p:spPr bwMode="auto">
          <a:xfrm>
            <a:off x="2007783" y="4229628"/>
            <a:ext cx="219898" cy="203443"/>
          </a:xfrm>
          <a:custGeom>
            <a:avLst/>
            <a:gdLst>
              <a:gd name="T0" fmla="*/ 294 w 294"/>
              <a:gd name="T1" fmla="*/ 172 h 272"/>
              <a:gd name="T2" fmla="*/ 28 w 294"/>
              <a:gd name="T3" fmla="*/ 0 h 272"/>
              <a:gd name="T4" fmla="*/ 0 w 294"/>
              <a:gd name="T5" fmla="*/ 82 h 272"/>
              <a:gd name="T6" fmla="*/ 264 w 294"/>
              <a:gd name="T7" fmla="*/ 272 h 272"/>
              <a:gd name="T8" fmla="*/ 294 w 294"/>
              <a:gd name="T9" fmla="*/ 172 h 272"/>
            </a:gdLst>
            <a:ahLst/>
            <a:cxnLst>
              <a:cxn ang="0">
                <a:pos x="T0" y="T1"/>
              </a:cxn>
              <a:cxn ang="0">
                <a:pos x="T2" y="T3"/>
              </a:cxn>
              <a:cxn ang="0">
                <a:pos x="T4" y="T5"/>
              </a:cxn>
              <a:cxn ang="0">
                <a:pos x="T6" y="T7"/>
              </a:cxn>
              <a:cxn ang="0">
                <a:pos x="T8" y="T9"/>
              </a:cxn>
            </a:cxnLst>
            <a:rect l="0" t="0" r="r" b="b"/>
            <a:pathLst>
              <a:path w="294" h="272">
                <a:moveTo>
                  <a:pt x="294" y="172"/>
                </a:moveTo>
                <a:lnTo>
                  <a:pt x="28" y="0"/>
                </a:lnTo>
                <a:lnTo>
                  <a:pt x="0" y="82"/>
                </a:lnTo>
                <a:lnTo>
                  <a:pt x="264" y="272"/>
                </a:lnTo>
                <a:lnTo>
                  <a:pt x="294" y="172"/>
                </a:ln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166" name="Freeform 364"/>
          <p:cNvSpPr/>
          <p:nvPr>
            <p:custDataLst>
              <p:tags r:id="rId160"/>
            </p:custDataLst>
          </p:nvPr>
        </p:nvSpPr>
        <p:spPr bwMode="auto">
          <a:xfrm>
            <a:off x="2504423" y="4667926"/>
            <a:ext cx="308155" cy="92746"/>
          </a:xfrm>
          <a:custGeom>
            <a:avLst/>
            <a:gdLst>
              <a:gd name="T0" fmla="*/ 46 w 412"/>
              <a:gd name="T1" fmla="*/ 0 h 124"/>
              <a:gd name="T2" fmla="*/ 198 w 412"/>
              <a:gd name="T3" fmla="*/ 0 h 124"/>
              <a:gd name="T4" fmla="*/ 384 w 412"/>
              <a:gd name="T5" fmla="*/ 60 h 124"/>
              <a:gd name="T6" fmla="*/ 384 w 412"/>
              <a:gd name="T7" fmla="*/ 60 h 124"/>
              <a:gd name="T8" fmla="*/ 394 w 412"/>
              <a:gd name="T9" fmla="*/ 70 h 124"/>
              <a:gd name="T10" fmla="*/ 402 w 412"/>
              <a:gd name="T11" fmla="*/ 80 h 124"/>
              <a:gd name="T12" fmla="*/ 408 w 412"/>
              <a:gd name="T13" fmla="*/ 92 h 124"/>
              <a:gd name="T14" fmla="*/ 410 w 412"/>
              <a:gd name="T15" fmla="*/ 98 h 124"/>
              <a:gd name="T16" fmla="*/ 412 w 412"/>
              <a:gd name="T17" fmla="*/ 104 h 124"/>
              <a:gd name="T18" fmla="*/ 410 w 412"/>
              <a:gd name="T19" fmla="*/ 110 h 124"/>
              <a:gd name="T20" fmla="*/ 406 w 412"/>
              <a:gd name="T21" fmla="*/ 114 h 124"/>
              <a:gd name="T22" fmla="*/ 402 w 412"/>
              <a:gd name="T23" fmla="*/ 118 h 124"/>
              <a:gd name="T24" fmla="*/ 392 w 412"/>
              <a:gd name="T25" fmla="*/ 122 h 124"/>
              <a:gd name="T26" fmla="*/ 380 w 412"/>
              <a:gd name="T27" fmla="*/ 124 h 124"/>
              <a:gd name="T28" fmla="*/ 366 w 412"/>
              <a:gd name="T29" fmla="*/ 124 h 124"/>
              <a:gd name="T30" fmla="*/ 366 w 412"/>
              <a:gd name="T31" fmla="*/ 124 h 124"/>
              <a:gd name="T32" fmla="*/ 0 w 412"/>
              <a:gd name="T33" fmla="*/ 124 h 124"/>
              <a:gd name="T34" fmla="*/ 46 w 412"/>
              <a:gd name="T3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2" h="124">
                <a:moveTo>
                  <a:pt x="46" y="0"/>
                </a:moveTo>
                <a:lnTo>
                  <a:pt x="198" y="0"/>
                </a:lnTo>
                <a:lnTo>
                  <a:pt x="384" y="60"/>
                </a:lnTo>
                <a:lnTo>
                  <a:pt x="384" y="60"/>
                </a:lnTo>
                <a:lnTo>
                  <a:pt x="394" y="70"/>
                </a:lnTo>
                <a:lnTo>
                  <a:pt x="402" y="80"/>
                </a:lnTo>
                <a:lnTo>
                  <a:pt x="408" y="92"/>
                </a:lnTo>
                <a:lnTo>
                  <a:pt x="410" y="98"/>
                </a:lnTo>
                <a:lnTo>
                  <a:pt x="412" y="104"/>
                </a:lnTo>
                <a:lnTo>
                  <a:pt x="410" y="110"/>
                </a:lnTo>
                <a:lnTo>
                  <a:pt x="406" y="114"/>
                </a:lnTo>
                <a:lnTo>
                  <a:pt x="402" y="118"/>
                </a:lnTo>
                <a:lnTo>
                  <a:pt x="392" y="122"/>
                </a:lnTo>
                <a:lnTo>
                  <a:pt x="380" y="124"/>
                </a:lnTo>
                <a:lnTo>
                  <a:pt x="366" y="124"/>
                </a:lnTo>
                <a:lnTo>
                  <a:pt x="366" y="124"/>
                </a:lnTo>
                <a:lnTo>
                  <a:pt x="0" y="124"/>
                </a:lnTo>
                <a:lnTo>
                  <a:pt x="46"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65"/>
          <p:cNvSpPr/>
          <p:nvPr>
            <p:custDataLst>
              <p:tags r:id="rId161"/>
            </p:custDataLst>
          </p:nvPr>
        </p:nvSpPr>
        <p:spPr bwMode="auto">
          <a:xfrm>
            <a:off x="1877640" y="4293952"/>
            <a:ext cx="402397" cy="747950"/>
          </a:xfrm>
          <a:custGeom>
            <a:avLst/>
            <a:gdLst>
              <a:gd name="T0" fmla="*/ 482 w 538"/>
              <a:gd name="T1" fmla="*/ 1000 h 1000"/>
              <a:gd name="T2" fmla="*/ 8 w 538"/>
              <a:gd name="T3" fmla="*/ 1000 h 1000"/>
              <a:gd name="T4" fmla="*/ 8 w 538"/>
              <a:gd name="T5" fmla="*/ 1000 h 1000"/>
              <a:gd name="T6" fmla="*/ 6 w 538"/>
              <a:gd name="T7" fmla="*/ 998 h 1000"/>
              <a:gd name="T8" fmla="*/ 2 w 538"/>
              <a:gd name="T9" fmla="*/ 996 h 1000"/>
              <a:gd name="T10" fmla="*/ 0 w 538"/>
              <a:gd name="T11" fmla="*/ 994 h 1000"/>
              <a:gd name="T12" fmla="*/ 0 w 538"/>
              <a:gd name="T13" fmla="*/ 990 h 1000"/>
              <a:gd name="T14" fmla="*/ 28 w 538"/>
              <a:gd name="T15" fmla="*/ 656 h 1000"/>
              <a:gd name="T16" fmla="*/ 28 w 538"/>
              <a:gd name="T17" fmla="*/ 226 h 1000"/>
              <a:gd name="T18" fmla="*/ 28 w 538"/>
              <a:gd name="T19" fmla="*/ 226 h 1000"/>
              <a:gd name="T20" fmla="*/ 30 w 538"/>
              <a:gd name="T21" fmla="*/ 186 h 1000"/>
              <a:gd name="T22" fmla="*/ 36 w 538"/>
              <a:gd name="T23" fmla="*/ 148 h 1000"/>
              <a:gd name="T24" fmla="*/ 44 w 538"/>
              <a:gd name="T25" fmla="*/ 114 h 1000"/>
              <a:gd name="T26" fmla="*/ 52 w 538"/>
              <a:gd name="T27" fmla="*/ 98 h 1000"/>
              <a:gd name="T28" fmla="*/ 58 w 538"/>
              <a:gd name="T29" fmla="*/ 82 h 1000"/>
              <a:gd name="T30" fmla="*/ 66 w 538"/>
              <a:gd name="T31" fmla="*/ 68 h 1000"/>
              <a:gd name="T32" fmla="*/ 76 w 538"/>
              <a:gd name="T33" fmla="*/ 54 h 1000"/>
              <a:gd name="T34" fmla="*/ 86 w 538"/>
              <a:gd name="T35" fmla="*/ 42 h 1000"/>
              <a:gd name="T36" fmla="*/ 98 w 538"/>
              <a:gd name="T37" fmla="*/ 32 h 1000"/>
              <a:gd name="T38" fmla="*/ 110 w 538"/>
              <a:gd name="T39" fmla="*/ 22 h 1000"/>
              <a:gd name="T40" fmla="*/ 124 w 538"/>
              <a:gd name="T41" fmla="*/ 14 h 1000"/>
              <a:gd name="T42" fmla="*/ 138 w 538"/>
              <a:gd name="T43" fmla="*/ 6 h 1000"/>
              <a:gd name="T44" fmla="*/ 154 w 538"/>
              <a:gd name="T45" fmla="*/ 0 h 1000"/>
              <a:gd name="T46" fmla="*/ 178 w 538"/>
              <a:gd name="T47" fmla="*/ 2 h 1000"/>
              <a:gd name="T48" fmla="*/ 538 w 538"/>
              <a:gd name="T49" fmla="*/ 320 h 1000"/>
              <a:gd name="T50" fmla="*/ 538 w 538"/>
              <a:gd name="T51" fmla="*/ 902 h 1000"/>
              <a:gd name="T52" fmla="*/ 538 w 538"/>
              <a:gd name="T53" fmla="*/ 902 h 1000"/>
              <a:gd name="T54" fmla="*/ 538 w 538"/>
              <a:gd name="T55" fmla="*/ 922 h 1000"/>
              <a:gd name="T56" fmla="*/ 538 w 538"/>
              <a:gd name="T57" fmla="*/ 940 h 1000"/>
              <a:gd name="T58" fmla="*/ 536 w 538"/>
              <a:gd name="T59" fmla="*/ 956 h 1000"/>
              <a:gd name="T60" fmla="*/ 530 w 538"/>
              <a:gd name="T61" fmla="*/ 970 h 1000"/>
              <a:gd name="T62" fmla="*/ 524 w 538"/>
              <a:gd name="T63" fmla="*/ 982 h 1000"/>
              <a:gd name="T64" fmla="*/ 514 w 538"/>
              <a:gd name="T65" fmla="*/ 992 h 1000"/>
              <a:gd name="T66" fmla="*/ 500 w 538"/>
              <a:gd name="T67" fmla="*/ 998 h 1000"/>
              <a:gd name="T68" fmla="*/ 482 w 538"/>
              <a:gd name="T69" fmla="*/ 1000 h 1000"/>
              <a:gd name="T70" fmla="*/ 482 w 538"/>
              <a:gd name="T71" fmla="*/ 10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8" h="1000">
                <a:moveTo>
                  <a:pt x="482" y="1000"/>
                </a:moveTo>
                <a:lnTo>
                  <a:pt x="8" y="1000"/>
                </a:lnTo>
                <a:lnTo>
                  <a:pt x="8" y="1000"/>
                </a:lnTo>
                <a:lnTo>
                  <a:pt x="6" y="998"/>
                </a:lnTo>
                <a:lnTo>
                  <a:pt x="2" y="996"/>
                </a:lnTo>
                <a:lnTo>
                  <a:pt x="0" y="994"/>
                </a:lnTo>
                <a:lnTo>
                  <a:pt x="0" y="990"/>
                </a:lnTo>
                <a:lnTo>
                  <a:pt x="28" y="656"/>
                </a:lnTo>
                <a:lnTo>
                  <a:pt x="28" y="226"/>
                </a:lnTo>
                <a:lnTo>
                  <a:pt x="28" y="226"/>
                </a:lnTo>
                <a:lnTo>
                  <a:pt x="30" y="186"/>
                </a:lnTo>
                <a:lnTo>
                  <a:pt x="36" y="148"/>
                </a:lnTo>
                <a:lnTo>
                  <a:pt x="44" y="114"/>
                </a:lnTo>
                <a:lnTo>
                  <a:pt x="52" y="98"/>
                </a:lnTo>
                <a:lnTo>
                  <a:pt x="58" y="82"/>
                </a:lnTo>
                <a:lnTo>
                  <a:pt x="66" y="68"/>
                </a:lnTo>
                <a:lnTo>
                  <a:pt x="76" y="54"/>
                </a:lnTo>
                <a:lnTo>
                  <a:pt x="86" y="42"/>
                </a:lnTo>
                <a:lnTo>
                  <a:pt x="98" y="32"/>
                </a:lnTo>
                <a:lnTo>
                  <a:pt x="110" y="22"/>
                </a:lnTo>
                <a:lnTo>
                  <a:pt x="124" y="14"/>
                </a:lnTo>
                <a:lnTo>
                  <a:pt x="138" y="6"/>
                </a:lnTo>
                <a:lnTo>
                  <a:pt x="154" y="0"/>
                </a:lnTo>
                <a:lnTo>
                  <a:pt x="178" y="2"/>
                </a:lnTo>
                <a:lnTo>
                  <a:pt x="538" y="320"/>
                </a:lnTo>
                <a:lnTo>
                  <a:pt x="538" y="902"/>
                </a:lnTo>
                <a:lnTo>
                  <a:pt x="538" y="902"/>
                </a:lnTo>
                <a:lnTo>
                  <a:pt x="538" y="922"/>
                </a:lnTo>
                <a:lnTo>
                  <a:pt x="538" y="940"/>
                </a:lnTo>
                <a:lnTo>
                  <a:pt x="536" y="956"/>
                </a:lnTo>
                <a:lnTo>
                  <a:pt x="530" y="970"/>
                </a:lnTo>
                <a:lnTo>
                  <a:pt x="524" y="982"/>
                </a:lnTo>
                <a:lnTo>
                  <a:pt x="514" y="992"/>
                </a:lnTo>
                <a:lnTo>
                  <a:pt x="500" y="998"/>
                </a:lnTo>
                <a:lnTo>
                  <a:pt x="482" y="1000"/>
                </a:lnTo>
                <a:lnTo>
                  <a:pt x="482" y="1000"/>
                </a:lnTo>
                <a:close/>
              </a:path>
            </a:pathLst>
          </a:custGeom>
          <a:solidFill>
            <a:srgbClr val="ACACAC">
              <a:lumMod val="50000"/>
            </a:srgbClr>
          </a:solidFill>
          <a:ln>
            <a:noFill/>
          </a:ln>
        </p:spPr>
        <p:txBody>
          <a:bodyPr vert="horz" wrap="square" lIns="91440" tIns="45720" rIns="91440" bIns="45720" numCol="1" anchor="t" anchorCtr="0" compatLnSpc="1"/>
          <a:lstStyle/>
          <a:p>
            <a:endParaRPr lang="zh-CN" altLang="en-US"/>
          </a:p>
        </p:txBody>
      </p:sp>
      <p:sp>
        <p:nvSpPr>
          <p:cNvPr id="168" name="Freeform 366"/>
          <p:cNvSpPr/>
          <p:nvPr>
            <p:custDataLst>
              <p:tags r:id="rId162"/>
            </p:custDataLst>
          </p:nvPr>
        </p:nvSpPr>
        <p:spPr bwMode="auto">
          <a:xfrm>
            <a:off x="1985345" y="4250571"/>
            <a:ext cx="294692" cy="282725"/>
          </a:xfrm>
          <a:custGeom>
            <a:avLst/>
            <a:gdLst>
              <a:gd name="T0" fmla="*/ 22 w 394"/>
              <a:gd name="T1" fmla="*/ 0 h 378"/>
              <a:gd name="T2" fmla="*/ 0 w 394"/>
              <a:gd name="T3" fmla="*/ 62 h 378"/>
              <a:gd name="T4" fmla="*/ 92 w 394"/>
              <a:gd name="T5" fmla="*/ 176 h 378"/>
              <a:gd name="T6" fmla="*/ 164 w 394"/>
              <a:gd name="T7" fmla="*/ 172 h 378"/>
              <a:gd name="T8" fmla="*/ 176 w 394"/>
              <a:gd name="T9" fmla="*/ 234 h 378"/>
              <a:gd name="T10" fmla="*/ 394 w 394"/>
              <a:gd name="T11" fmla="*/ 378 h 378"/>
              <a:gd name="T12" fmla="*/ 22 w 394"/>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394" h="378">
                <a:moveTo>
                  <a:pt x="22" y="0"/>
                </a:moveTo>
                <a:lnTo>
                  <a:pt x="0" y="62"/>
                </a:lnTo>
                <a:lnTo>
                  <a:pt x="92" y="176"/>
                </a:lnTo>
                <a:lnTo>
                  <a:pt x="164" y="172"/>
                </a:lnTo>
                <a:lnTo>
                  <a:pt x="176" y="234"/>
                </a:lnTo>
                <a:lnTo>
                  <a:pt x="394" y="378"/>
                </a:lnTo>
                <a:lnTo>
                  <a:pt x="2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67"/>
          <p:cNvSpPr/>
          <p:nvPr>
            <p:custDataLst>
              <p:tags r:id="rId163"/>
            </p:custDataLst>
          </p:nvPr>
        </p:nvSpPr>
        <p:spPr bwMode="auto">
          <a:xfrm>
            <a:off x="1925509" y="4388193"/>
            <a:ext cx="661188" cy="396414"/>
          </a:xfrm>
          <a:custGeom>
            <a:avLst/>
            <a:gdLst>
              <a:gd name="T0" fmla="*/ 448 w 884"/>
              <a:gd name="T1" fmla="*/ 530 h 530"/>
              <a:gd name="T2" fmla="*/ 50 w 884"/>
              <a:gd name="T3" fmla="*/ 194 h 530"/>
              <a:gd name="T4" fmla="*/ 50 w 884"/>
              <a:gd name="T5" fmla="*/ 194 h 530"/>
              <a:gd name="T6" fmla="*/ 32 w 884"/>
              <a:gd name="T7" fmla="*/ 180 h 530"/>
              <a:gd name="T8" fmla="*/ 20 w 884"/>
              <a:gd name="T9" fmla="*/ 166 h 530"/>
              <a:gd name="T10" fmla="*/ 10 w 884"/>
              <a:gd name="T11" fmla="*/ 148 h 530"/>
              <a:gd name="T12" fmla="*/ 2 w 884"/>
              <a:gd name="T13" fmla="*/ 128 h 530"/>
              <a:gd name="T14" fmla="*/ 0 w 884"/>
              <a:gd name="T15" fmla="*/ 110 h 530"/>
              <a:gd name="T16" fmla="*/ 0 w 884"/>
              <a:gd name="T17" fmla="*/ 88 h 530"/>
              <a:gd name="T18" fmla="*/ 6 w 884"/>
              <a:gd name="T19" fmla="*/ 68 h 530"/>
              <a:gd name="T20" fmla="*/ 14 w 884"/>
              <a:gd name="T21" fmla="*/ 50 h 530"/>
              <a:gd name="T22" fmla="*/ 14 w 884"/>
              <a:gd name="T23" fmla="*/ 50 h 530"/>
              <a:gd name="T24" fmla="*/ 28 w 884"/>
              <a:gd name="T25" fmla="*/ 34 h 530"/>
              <a:gd name="T26" fmla="*/ 42 w 884"/>
              <a:gd name="T27" fmla="*/ 20 h 530"/>
              <a:gd name="T28" fmla="*/ 60 w 884"/>
              <a:gd name="T29" fmla="*/ 10 h 530"/>
              <a:gd name="T30" fmla="*/ 80 w 884"/>
              <a:gd name="T31" fmla="*/ 2 h 530"/>
              <a:gd name="T32" fmla="*/ 100 w 884"/>
              <a:gd name="T33" fmla="*/ 0 h 530"/>
              <a:gd name="T34" fmla="*/ 120 w 884"/>
              <a:gd name="T35" fmla="*/ 0 h 530"/>
              <a:gd name="T36" fmla="*/ 140 w 884"/>
              <a:gd name="T37" fmla="*/ 6 h 530"/>
              <a:gd name="T38" fmla="*/ 158 w 884"/>
              <a:gd name="T39" fmla="*/ 14 h 530"/>
              <a:gd name="T40" fmla="*/ 518 w 884"/>
              <a:gd name="T41" fmla="*/ 328 h 530"/>
              <a:gd name="T42" fmla="*/ 884 w 884"/>
              <a:gd name="T43" fmla="*/ 328 h 530"/>
              <a:gd name="T44" fmla="*/ 884 w 884"/>
              <a:gd name="T45" fmla="*/ 530 h 530"/>
              <a:gd name="T46" fmla="*/ 448 w 884"/>
              <a:gd name="T47"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4" h="530">
                <a:moveTo>
                  <a:pt x="448" y="530"/>
                </a:moveTo>
                <a:lnTo>
                  <a:pt x="50" y="194"/>
                </a:lnTo>
                <a:lnTo>
                  <a:pt x="50" y="194"/>
                </a:lnTo>
                <a:lnTo>
                  <a:pt x="32" y="180"/>
                </a:lnTo>
                <a:lnTo>
                  <a:pt x="20" y="166"/>
                </a:lnTo>
                <a:lnTo>
                  <a:pt x="10" y="148"/>
                </a:lnTo>
                <a:lnTo>
                  <a:pt x="2" y="128"/>
                </a:lnTo>
                <a:lnTo>
                  <a:pt x="0" y="110"/>
                </a:lnTo>
                <a:lnTo>
                  <a:pt x="0" y="88"/>
                </a:lnTo>
                <a:lnTo>
                  <a:pt x="6" y="68"/>
                </a:lnTo>
                <a:lnTo>
                  <a:pt x="14" y="50"/>
                </a:lnTo>
                <a:lnTo>
                  <a:pt x="14" y="50"/>
                </a:lnTo>
                <a:lnTo>
                  <a:pt x="28" y="34"/>
                </a:lnTo>
                <a:lnTo>
                  <a:pt x="42" y="20"/>
                </a:lnTo>
                <a:lnTo>
                  <a:pt x="60" y="10"/>
                </a:lnTo>
                <a:lnTo>
                  <a:pt x="80" y="2"/>
                </a:lnTo>
                <a:lnTo>
                  <a:pt x="100" y="0"/>
                </a:lnTo>
                <a:lnTo>
                  <a:pt x="120" y="0"/>
                </a:lnTo>
                <a:lnTo>
                  <a:pt x="140" y="6"/>
                </a:lnTo>
                <a:lnTo>
                  <a:pt x="158" y="14"/>
                </a:lnTo>
                <a:lnTo>
                  <a:pt x="518" y="328"/>
                </a:lnTo>
                <a:lnTo>
                  <a:pt x="884" y="328"/>
                </a:lnTo>
                <a:lnTo>
                  <a:pt x="884" y="530"/>
                </a:lnTo>
                <a:lnTo>
                  <a:pt x="448" y="530"/>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70" name="Rectangle 368"/>
          <p:cNvSpPr>
            <a:spLocks noChangeArrowheads="1"/>
          </p:cNvSpPr>
          <p:nvPr>
            <p:custDataLst>
              <p:tags r:id="rId164"/>
            </p:custDataLst>
          </p:nvPr>
        </p:nvSpPr>
        <p:spPr bwMode="auto">
          <a:xfrm>
            <a:off x="2586697" y="4652968"/>
            <a:ext cx="40389" cy="131639"/>
          </a:xfrm>
          <a:prstGeom prst="rect">
            <a:avLst/>
          </a:prstGeom>
          <a:solidFill>
            <a:srgbClr val="FFFFFF"/>
          </a:solidFill>
          <a:ln>
            <a:noFill/>
          </a:ln>
        </p:spPr>
        <p:txBody>
          <a:bodyPr vert="horz" wrap="square" lIns="91440" tIns="45720" rIns="91440" bIns="45720" numCol="1" anchor="t" anchorCtr="0" compatLnSpc="1"/>
          <a:lstStyle/>
          <a:p>
            <a:endParaRPr lang="zh-CN" altLang="en-US"/>
          </a:p>
        </p:txBody>
      </p:sp>
      <p:sp>
        <p:nvSpPr>
          <p:cNvPr id="171" name="Rectangle 369"/>
          <p:cNvSpPr>
            <a:spLocks noChangeArrowheads="1"/>
          </p:cNvSpPr>
          <p:nvPr>
            <p:custDataLst>
              <p:tags r:id="rId165"/>
            </p:custDataLst>
          </p:nvPr>
        </p:nvSpPr>
        <p:spPr bwMode="auto">
          <a:xfrm>
            <a:off x="3536594" y="4652968"/>
            <a:ext cx="40389" cy="133135"/>
          </a:xfrm>
          <a:prstGeom prst="rect">
            <a:avLst/>
          </a:prstGeom>
          <a:solidFill>
            <a:srgbClr val="FFFFFF"/>
          </a:solidFill>
          <a:ln>
            <a:noFill/>
          </a:ln>
        </p:spPr>
        <p:txBody>
          <a:bodyPr vert="horz" wrap="square" lIns="91440" tIns="45720" rIns="91440" bIns="45720" numCol="1" anchor="t" anchorCtr="0" compatLnSpc="1"/>
          <a:lstStyle/>
          <a:p>
            <a:endParaRPr lang="zh-CN" altLang="en-US"/>
          </a:p>
        </p:txBody>
      </p:sp>
      <p:sp>
        <p:nvSpPr>
          <p:cNvPr id="172" name="Freeform 370"/>
          <p:cNvSpPr/>
          <p:nvPr>
            <p:custDataLst>
              <p:tags r:id="rId166"/>
            </p:custDataLst>
          </p:nvPr>
        </p:nvSpPr>
        <p:spPr bwMode="auto">
          <a:xfrm>
            <a:off x="2236656" y="3007477"/>
            <a:ext cx="691105" cy="691105"/>
          </a:xfrm>
          <a:custGeom>
            <a:avLst/>
            <a:gdLst>
              <a:gd name="T0" fmla="*/ 924 w 924"/>
              <a:gd name="T1" fmla="*/ 494 h 924"/>
              <a:gd name="T2" fmla="*/ 918 w 924"/>
              <a:gd name="T3" fmla="*/ 540 h 924"/>
              <a:gd name="T4" fmla="*/ 894 w 924"/>
              <a:gd name="T5" fmla="*/ 630 h 924"/>
              <a:gd name="T6" fmla="*/ 852 w 924"/>
              <a:gd name="T7" fmla="*/ 710 h 924"/>
              <a:gd name="T8" fmla="*/ 798 w 924"/>
              <a:gd name="T9" fmla="*/ 780 h 924"/>
              <a:gd name="T10" fmla="*/ 732 w 924"/>
              <a:gd name="T11" fmla="*/ 838 h 924"/>
              <a:gd name="T12" fmla="*/ 654 w 924"/>
              <a:gd name="T13" fmla="*/ 884 h 924"/>
              <a:gd name="T14" fmla="*/ 570 w 924"/>
              <a:gd name="T15" fmla="*/ 912 h 924"/>
              <a:gd name="T16" fmla="*/ 478 w 924"/>
              <a:gd name="T17" fmla="*/ 924 h 924"/>
              <a:gd name="T18" fmla="*/ 430 w 924"/>
              <a:gd name="T19" fmla="*/ 924 h 924"/>
              <a:gd name="T20" fmla="*/ 406 w 924"/>
              <a:gd name="T21" fmla="*/ 922 h 924"/>
              <a:gd name="T22" fmla="*/ 338 w 924"/>
              <a:gd name="T23" fmla="*/ 908 h 924"/>
              <a:gd name="T24" fmla="*/ 254 w 924"/>
              <a:gd name="T25" fmla="*/ 876 h 924"/>
              <a:gd name="T26" fmla="*/ 178 w 924"/>
              <a:gd name="T27" fmla="*/ 828 h 924"/>
              <a:gd name="T28" fmla="*/ 114 w 924"/>
              <a:gd name="T29" fmla="*/ 766 h 924"/>
              <a:gd name="T30" fmla="*/ 62 w 924"/>
              <a:gd name="T31" fmla="*/ 694 h 924"/>
              <a:gd name="T32" fmla="*/ 24 w 924"/>
              <a:gd name="T33" fmla="*/ 614 h 924"/>
              <a:gd name="T34" fmla="*/ 4 w 924"/>
              <a:gd name="T35" fmla="*/ 524 h 924"/>
              <a:gd name="T36" fmla="*/ 0 w 924"/>
              <a:gd name="T37" fmla="*/ 454 h 924"/>
              <a:gd name="T38" fmla="*/ 0 w 924"/>
              <a:gd name="T39" fmla="*/ 432 h 924"/>
              <a:gd name="T40" fmla="*/ 6 w 924"/>
              <a:gd name="T41" fmla="*/ 384 h 924"/>
              <a:gd name="T42" fmla="*/ 30 w 924"/>
              <a:gd name="T43" fmla="*/ 296 h 924"/>
              <a:gd name="T44" fmla="*/ 72 w 924"/>
              <a:gd name="T45" fmla="*/ 216 h 924"/>
              <a:gd name="T46" fmla="*/ 126 w 924"/>
              <a:gd name="T47" fmla="*/ 144 h 924"/>
              <a:gd name="T48" fmla="*/ 192 w 924"/>
              <a:gd name="T49" fmla="*/ 86 h 924"/>
              <a:gd name="T50" fmla="*/ 270 w 924"/>
              <a:gd name="T51" fmla="*/ 42 h 924"/>
              <a:gd name="T52" fmla="*/ 354 w 924"/>
              <a:gd name="T53" fmla="*/ 12 h 924"/>
              <a:gd name="T54" fmla="*/ 446 w 924"/>
              <a:gd name="T55" fmla="*/ 0 h 924"/>
              <a:gd name="T56" fmla="*/ 494 w 924"/>
              <a:gd name="T57" fmla="*/ 2 h 924"/>
              <a:gd name="T58" fmla="*/ 516 w 924"/>
              <a:gd name="T59" fmla="*/ 4 h 924"/>
              <a:gd name="T60" fmla="*/ 586 w 924"/>
              <a:gd name="T61" fmla="*/ 16 h 924"/>
              <a:gd name="T62" fmla="*/ 670 w 924"/>
              <a:gd name="T63" fmla="*/ 50 h 924"/>
              <a:gd name="T64" fmla="*/ 746 w 924"/>
              <a:gd name="T65" fmla="*/ 98 h 924"/>
              <a:gd name="T66" fmla="*/ 810 w 924"/>
              <a:gd name="T67" fmla="*/ 158 h 924"/>
              <a:gd name="T68" fmla="*/ 862 w 924"/>
              <a:gd name="T69" fmla="*/ 230 h 924"/>
              <a:gd name="T70" fmla="*/ 900 w 924"/>
              <a:gd name="T71" fmla="*/ 312 h 924"/>
              <a:gd name="T72" fmla="*/ 920 w 924"/>
              <a:gd name="T73" fmla="*/ 400 h 924"/>
              <a:gd name="T74" fmla="*/ 924 w 924"/>
              <a:gd name="T75" fmla="*/ 470 h 924"/>
              <a:gd name="T76" fmla="*/ 924 w 924"/>
              <a:gd name="T77" fmla="*/ 49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4" h="924">
                <a:moveTo>
                  <a:pt x="924" y="494"/>
                </a:moveTo>
                <a:lnTo>
                  <a:pt x="924" y="494"/>
                </a:lnTo>
                <a:lnTo>
                  <a:pt x="920" y="518"/>
                </a:lnTo>
                <a:lnTo>
                  <a:pt x="918" y="540"/>
                </a:lnTo>
                <a:lnTo>
                  <a:pt x="908" y="586"/>
                </a:lnTo>
                <a:lnTo>
                  <a:pt x="894" y="630"/>
                </a:lnTo>
                <a:lnTo>
                  <a:pt x="874" y="672"/>
                </a:lnTo>
                <a:lnTo>
                  <a:pt x="852" y="710"/>
                </a:lnTo>
                <a:lnTo>
                  <a:pt x="826" y="746"/>
                </a:lnTo>
                <a:lnTo>
                  <a:pt x="798" y="780"/>
                </a:lnTo>
                <a:lnTo>
                  <a:pt x="766" y="810"/>
                </a:lnTo>
                <a:lnTo>
                  <a:pt x="732" y="838"/>
                </a:lnTo>
                <a:lnTo>
                  <a:pt x="694" y="862"/>
                </a:lnTo>
                <a:lnTo>
                  <a:pt x="654" y="884"/>
                </a:lnTo>
                <a:lnTo>
                  <a:pt x="612" y="900"/>
                </a:lnTo>
                <a:lnTo>
                  <a:pt x="570" y="912"/>
                </a:lnTo>
                <a:lnTo>
                  <a:pt x="524" y="920"/>
                </a:lnTo>
                <a:lnTo>
                  <a:pt x="478" y="924"/>
                </a:lnTo>
                <a:lnTo>
                  <a:pt x="454" y="924"/>
                </a:lnTo>
                <a:lnTo>
                  <a:pt x="430" y="924"/>
                </a:lnTo>
                <a:lnTo>
                  <a:pt x="430" y="924"/>
                </a:lnTo>
                <a:lnTo>
                  <a:pt x="406" y="922"/>
                </a:lnTo>
                <a:lnTo>
                  <a:pt x="384" y="918"/>
                </a:lnTo>
                <a:lnTo>
                  <a:pt x="338" y="908"/>
                </a:lnTo>
                <a:lnTo>
                  <a:pt x="294" y="894"/>
                </a:lnTo>
                <a:lnTo>
                  <a:pt x="254" y="876"/>
                </a:lnTo>
                <a:lnTo>
                  <a:pt x="214" y="854"/>
                </a:lnTo>
                <a:lnTo>
                  <a:pt x="178" y="828"/>
                </a:lnTo>
                <a:lnTo>
                  <a:pt x="144" y="798"/>
                </a:lnTo>
                <a:lnTo>
                  <a:pt x="114" y="766"/>
                </a:lnTo>
                <a:lnTo>
                  <a:pt x="86" y="732"/>
                </a:lnTo>
                <a:lnTo>
                  <a:pt x="62" y="694"/>
                </a:lnTo>
                <a:lnTo>
                  <a:pt x="42" y="654"/>
                </a:lnTo>
                <a:lnTo>
                  <a:pt x="24" y="614"/>
                </a:lnTo>
                <a:lnTo>
                  <a:pt x="12" y="570"/>
                </a:lnTo>
                <a:lnTo>
                  <a:pt x="4" y="524"/>
                </a:lnTo>
                <a:lnTo>
                  <a:pt x="0" y="478"/>
                </a:lnTo>
                <a:lnTo>
                  <a:pt x="0" y="454"/>
                </a:lnTo>
                <a:lnTo>
                  <a:pt x="0" y="432"/>
                </a:lnTo>
                <a:lnTo>
                  <a:pt x="0" y="432"/>
                </a:lnTo>
                <a:lnTo>
                  <a:pt x="2" y="408"/>
                </a:lnTo>
                <a:lnTo>
                  <a:pt x="6" y="384"/>
                </a:lnTo>
                <a:lnTo>
                  <a:pt x="16" y="338"/>
                </a:lnTo>
                <a:lnTo>
                  <a:pt x="30" y="296"/>
                </a:lnTo>
                <a:lnTo>
                  <a:pt x="48" y="254"/>
                </a:lnTo>
                <a:lnTo>
                  <a:pt x="72" y="216"/>
                </a:lnTo>
                <a:lnTo>
                  <a:pt x="96" y="178"/>
                </a:lnTo>
                <a:lnTo>
                  <a:pt x="126" y="144"/>
                </a:lnTo>
                <a:lnTo>
                  <a:pt x="158" y="114"/>
                </a:lnTo>
                <a:lnTo>
                  <a:pt x="192" y="86"/>
                </a:lnTo>
                <a:lnTo>
                  <a:pt x="230" y="62"/>
                </a:lnTo>
                <a:lnTo>
                  <a:pt x="270" y="42"/>
                </a:lnTo>
                <a:lnTo>
                  <a:pt x="312" y="26"/>
                </a:lnTo>
                <a:lnTo>
                  <a:pt x="354" y="12"/>
                </a:lnTo>
                <a:lnTo>
                  <a:pt x="400" y="4"/>
                </a:lnTo>
                <a:lnTo>
                  <a:pt x="446" y="0"/>
                </a:lnTo>
                <a:lnTo>
                  <a:pt x="470" y="0"/>
                </a:lnTo>
                <a:lnTo>
                  <a:pt x="494" y="2"/>
                </a:lnTo>
                <a:lnTo>
                  <a:pt x="494" y="2"/>
                </a:lnTo>
                <a:lnTo>
                  <a:pt x="516" y="4"/>
                </a:lnTo>
                <a:lnTo>
                  <a:pt x="540" y="6"/>
                </a:lnTo>
                <a:lnTo>
                  <a:pt x="586" y="16"/>
                </a:lnTo>
                <a:lnTo>
                  <a:pt x="630" y="32"/>
                </a:lnTo>
                <a:lnTo>
                  <a:pt x="670" y="50"/>
                </a:lnTo>
                <a:lnTo>
                  <a:pt x="710" y="72"/>
                </a:lnTo>
                <a:lnTo>
                  <a:pt x="746" y="98"/>
                </a:lnTo>
                <a:lnTo>
                  <a:pt x="780" y="126"/>
                </a:lnTo>
                <a:lnTo>
                  <a:pt x="810" y="158"/>
                </a:lnTo>
                <a:lnTo>
                  <a:pt x="838" y="194"/>
                </a:lnTo>
                <a:lnTo>
                  <a:pt x="862" y="230"/>
                </a:lnTo>
                <a:lnTo>
                  <a:pt x="882" y="270"/>
                </a:lnTo>
                <a:lnTo>
                  <a:pt x="900" y="312"/>
                </a:lnTo>
                <a:lnTo>
                  <a:pt x="912" y="356"/>
                </a:lnTo>
                <a:lnTo>
                  <a:pt x="920" y="400"/>
                </a:lnTo>
                <a:lnTo>
                  <a:pt x="924" y="446"/>
                </a:lnTo>
                <a:lnTo>
                  <a:pt x="924" y="470"/>
                </a:lnTo>
                <a:lnTo>
                  <a:pt x="924" y="494"/>
                </a:lnTo>
                <a:lnTo>
                  <a:pt x="924" y="494"/>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371"/>
          <p:cNvSpPr/>
          <p:nvPr>
            <p:custDataLst>
              <p:tags r:id="rId167"/>
            </p:custDataLst>
          </p:nvPr>
        </p:nvSpPr>
        <p:spPr bwMode="auto">
          <a:xfrm>
            <a:off x="2730304" y="3607333"/>
            <a:ext cx="155574" cy="154078"/>
          </a:xfrm>
          <a:custGeom>
            <a:avLst/>
            <a:gdLst>
              <a:gd name="T0" fmla="*/ 208 w 208"/>
              <a:gd name="T1" fmla="*/ 110 h 206"/>
              <a:gd name="T2" fmla="*/ 208 w 208"/>
              <a:gd name="T3" fmla="*/ 110 h 206"/>
              <a:gd name="T4" fmla="*/ 204 w 208"/>
              <a:gd name="T5" fmla="*/ 130 h 206"/>
              <a:gd name="T6" fmla="*/ 196 w 208"/>
              <a:gd name="T7" fmla="*/ 150 h 206"/>
              <a:gd name="T8" fmla="*/ 186 w 208"/>
              <a:gd name="T9" fmla="*/ 166 h 206"/>
              <a:gd name="T10" fmla="*/ 172 w 208"/>
              <a:gd name="T11" fmla="*/ 180 h 206"/>
              <a:gd name="T12" fmla="*/ 156 w 208"/>
              <a:gd name="T13" fmla="*/ 192 h 206"/>
              <a:gd name="T14" fmla="*/ 138 w 208"/>
              <a:gd name="T15" fmla="*/ 200 h 206"/>
              <a:gd name="T16" fmla="*/ 118 w 208"/>
              <a:gd name="T17" fmla="*/ 206 h 206"/>
              <a:gd name="T18" fmla="*/ 98 w 208"/>
              <a:gd name="T19" fmla="*/ 206 h 206"/>
              <a:gd name="T20" fmla="*/ 98 w 208"/>
              <a:gd name="T21" fmla="*/ 206 h 206"/>
              <a:gd name="T22" fmla="*/ 76 w 208"/>
              <a:gd name="T23" fmla="*/ 202 h 206"/>
              <a:gd name="T24" fmla="*/ 58 w 208"/>
              <a:gd name="T25" fmla="*/ 196 h 206"/>
              <a:gd name="T26" fmla="*/ 40 w 208"/>
              <a:gd name="T27" fmla="*/ 184 h 206"/>
              <a:gd name="T28" fmla="*/ 26 w 208"/>
              <a:gd name="T29" fmla="*/ 170 h 206"/>
              <a:gd name="T30" fmla="*/ 14 w 208"/>
              <a:gd name="T31" fmla="*/ 154 h 206"/>
              <a:gd name="T32" fmla="*/ 6 w 208"/>
              <a:gd name="T33" fmla="*/ 136 h 206"/>
              <a:gd name="T34" fmla="*/ 2 w 208"/>
              <a:gd name="T35" fmla="*/ 116 h 206"/>
              <a:gd name="T36" fmla="*/ 0 w 208"/>
              <a:gd name="T37" fmla="*/ 96 h 206"/>
              <a:gd name="T38" fmla="*/ 0 w 208"/>
              <a:gd name="T39" fmla="*/ 96 h 206"/>
              <a:gd name="T40" fmla="*/ 4 w 208"/>
              <a:gd name="T41" fmla="*/ 74 h 206"/>
              <a:gd name="T42" fmla="*/ 12 w 208"/>
              <a:gd name="T43" fmla="*/ 56 h 206"/>
              <a:gd name="T44" fmla="*/ 22 w 208"/>
              <a:gd name="T45" fmla="*/ 40 h 206"/>
              <a:gd name="T46" fmla="*/ 36 w 208"/>
              <a:gd name="T47" fmla="*/ 24 h 206"/>
              <a:gd name="T48" fmla="*/ 52 w 208"/>
              <a:gd name="T49" fmla="*/ 12 h 206"/>
              <a:gd name="T50" fmla="*/ 70 w 208"/>
              <a:gd name="T51" fmla="*/ 4 h 206"/>
              <a:gd name="T52" fmla="*/ 90 w 208"/>
              <a:gd name="T53" fmla="*/ 0 h 206"/>
              <a:gd name="T54" fmla="*/ 112 w 208"/>
              <a:gd name="T55" fmla="*/ 0 h 206"/>
              <a:gd name="T56" fmla="*/ 112 w 208"/>
              <a:gd name="T57" fmla="*/ 0 h 206"/>
              <a:gd name="T58" fmla="*/ 132 w 208"/>
              <a:gd name="T59" fmla="*/ 2 h 206"/>
              <a:gd name="T60" fmla="*/ 150 w 208"/>
              <a:gd name="T61" fmla="*/ 10 h 206"/>
              <a:gd name="T62" fmla="*/ 168 w 208"/>
              <a:gd name="T63" fmla="*/ 20 h 206"/>
              <a:gd name="T64" fmla="*/ 182 w 208"/>
              <a:gd name="T65" fmla="*/ 34 h 206"/>
              <a:gd name="T66" fmla="*/ 194 w 208"/>
              <a:gd name="T67" fmla="*/ 50 h 206"/>
              <a:gd name="T68" fmla="*/ 202 w 208"/>
              <a:gd name="T69" fmla="*/ 68 h 206"/>
              <a:gd name="T70" fmla="*/ 206 w 208"/>
              <a:gd name="T71" fmla="*/ 88 h 206"/>
              <a:gd name="T72" fmla="*/ 208 w 208"/>
              <a:gd name="T73" fmla="*/ 110 h 206"/>
              <a:gd name="T74" fmla="*/ 208 w 208"/>
              <a:gd name="T75" fmla="*/ 11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6">
                <a:moveTo>
                  <a:pt x="208" y="110"/>
                </a:moveTo>
                <a:lnTo>
                  <a:pt x="208" y="110"/>
                </a:lnTo>
                <a:lnTo>
                  <a:pt x="204" y="130"/>
                </a:lnTo>
                <a:lnTo>
                  <a:pt x="196" y="150"/>
                </a:lnTo>
                <a:lnTo>
                  <a:pt x="186" y="166"/>
                </a:lnTo>
                <a:lnTo>
                  <a:pt x="172" y="180"/>
                </a:lnTo>
                <a:lnTo>
                  <a:pt x="156" y="192"/>
                </a:lnTo>
                <a:lnTo>
                  <a:pt x="138" y="200"/>
                </a:lnTo>
                <a:lnTo>
                  <a:pt x="118" y="206"/>
                </a:lnTo>
                <a:lnTo>
                  <a:pt x="98" y="206"/>
                </a:lnTo>
                <a:lnTo>
                  <a:pt x="98" y="206"/>
                </a:lnTo>
                <a:lnTo>
                  <a:pt x="76" y="202"/>
                </a:lnTo>
                <a:lnTo>
                  <a:pt x="58" y="196"/>
                </a:lnTo>
                <a:lnTo>
                  <a:pt x="40" y="184"/>
                </a:lnTo>
                <a:lnTo>
                  <a:pt x="26" y="170"/>
                </a:lnTo>
                <a:lnTo>
                  <a:pt x="14" y="154"/>
                </a:lnTo>
                <a:lnTo>
                  <a:pt x="6" y="136"/>
                </a:lnTo>
                <a:lnTo>
                  <a:pt x="2" y="116"/>
                </a:lnTo>
                <a:lnTo>
                  <a:pt x="0" y="96"/>
                </a:lnTo>
                <a:lnTo>
                  <a:pt x="0" y="96"/>
                </a:lnTo>
                <a:lnTo>
                  <a:pt x="4" y="74"/>
                </a:lnTo>
                <a:lnTo>
                  <a:pt x="12" y="56"/>
                </a:lnTo>
                <a:lnTo>
                  <a:pt x="22" y="40"/>
                </a:lnTo>
                <a:lnTo>
                  <a:pt x="36" y="24"/>
                </a:lnTo>
                <a:lnTo>
                  <a:pt x="52" y="12"/>
                </a:lnTo>
                <a:lnTo>
                  <a:pt x="70" y="4"/>
                </a:lnTo>
                <a:lnTo>
                  <a:pt x="90" y="0"/>
                </a:lnTo>
                <a:lnTo>
                  <a:pt x="112" y="0"/>
                </a:lnTo>
                <a:lnTo>
                  <a:pt x="112" y="0"/>
                </a:lnTo>
                <a:lnTo>
                  <a:pt x="132" y="2"/>
                </a:lnTo>
                <a:lnTo>
                  <a:pt x="150" y="10"/>
                </a:lnTo>
                <a:lnTo>
                  <a:pt x="168" y="20"/>
                </a:lnTo>
                <a:lnTo>
                  <a:pt x="182" y="34"/>
                </a:lnTo>
                <a:lnTo>
                  <a:pt x="194" y="50"/>
                </a:lnTo>
                <a:lnTo>
                  <a:pt x="202" y="68"/>
                </a:lnTo>
                <a:lnTo>
                  <a:pt x="206" y="88"/>
                </a:lnTo>
                <a:lnTo>
                  <a:pt x="208" y="110"/>
                </a:lnTo>
                <a:lnTo>
                  <a:pt x="208" y="110"/>
                </a:lnTo>
                <a:close/>
              </a:path>
            </a:pathLst>
          </a:custGeom>
          <a:solidFill>
            <a:srgbClr val="ACACAC">
              <a:lumMod val="20000"/>
              <a:lumOff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372"/>
          <p:cNvSpPr/>
          <p:nvPr>
            <p:custDataLst>
              <p:tags r:id="rId168"/>
            </p:custDataLst>
          </p:nvPr>
        </p:nvSpPr>
        <p:spPr bwMode="auto">
          <a:xfrm>
            <a:off x="2832025" y="5525077"/>
            <a:ext cx="158565" cy="106209"/>
          </a:xfrm>
          <a:custGeom>
            <a:avLst/>
            <a:gdLst>
              <a:gd name="T0" fmla="*/ 212 w 212"/>
              <a:gd name="T1" fmla="*/ 142 h 142"/>
              <a:gd name="T2" fmla="*/ 0 w 212"/>
              <a:gd name="T3" fmla="*/ 140 h 142"/>
              <a:gd name="T4" fmla="*/ 28 w 212"/>
              <a:gd name="T5" fmla="*/ 0 h 142"/>
              <a:gd name="T6" fmla="*/ 188 w 212"/>
              <a:gd name="T7" fmla="*/ 0 h 142"/>
              <a:gd name="T8" fmla="*/ 212 w 212"/>
              <a:gd name="T9" fmla="*/ 142 h 142"/>
            </a:gdLst>
            <a:ahLst/>
            <a:cxnLst>
              <a:cxn ang="0">
                <a:pos x="T0" y="T1"/>
              </a:cxn>
              <a:cxn ang="0">
                <a:pos x="T2" y="T3"/>
              </a:cxn>
              <a:cxn ang="0">
                <a:pos x="T4" y="T5"/>
              </a:cxn>
              <a:cxn ang="0">
                <a:pos x="T6" y="T7"/>
              </a:cxn>
              <a:cxn ang="0">
                <a:pos x="T8" y="T9"/>
              </a:cxn>
            </a:cxnLst>
            <a:rect l="0" t="0" r="r" b="b"/>
            <a:pathLst>
              <a:path w="212" h="142">
                <a:moveTo>
                  <a:pt x="212" y="142"/>
                </a:moveTo>
                <a:lnTo>
                  <a:pt x="0" y="140"/>
                </a:lnTo>
                <a:lnTo>
                  <a:pt x="28" y="0"/>
                </a:lnTo>
                <a:lnTo>
                  <a:pt x="188" y="0"/>
                </a:lnTo>
                <a:lnTo>
                  <a:pt x="212" y="14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373"/>
          <p:cNvSpPr/>
          <p:nvPr>
            <p:custDataLst>
              <p:tags r:id="rId169"/>
            </p:custDataLst>
          </p:nvPr>
        </p:nvSpPr>
        <p:spPr bwMode="auto">
          <a:xfrm>
            <a:off x="2812578" y="5623806"/>
            <a:ext cx="186988" cy="74794"/>
          </a:xfrm>
          <a:custGeom>
            <a:avLst/>
            <a:gdLst>
              <a:gd name="T0" fmla="*/ 250 w 250"/>
              <a:gd name="T1" fmla="*/ 100 h 100"/>
              <a:gd name="T2" fmla="*/ 0 w 250"/>
              <a:gd name="T3" fmla="*/ 100 h 100"/>
              <a:gd name="T4" fmla="*/ 0 w 250"/>
              <a:gd name="T5" fmla="*/ 12 h 100"/>
              <a:gd name="T6" fmla="*/ 0 w 250"/>
              <a:gd name="T7" fmla="*/ 12 h 100"/>
              <a:gd name="T8" fmla="*/ 0 w 250"/>
              <a:gd name="T9" fmla="*/ 8 h 100"/>
              <a:gd name="T10" fmla="*/ 2 w 250"/>
              <a:gd name="T11" fmla="*/ 4 h 100"/>
              <a:gd name="T12" fmla="*/ 6 w 250"/>
              <a:gd name="T13" fmla="*/ 2 h 100"/>
              <a:gd name="T14" fmla="*/ 10 w 250"/>
              <a:gd name="T15" fmla="*/ 0 h 100"/>
              <a:gd name="T16" fmla="*/ 238 w 250"/>
              <a:gd name="T17" fmla="*/ 0 h 100"/>
              <a:gd name="T18" fmla="*/ 238 w 250"/>
              <a:gd name="T19" fmla="*/ 0 h 100"/>
              <a:gd name="T20" fmla="*/ 242 w 250"/>
              <a:gd name="T21" fmla="*/ 2 h 100"/>
              <a:gd name="T22" fmla="*/ 246 w 250"/>
              <a:gd name="T23" fmla="*/ 4 h 100"/>
              <a:gd name="T24" fmla="*/ 248 w 250"/>
              <a:gd name="T25" fmla="*/ 8 h 100"/>
              <a:gd name="T26" fmla="*/ 250 w 250"/>
              <a:gd name="T27" fmla="*/ 12 h 100"/>
              <a:gd name="T28" fmla="*/ 25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250" y="100"/>
                </a:moveTo>
                <a:lnTo>
                  <a:pt x="0" y="100"/>
                </a:lnTo>
                <a:lnTo>
                  <a:pt x="0" y="12"/>
                </a:lnTo>
                <a:lnTo>
                  <a:pt x="0" y="12"/>
                </a:lnTo>
                <a:lnTo>
                  <a:pt x="0" y="8"/>
                </a:lnTo>
                <a:lnTo>
                  <a:pt x="2" y="4"/>
                </a:lnTo>
                <a:lnTo>
                  <a:pt x="6" y="2"/>
                </a:lnTo>
                <a:lnTo>
                  <a:pt x="10" y="0"/>
                </a:lnTo>
                <a:lnTo>
                  <a:pt x="238" y="0"/>
                </a:lnTo>
                <a:lnTo>
                  <a:pt x="238" y="0"/>
                </a:lnTo>
                <a:lnTo>
                  <a:pt x="242" y="2"/>
                </a:lnTo>
                <a:lnTo>
                  <a:pt x="246" y="4"/>
                </a:lnTo>
                <a:lnTo>
                  <a:pt x="248" y="8"/>
                </a:lnTo>
                <a:lnTo>
                  <a:pt x="250" y="12"/>
                </a:lnTo>
                <a:lnTo>
                  <a:pt x="250" y="1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74"/>
          <p:cNvSpPr/>
          <p:nvPr>
            <p:custDataLst>
              <p:tags r:id="rId170"/>
            </p:custDataLst>
          </p:nvPr>
        </p:nvSpPr>
        <p:spPr bwMode="auto">
          <a:xfrm>
            <a:off x="2817066" y="4905775"/>
            <a:ext cx="194467" cy="653708"/>
          </a:xfrm>
          <a:custGeom>
            <a:avLst/>
            <a:gdLst>
              <a:gd name="T0" fmla="*/ 260 w 260"/>
              <a:gd name="T1" fmla="*/ 874 h 874"/>
              <a:gd name="T2" fmla="*/ 260 w 260"/>
              <a:gd name="T3" fmla="*/ 130 h 874"/>
              <a:gd name="T4" fmla="*/ 260 w 260"/>
              <a:gd name="T5" fmla="*/ 130 h 874"/>
              <a:gd name="T6" fmla="*/ 260 w 260"/>
              <a:gd name="T7" fmla="*/ 116 h 874"/>
              <a:gd name="T8" fmla="*/ 258 w 260"/>
              <a:gd name="T9" fmla="*/ 104 h 874"/>
              <a:gd name="T10" fmla="*/ 254 w 260"/>
              <a:gd name="T11" fmla="*/ 92 h 874"/>
              <a:gd name="T12" fmla="*/ 250 w 260"/>
              <a:gd name="T13" fmla="*/ 80 h 874"/>
              <a:gd name="T14" fmla="*/ 246 w 260"/>
              <a:gd name="T15" fmla="*/ 68 h 874"/>
              <a:gd name="T16" fmla="*/ 238 w 260"/>
              <a:gd name="T17" fmla="*/ 56 h 874"/>
              <a:gd name="T18" fmla="*/ 222 w 260"/>
              <a:gd name="T19" fmla="*/ 38 h 874"/>
              <a:gd name="T20" fmla="*/ 204 w 260"/>
              <a:gd name="T21" fmla="*/ 22 h 874"/>
              <a:gd name="T22" fmla="*/ 192 w 260"/>
              <a:gd name="T23" fmla="*/ 16 h 874"/>
              <a:gd name="T24" fmla="*/ 182 w 260"/>
              <a:gd name="T25" fmla="*/ 10 h 874"/>
              <a:gd name="T26" fmla="*/ 170 w 260"/>
              <a:gd name="T27" fmla="*/ 6 h 874"/>
              <a:gd name="T28" fmla="*/ 156 w 260"/>
              <a:gd name="T29" fmla="*/ 2 h 874"/>
              <a:gd name="T30" fmla="*/ 144 w 260"/>
              <a:gd name="T31" fmla="*/ 0 h 874"/>
              <a:gd name="T32" fmla="*/ 130 w 260"/>
              <a:gd name="T33" fmla="*/ 0 h 874"/>
              <a:gd name="T34" fmla="*/ 130 w 260"/>
              <a:gd name="T35" fmla="*/ 0 h 874"/>
              <a:gd name="T36" fmla="*/ 118 w 260"/>
              <a:gd name="T37" fmla="*/ 0 h 874"/>
              <a:gd name="T38" fmla="*/ 104 w 260"/>
              <a:gd name="T39" fmla="*/ 2 h 874"/>
              <a:gd name="T40" fmla="*/ 92 w 260"/>
              <a:gd name="T41" fmla="*/ 6 h 874"/>
              <a:gd name="T42" fmla="*/ 80 w 260"/>
              <a:gd name="T43" fmla="*/ 10 h 874"/>
              <a:gd name="T44" fmla="*/ 68 w 260"/>
              <a:gd name="T45" fmla="*/ 14 h 874"/>
              <a:gd name="T46" fmla="*/ 58 w 260"/>
              <a:gd name="T47" fmla="*/ 22 h 874"/>
              <a:gd name="T48" fmla="*/ 38 w 260"/>
              <a:gd name="T49" fmla="*/ 38 h 874"/>
              <a:gd name="T50" fmla="*/ 22 w 260"/>
              <a:gd name="T51" fmla="*/ 56 h 874"/>
              <a:gd name="T52" fmla="*/ 16 w 260"/>
              <a:gd name="T53" fmla="*/ 68 h 874"/>
              <a:gd name="T54" fmla="*/ 10 w 260"/>
              <a:gd name="T55" fmla="*/ 78 h 874"/>
              <a:gd name="T56" fmla="*/ 6 w 260"/>
              <a:gd name="T57" fmla="*/ 90 h 874"/>
              <a:gd name="T58" fmla="*/ 2 w 260"/>
              <a:gd name="T59" fmla="*/ 104 h 874"/>
              <a:gd name="T60" fmla="*/ 0 w 260"/>
              <a:gd name="T61" fmla="*/ 116 h 874"/>
              <a:gd name="T62" fmla="*/ 0 w 260"/>
              <a:gd name="T63" fmla="*/ 130 h 874"/>
              <a:gd name="T64" fmla="*/ 0 w 260"/>
              <a:gd name="T65" fmla="*/ 874 h 874"/>
              <a:gd name="T66" fmla="*/ 260 w 260"/>
              <a:gd name="T67"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0" h="874">
                <a:moveTo>
                  <a:pt x="260" y="874"/>
                </a:moveTo>
                <a:lnTo>
                  <a:pt x="260" y="130"/>
                </a:lnTo>
                <a:lnTo>
                  <a:pt x="260" y="130"/>
                </a:lnTo>
                <a:lnTo>
                  <a:pt x="260" y="116"/>
                </a:lnTo>
                <a:lnTo>
                  <a:pt x="258" y="104"/>
                </a:lnTo>
                <a:lnTo>
                  <a:pt x="254" y="92"/>
                </a:lnTo>
                <a:lnTo>
                  <a:pt x="250" y="80"/>
                </a:lnTo>
                <a:lnTo>
                  <a:pt x="246" y="68"/>
                </a:lnTo>
                <a:lnTo>
                  <a:pt x="238" y="56"/>
                </a:lnTo>
                <a:lnTo>
                  <a:pt x="222" y="38"/>
                </a:lnTo>
                <a:lnTo>
                  <a:pt x="204" y="22"/>
                </a:lnTo>
                <a:lnTo>
                  <a:pt x="192" y="16"/>
                </a:lnTo>
                <a:lnTo>
                  <a:pt x="182" y="10"/>
                </a:lnTo>
                <a:lnTo>
                  <a:pt x="170" y="6"/>
                </a:lnTo>
                <a:lnTo>
                  <a:pt x="156" y="2"/>
                </a:lnTo>
                <a:lnTo>
                  <a:pt x="144" y="0"/>
                </a:lnTo>
                <a:lnTo>
                  <a:pt x="130" y="0"/>
                </a:lnTo>
                <a:lnTo>
                  <a:pt x="130" y="0"/>
                </a:lnTo>
                <a:lnTo>
                  <a:pt x="118" y="0"/>
                </a:lnTo>
                <a:lnTo>
                  <a:pt x="104" y="2"/>
                </a:lnTo>
                <a:lnTo>
                  <a:pt x="92" y="6"/>
                </a:lnTo>
                <a:lnTo>
                  <a:pt x="80" y="10"/>
                </a:lnTo>
                <a:lnTo>
                  <a:pt x="68" y="14"/>
                </a:lnTo>
                <a:lnTo>
                  <a:pt x="58" y="22"/>
                </a:lnTo>
                <a:lnTo>
                  <a:pt x="38" y="38"/>
                </a:lnTo>
                <a:lnTo>
                  <a:pt x="22" y="56"/>
                </a:lnTo>
                <a:lnTo>
                  <a:pt x="16" y="68"/>
                </a:lnTo>
                <a:lnTo>
                  <a:pt x="10" y="78"/>
                </a:lnTo>
                <a:lnTo>
                  <a:pt x="6" y="90"/>
                </a:lnTo>
                <a:lnTo>
                  <a:pt x="2" y="104"/>
                </a:lnTo>
                <a:lnTo>
                  <a:pt x="0" y="116"/>
                </a:lnTo>
                <a:lnTo>
                  <a:pt x="0" y="130"/>
                </a:lnTo>
                <a:lnTo>
                  <a:pt x="0" y="874"/>
                </a:lnTo>
                <a:lnTo>
                  <a:pt x="260" y="874"/>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77" name="Freeform 375"/>
          <p:cNvSpPr/>
          <p:nvPr>
            <p:custDataLst>
              <p:tags r:id="rId171"/>
            </p:custDataLst>
          </p:nvPr>
        </p:nvSpPr>
        <p:spPr bwMode="auto">
          <a:xfrm>
            <a:off x="2812578" y="5601368"/>
            <a:ext cx="186988" cy="74794"/>
          </a:xfrm>
          <a:custGeom>
            <a:avLst/>
            <a:gdLst>
              <a:gd name="T0" fmla="*/ 250 w 250"/>
              <a:gd name="T1" fmla="*/ 100 h 100"/>
              <a:gd name="T2" fmla="*/ 0 w 250"/>
              <a:gd name="T3" fmla="*/ 100 h 100"/>
              <a:gd name="T4" fmla="*/ 0 w 250"/>
              <a:gd name="T5" fmla="*/ 10 h 100"/>
              <a:gd name="T6" fmla="*/ 0 w 250"/>
              <a:gd name="T7" fmla="*/ 10 h 100"/>
              <a:gd name="T8" fmla="*/ 0 w 250"/>
              <a:gd name="T9" fmla="*/ 6 h 100"/>
              <a:gd name="T10" fmla="*/ 2 w 250"/>
              <a:gd name="T11" fmla="*/ 2 h 100"/>
              <a:gd name="T12" fmla="*/ 6 w 250"/>
              <a:gd name="T13" fmla="*/ 0 h 100"/>
              <a:gd name="T14" fmla="*/ 10 w 250"/>
              <a:gd name="T15" fmla="*/ 0 h 100"/>
              <a:gd name="T16" fmla="*/ 238 w 250"/>
              <a:gd name="T17" fmla="*/ 0 h 100"/>
              <a:gd name="T18" fmla="*/ 238 w 250"/>
              <a:gd name="T19" fmla="*/ 0 h 100"/>
              <a:gd name="T20" fmla="*/ 244 w 250"/>
              <a:gd name="T21" fmla="*/ 0 h 100"/>
              <a:gd name="T22" fmla="*/ 246 w 250"/>
              <a:gd name="T23" fmla="*/ 4 h 100"/>
              <a:gd name="T24" fmla="*/ 248 w 250"/>
              <a:gd name="T25" fmla="*/ 6 h 100"/>
              <a:gd name="T26" fmla="*/ 250 w 250"/>
              <a:gd name="T27" fmla="*/ 10 h 100"/>
              <a:gd name="T28" fmla="*/ 25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250" y="100"/>
                </a:moveTo>
                <a:lnTo>
                  <a:pt x="0" y="100"/>
                </a:lnTo>
                <a:lnTo>
                  <a:pt x="0" y="10"/>
                </a:lnTo>
                <a:lnTo>
                  <a:pt x="0" y="10"/>
                </a:lnTo>
                <a:lnTo>
                  <a:pt x="0" y="6"/>
                </a:lnTo>
                <a:lnTo>
                  <a:pt x="2" y="2"/>
                </a:lnTo>
                <a:lnTo>
                  <a:pt x="6" y="0"/>
                </a:lnTo>
                <a:lnTo>
                  <a:pt x="10" y="0"/>
                </a:lnTo>
                <a:lnTo>
                  <a:pt x="238" y="0"/>
                </a:lnTo>
                <a:lnTo>
                  <a:pt x="238" y="0"/>
                </a:lnTo>
                <a:lnTo>
                  <a:pt x="244" y="0"/>
                </a:lnTo>
                <a:lnTo>
                  <a:pt x="246" y="4"/>
                </a:lnTo>
                <a:lnTo>
                  <a:pt x="248" y="6"/>
                </a:lnTo>
                <a:lnTo>
                  <a:pt x="250" y="10"/>
                </a:lnTo>
                <a:lnTo>
                  <a:pt x="250" y="100"/>
                </a:lnTo>
                <a:close/>
              </a:path>
            </a:pathLst>
          </a:custGeom>
          <a:solidFill>
            <a:srgbClr val="EDE2D3">
              <a:lumMod val="50000"/>
            </a:srgbClr>
          </a:solidFill>
          <a:ln>
            <a:noFill/>
          </a:ln>
        </p:spPr>
        <p:txBody>
          <a:bodyPr vert="horz" wrap="square" lIns="91440" tIns="45720" rIns="91440" bIns="45720" numCol="1" anchor="t" anchorCtr="0" compatLnSpc="1"/>
          <a:lstStyle/>
          <a:p>
            <a:endParaRPr lang="zh-CN" altLang="en-US"/>
          </a:p>
        </p:txBody>
      </p:sp>
      <p:sp>
        <p:nvSpPr>
          <p:cNvPr id="178" name="Rectangle 376"/>
          <p:cNvSpPr>
            <a:spLocks noChangeArrowheads="1"/>
          </p:cNvSpPr>
          <p:nvPr>
            <p:custDataLst>
              <p:tags r:id="rId172"/>
            </p:custDataLst>
          </p:nvPr>
        </p:nvSpPr>
        <p:spPr bwMode="auto">
          <a:xfrm>
            <a:off x="2846984" y="5644749"/>
            <a:ext cx="118176" cy="17951"/>
          </a:xfrm>
          <a:prstGeom prst="rect">
            <a:avLst/>
          </a:prstGeom>
          <a:solidFill>
            <a:srgbClr val="FAA67A">
              <a:lumMod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Freeform 377"/>
          <p:cNvSpPr/>
          <p:nvPr>
            <p:custDataLst>
              <p:tags r:id="rId173"/>
            </p:custDataLst>
          </p:nvPr>
        </p:nvSpPr>
        <p:spPr bwMode="auto">
          <a:xfrm>
            <a:off x="3173090" y="5525077"/>
            <a:ext cx="157070" cy="106209"/>
          </a:xfrm>
          <a:custGeom>
            <a:avLst/>
            <a:gdLst>
              <a:gd name="T0" fmla="*/ 0 w 210"/>
              <a:gd name="T1" fmla="*/ 142 h 142"/>
              <a:gd name="T2" fmla="*/ 210 w 210"/>
              <a:gd name="T3" fmla="*/ 142 h 142"/>
              <a:gd name="T4" fmla="*/ 184 w 210"/>
              <a:gd name="T5" fmla="*/ 0 h 142"/>
              <a:gd name="T6" fmla="*/ 22 w 210"/>
              <a:gd name="T7" fmla="*/ 0 h 142"/>
              <a:gd name="T8" fmla="*/ 0 w 210"/>
              <a:gd name="T9" fmla="*/ 142 h 142"/>
            </a:gdLst>
            <a:ahLst/>
            <a:cxnLst>
              <a:cxn ang="0">
                <a:pos x="T0" y="T1"/>
              </a:cxn>
              <a:cxn ang="0">
                <a:pos x="T2" y="T3"/>
              </a:cxn>
              <a:cxn ang="0">
                <a:pos x="T4" y="T5"/>
              </a:cxn>
              <a:cxn ang="0">
                <a:pos x="T6" y="T7"/>
              </a:cxn>
              <a:cxn ang="0">
                <a:pos x="T8" y="T9"/>
              </a:cxn>
            </a:cxnLst>
            <a:rect l="0" t="0" r="r" b="b"/>
            <a:pathLst>
              <a:path w="210" h="142">
                <a:moveTo>
                  <a:pt x="0" y="142"/>
                </a:moveTo>
                <a:lnTo>
                  <a:pt x="210" y="142"/>
                </a:lnTo>
                <a:lnTo>
                  <a:pt x="184" y="0"/>
                </a:lnTo>
                <a:lnTo>
                  <a:pt x="22" y="0"/>
                </a:lnTo>
                <a:lnTo>
                  <a:pt x="0" y="14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378"/>
          <p:cNvSpPr/>
          <p:nvPr>
            <p:custDataLst>
              <p:tags r:id="rId174"/>
            </p:custDataLst>
          </p:nvPr>
        </p:nvSpPr>
        <p:spPr bwMode="auto">
          <a:xfrm>
            <a:off x="3162619" y="5623806"/>
            <a:ext cx="186988" cy="74794"/>
          </a:xfrm>
          <a:custGeom>
            <a:avLst/>
            <a:gdLst>
              <a:gd name="T0" fmla="*/ 0 w 250"/>
              <a:gd name="T1" fmla="*/ 100 h 100"/>
              <a:gd name="T2" fmla="*/ 250 w 250"/>
              <a:gd name="T3" fmla="*/ 100 h 100"/>
              <a:gd name="T4" fmla="*/ 250 w 250"/>
              <a:gd name="T5" fmla="*/ 12 h 100"/>
              <a:gd name="T6" fmla="*/ 250 w 250"/>
              <a:gd name="T7" fmla="*/ 12 h 100"/>
              <a:gd name="T8" fmla="*/ 250 w 250"/>
              <a:gd name="T9" fmla="*/ 8 h 100"/>
              <a:gd name="T10" fmla="*/ 248 w 250"/>
              <a:gd name="T11" fmla="*/ 4 h 100"/>
              <a:gd name="T12" fmla="*/ 244 w 250"/>
              <a:gd name="T13" fmla="*/ 2 h 100"/>
              <a:gd name="T14" fmla="*/ 240 w 250"/>
              <a:gd name="T15" fmla="*/ 0 h 100"/>
              <a:gd name="T16" fmla="*/ 12 w 250"/>
              <a:gd name="T17" fmla="*/ 0 h 100"/>
              <a:gd name="T18" fmla="*/ 12 w 250"/>
              <a:gd name="T19" fmla="*/ 0 h 100"/>
              <a:gd name="T20" fmla="*/ 8 w 250"/>
              <a:gd name="T21" fmla="*/ 2 h 100"/>
              <a:gd name="T22" fmla="*/ 4 w 250"/>
              <a:gd name="T23" fmla="*/ 4 h 100"/>
              <a:gd name="T24" fmla="*/ 2 w 250"/>
              <a:gd name="T25" fmla="*/ 8 h 100"/>
              <a:gd name="T26" fmla="*/ 0 w 250"/>
              <a:gd name="T27" fmla="*/ 12 h 100"/>
              <a:gd name="T28" fmla="*/ 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0" y="100"/>
                </a:moveTo>
                <a:lnTo>
                  <a:pt x="250" y="100"/>
                </a:lnTo>
                <a:lnTo>
                  <a:pt x="250" y="12"/>
                </a:lnTo>
                <a:lnTo>
                  <a:pt x="250" y="12"/>
                </a:lnTo>
                <a:lnTo>
                  <a:pt x="250" y="8"/>
                </a:lnTo>
                <a:lnTo>
                  <a:pt x="248" y="4"/>
                </a:lnTo>
                <a:lnTo>
                  <a:pt x="244" y="2"/>
                </a:lnTo>
                <a:lnTo>
                  <a:pt x="240" y="0"/>
                </a:lnTo>
                <a:lnTo>
                  <a:pt x="12" y="0"/>
                </a:lnTo>
                <a:lnTo>
                  <a:pt x="12" y="0"/>
                </a:lnTo>
                <a:lnTo>
                  <a:pt x="8" y="2"/>
                </a:lnTo>
                <a:lnTo>
                  <a:pt x="4" y="4"/>
                </a:lnTo>
                <a:lnTo>
                  <a:pt x="2" y="8"/>
                </a:lnTo>
                <a:lnTo>
                  <a:pt x="0" y="12"/>
                </a:lnTo>
                <a:lnTo>
                  <a:pt x="0" y="1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379"/>
          <p:cNvSpPr/>
          <p:nvPr>
            <p:custDataLst>
              <p:tags r:id="rId175"/>
            </p:custDataLst>
          </p:nvPr>
        </p:nvSpPr>
        <p:spPr bwMode="auto">
          <a:xfrm>
            <a:off x="3150651" y="4905775"/>
            <a:ext cx="195963" cy="653708"/>
          </a:xfrm>
          <a:custGeom>
            <a:avLst/>
            <a:gdLst>
              <a:gd name="T0" fmla="*/ 0 w 262"/>
              <a:gd name="T1" fmla="*/ 874 h 874"/>
              <a:gd name="T2" fmla="*/ 0 w 262"/>
              <a:gd name="T3" fmla="*/ 130 h 874"/>
              <a:gd name="T4" fmla="*/ 0 w 262"/>
              <a:gd name="T5" fmla="*/ 130 h 874"/>
              <a:gd name="T6" fmla="*/ 2 w 262"/>
              <a:gd name="T7" fmla="*/ 116 h 874"/>
              <a:gd name="T8" fmla="*/ 4 w 262"/>
              <a:gd name="T9" fmla="*/ 104 h 874"/>
              <a:gd name="T10" fmla="*/ 6 w 262"/>
              <a:gd name="T11" fmla="*/ 92 h 874"/>
              <a:gd name="T12" fmla="*/ 10 w 262"/>
              <a:gd name="T13" fmla="*/ 80 h 874"/>
              <a:gd name="T14" fmla="*/ 16 w 262"/>
              <a:gd name="T15" fmla="*/ 68 h 874"/>
              <a:gd name="T16" fmla="*/ 24 w 262"/>
              <a:gd name="T17" fmla="*/ 58 h 874"/>
              <a:gd name="T18" fmla="*/ 38 w 262"/>
              <a:gd name="T19" fmla="*/ 38 h 874"/>
              <a:gd name="T20" fmla="*/ 58 w 262"/>
              <a:gd name="T21" fmla="*/ 22 h 874"/>
              <a:gd name="T22" fmla="*/ 70 w 262"/>
              <a:gd name="T23" fmla="*/ 16 h 874"/>
              <a:gd name="T24" fmla="*/ 80 w 262"/>
              <a:gd name="T25" fmla="*/ 10 h 874"/>
              <a:gd name="T26" fmla="*/ 92 w 262"/>
              <a:gd name="T27" fmla="*/ 6 h 874"/>
              <a:gd name="T28" fmla="*/ 104 w 262"/>
              <a:gd name="T29" fmla="*/ 2 h 874"/>
              <a:gd name="T30" fmla="*/ 118 w 262"/>
              <a:gd name="T31" fmla="*/ 0 h 874"/>
              <a:gd name="T32" fmla="*/ 132 w 262"/>
              <a:gd name="T33" fmla="*/ 0 h 874"/>
              <a:gd name="T34" fmla="*/ 132 w 262"/>
              <a:gd name="T35" fmla="*/ 0 h 874"/>
              <a:gd name="T36" fmla="*/ 144 w 262"/>
              <a:gd name="T37" fmla="*/ 0 h 874"/>
              <a:gd name="T38" fmla="*/ 158 w 262"/>
              <a:gd name="T39" fmla="*/ 2 h 874"/>
              <a:gd name="T40" fmla="*/ 170 w 262"/>
              <a:gd name="T41" fmla="*/ 6 h 874"/>
              <a:gd name="T42" fmla="*/ 182 w 262"/>
              <a:gd name="T43" fmla="*/ 10 h 874"/>
              <a:gd name="T44" fmla="*/ 194 w 262"/>
              <a:gd name="T45" fmla="*/ 16 h 874"/>
              <a:gd name="T46" fmla="*/ 204 w 262"/>
              <a:gd name="T47" fmla="*/ 22 h 874"/>
              <a:gd name="T48" fmla="*/ 224 w 262"/>
              <a:gd name="T49" fmla="*/ 38 h 874"/>
              <a:gd name="T50" fmla="*/ 240 w 262"/>
              <a:gd name="T51" fmla="*/ 58 h 874"/>
              <a:gd name="T52" fmla="*/ 246 w 262"/>
              <a:gd name="T53" fmla="*/ 68 h 874"/>
              <a:gd name="T54" fmla="*/ 252 w 262"/>
              <a:gd name="T55" fmla="*/ 80 h 874"/>
              <a:gd name="T56" fmla="*/ 256 w 262"/>
              <a:gd name="T57" fmla="*/ 92 h 874"/>
              <a:gd name="T58" fmla="*/ 258 w 262"/>
              <a:gd name="T59" fmla="*/ 104 h 874"/>
              <a:gd name="T60" fmla="*/ 260 w 262"/>
              <a:gd name="T61" fmla="*/ 116 h 874"/>
              <a:gd name="T62" fmla="*/ 262 w 262"/>
              <a:gd name="T63" fmla="*/ 130 h 874"/>
              <a:gd name="T64" fmla="*/ 262 w 262"/>
              <a:gd name="T65" fmla="*/ 874 h 874"/>
              <a:gd name="T66" fmla="*/ 0 w 262"/>
              <a:gd name="T67"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874">
                <a:moveTo>
                  <a:pt x="0" y="874"/>
                </a:moveTo>
                <a:lnTo>
                  <a:pt x="0" y="130"/>
                </a:lnTo>
                <a:lnTo>
                  <a:pt x="0" y="130"/>
                </a:lnTo>
                <a:lnTo>
                  <a:pt x="2" y="116"/>
                </a:lnTo>
                <a:lnTo>
                  <a:pt x="4" y="104"/>
                </a:lnTo>
                <a:lnTo>
                  <a:pt x="6" y="92"/>
                </a:lnTo>
                <a:lnTo>
                  <a:pt x="10" y="80"/>
                </a:lnTo>
                <a:lnTo>
                  <a:pt x="16" y="68"/>
                </a:lnTo>
                <a:lnTo>
                  <a:pt x="24" y="58"/>
                </a:lnTo>
                <a:lnTo>
                  <a:pt x="38" y="38"/>
                </a:lnTo>
                <a:lnTo>
                  <a:pt x="58" y="22"/>
                </a:lnTo>
                <a:lnTo>
                  <a:pt x="70" y="16"/>
                </a:lnTo>
                <a:lnTo>
                  <a:pt x="80" y="10"/>
                </a:lnTo>
                <a:lnTo>
                  <a:pt x="92" y="6"/>
                </a:lnTo>
                <a:lnTo>
                  <a:pt x="104" y="2"/>
                </a:lnTo>
                <a:lnTo>
                  <a:pt x="118" y="0"/>
                </a:lnTo>
                <a:lnTo>
                  <a:pt x="132" y="0"/>
                </a:lnTo>
                <a:lnTo>
                  <a:pt x="132" y="0"/>
                </a:lnTo>
                <a:lnTo>
                  <a:pt x="144" y="0"/>
                </a:lnTo>
                <a:lnTo>
                  <a:pt x="158" y="2"/>
                </a:lnTo>
                <a:lnTo>
                  <a:pt x="170" y="6"/>
                </a:lnTo>
                <a:lnTo>
                  <a:pt x="182" y="10"/>
                </a:lnTo>
                <a:lnTo>
                  <a:pt x="194" y="16"/>
                </a:lnTo>
                <a:lnTo>
                  <a:pt x="204" y="22"/>
                </a:lnTo>
                <a:lnTo>
                  <a:pt x="224" y="38"/>
                </a:lnTo>
                <a:lnTo>
                  <a:pt x="240" y="58"/>
                </a:lnTo>
                <a:lnTo>
                  <a:pt x="246" y="68"/>
                </a:lnTo>
                <a:lnTo>
                  <a:pt x="252" y="80"/>
                </a:lnTo>
                <a:lnTo>
                  <a:pt x="256" y="92"/>
                </a:lnTo>
                <a:lnTo>
                  <a:pt x="258" y="104"/>
                </a:lnTo>
                <a:lnTo>
                  <a:pt x="260" y="116"/>
                </a:lnTo>
                <a:lnTo>
                  <a:pt x="262" y="130"/>
                </a:lnTo>
                <a:lnTo>
                  <a:pt x="262" y="874"/>
                </a:lnTo>
                <a:lnTo>
                  <a:pt x="0" y="874"/>
                </a:lnTo>
                <a:close/>
              </a:path>
            </a:pathLst>
          </a:custGeom>
          <a:solidFill>
            <a:srgbClr val="FFFFFF">
              <a:lumMod val="50000"/>
            </a:srgbClr>
          </a:solidFill>
          <a:ln>
            <a:noFill/>
          </a:ln>
        </p:spPr>
        <p:txBody>
          <a:bodyPr vert="horz" wrap="square" lIns="91440" tIns="45720" rIns="91440" bIns="45720" numCol="1" anchor="t" anchorCtr="0" compatLnSpc="1"/>
          <a:lstStyle/>
          <a:p>
            <a:endParaRPr lang="zh-CN" altLang="en-US"/>
          </a:p>
        </p:txBody>
      </p:sp>
      <p:sp>
        <p:nvSpPr>
          <p:cNvPr id="182" name="Freeform 380"/>
          <p:cNvSpPr/>
          <p:nvPr>
            <p:custDataLst>
              <p:tags r:id="rId176"/>
            </p:custDataLst>
          </p:nvPr>
        </p:nvSpPr>
        <p:spPr bwMode="auto">
          <a:xfrm>
            <a:off x="3162619" y="5601368"/>
            <a:ext cx="186988" cy="74794"/>
          </a:xfrm>
          <a:custGeom>
            <a:avLst/>
            <a:gdLst>
              <a:gd name="T0" fmla="*/ 0 w 250"/>
              <a:gd name="T1" fmla="*/ 100 h 100"/>
              <a:gd name="T2" fmla="*/ 250 w 250"/>
              <a:gd name="T3" fmla="*/ 100 h 100"/>
              <a:gd name="T4" fmla="*/ 250 w 250"/>
              <a:gd name="T5" fmla="*/ 12 h 100"/>
              <a:gd name="T6" fmla="*/ 250 w 250"/>
              <a:gd name="T7" fmla="*/ 12 h 100"/>
              <a:gd name="T8" fmla="*/ 250 w 250"/>
              <a:gd name="T9" fmla="*/ 6 h 100"/>
              <a:gd name="T10" fmla="*/ 248 w 250"/>
              <a:gd name="T11" fmla="*/ 4 h 100"/>
              <a:gd name="T12" fmla="*/ 244 w 250"/>
              <a:gd name="T13" fmla="*/ 2 h 100"/>
              <a:gd name="T14" fmla="*/ 240 w 250"/>
              <a:gd name="T15" fmla="*/ 0 h 100"/>
              <a:gd name="T16" fmla="*/ 12 w 250"/>
              <a:gd name="T17" fmla="*/ 0 h 100"/>
              <a:gd name="T18" fmla="*/ 12 w 250"/>
              <a:gd name="T19" fmla="*/ 0 h 100"/>
              <a:gd name="T20" fmla="*/ 8 w 250"/>
              <a:gd name="T21" fmla="*/ 0 h 100"/>
              <a:gd name="T22" fmla="*/ 4 w 250"/>
              <a:gd name="T23" fmla="*/ 4 h 100"/>
              <a:gd name="T24" fmla="*/ 2 w 250"/>
              <a:gd name="T25" fmla="*/ 6 h 100"/>
              <a:gd name="T26" fmla="*/ 0 w 250"/>
              <a:gd name="T27" fmla="*/ 10 h 100"/>
              <a:gd name="T28" fmla="*/ 0 w 250"/>
              <a:gd name="T2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00">
                <a:moveTo>
                  <a:pt x="0" y="100"/>
                </a:moveTo>
                <a:lnTo>
                  <a:pt x="250" y="100"/>
                </a:lnTo>
                <a:lnTo>
                  <a:pt x="250" y="12"/>
                </a:lnTo>
                <a:lnTo>
                  <a:pt x="250" y="12"/>
                </a:lnTo>
                <a:lnTo>
                  <a:pt x="250" y="6"/>
                </a:lnTo>
                <a:lnTo>
                  <a:pt x="248" y="4"/>
                </a:lnTo>
                <a:lnTo>
                  <a:pt x="244" y="2"/>
                </a:lnTo>
                <a:lnTo>
                  <a:pt x="240" y="0"/>
                </a:lnTo>
                <a:lnTo>
                  <a:pt x="12" y="0"/>
                </a:lnTo>
                <a:lnTo>
                  <a:pt x="12" y="0"/>
                </a:lnTo>
                <a:lnTo>
                  <a:pt x="8" y="0"/>
                </a:lnTo>
                <a:lnTo>
                  <a:pt x="4" y="4"/>
                </a:lnTo>
                <a:lnTo>
                  <a:pt x="2" y="6"/>
                </a:lnTo>
                <a:lnTo>
                  <a:pt x="0" y="10"/>
                </a:lnTo>
                <a:lnTo>
                  <a:pt x="0" y="100"/>
                </a:lnTo>
                <a:close/>
              </a:path>
            </a:pathLst>
          </a:custGeom>
          <a:solidFill>
            <a:srgbClr val="EDE2D3">
              <a:lumMod val="50000"/>
            </a:srgbClr>
          </a:solidFill>
          <a:ln>
            <a:noFill/>
          </a:ln>
        </p:spPr>
        <p:txBody>
          <a:bodyPr vert="horz" wrap="square" lIns="91440" tIns="45720" rIns="91440" bIns="45720" numCol="1" anchor="t" anchorCtr="0" compatLnSpc="1"/>
          <a:lstStyle/>
          <a:p>
            <a:endParaRPr lang="zh-CN" altLang="en-US"/>
          </a:p>
        </p:txBody>
      </p:sp>
      <p:sp>
        <p:nvSpPr>
          <p:cNvPr id="183" name="Rectangle 381"/>
          <p:cNvSpPr>
            <a:spLocks noChangeArrowheads="1"/>
          </p:cNvSpPr>
          <p:nvPr>
            <p:custDataLst>
              <p:tags r:id="rId177"/>
            </p:custDataLst>
          </p:nvPr>
        </p:nvSpPr>
        <p:spPr bwMode="auto">
          <a:xfrm>
            <a:off x="3198521" y="5644749"/>
            <a:ext cx="116680" cy="17951"/>
          </a:xfrm>
          <a:prstGeom prst="rect">
            <a:avLst/>
          </a:prstGeom>
          <a:solidFill>
            <a:srgbClr val="FAA67A">
              <a:lumMod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Freeform 382"/>
          <p:cNvSpPr/>
          <p:nvPr>
            <p:custDataLst>
              <p:tags r:id="rId178"/>
            </p:custDataLst>
          </p:nvPr>
        </p:nvSpPr>
        <p:spPr bwMode="auto">
          <a:xfrm>
            <a:off x="1780407" y="4425590"/>
            <a:ext cx="104713" cy="299180"/>
          </a:xfrm>
          <a:custGeom>
            <a:avLst/>
            <a:gdLst>
              <a:gd name="T0" fmla="*/ 132 w 140"/>
              <a:gd name="T1" fmla="*/ 400 h 400"/>
              <a:gd name="T2" fmla="*/ 6 w 140"/>
              <a:gd name="T3" fmla="*/ 400 h 400"/>
              <a:gd name="T4" fmla="*/ 6 w 140"/>
              <a:gd name="T5" fmla="*/ 400 h 400"/>
              <a:gd name="T6" fmla="*/ 2 w 140"/>
              <a:gd name="T7" fmla="*/ 400 h 400"/>
              <a:gd name="T8" fmla="*/ 0 w 140"/>
              <a:gd name="T9" fmla="*/ 394 h 400"/>
              <a:gd name="T10" fmla="*/ 0 w 140"/>
              <a:gd name="T11" fmla="*/ 6 h 400"/>
              <a:gd name="T12" fmla="*/ 0 w 140"/>
              <a:gd name="T13" fmla="*/ 6 h 400"/>
              <a:gd name="T14" fmla="*/ 2 w 140"/>
              <a:gd name="T15" fmla="*/ 0 h 400"/>
              <a:gd name="T16" fmla="*/ 8 w 140"/>
              <a:gd name="T17" fmla="*/ 0 h 400"/>
              <a:gd name="T18" fmla="*/ 134 w 140"/>
              <a:gd name="T19" fmla="*/ 0 h 400"/>
              <a:gd name="T20" fmla="*/ 134 w 140"/>
              <a:gd name="T21" fmla="*/ 0 h 400"/>
              <a:gd name="T22" fmla="*/ 138 w 140"/>
              <a:gd name="T23" fmla="*/ 2 h 400"/>
              <a:gd name="T24" fmla="*/ 140 w 140"/>
              <a:gd name="T25" fmla="*/ 6 h 400"/>
              <a:gd name="T26" fmla="*/ 140 w 140"/>
              <a:gd name="T27" fmla="*/ 394 h 400"/>
              <a:gd name="T28" fmla="*/ 140 w 140"/>
              <a:gd name="T29" fmla="*/ 394 h 400"/>
              <a:gd name="T30" fmla="*/ 138 w 140"/>
              <a:gd name="T31" fmla="*/ 400 h 400"/>
              <a:gd name="T32" fmla="*/ 132 w 140"/>
              <a:gd name="T33" fmla="*/ 400 h 400"/>
              <a:gd name="T34" fmla="*/ 132 w 140"/>
              <a:gd name="T35"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400">
                <a:moveTo>
                  <a:pt x="132" y="400"/>
                </a:moveTo>
                <a:lnTo>
                  <a:pt x="6" y="400"/>
                </a:lnTo>
                <a:lnTo>
                  <a:pt x="6" y="400"/>
                </a:lnTo>
                <a:lnTo>
                  <a:pt x="2" y="400"/>
                </a:lnTo>
                <a:lnTo>
                  <a:pt x="0" y="394"/>
                </a:lnTo>
                <a:lnTo>
                  <a:pt x="0" y="6"/>
                </a:lnTo>
                <a:lnTo>
                  <a:pt x="0" y="6"/>
                </a:lnTo>
                <a:lnTo>
                  <a:pt x="2" y="0"/>
                </a:lnTo>
                <a:lnTo>
                  <a:pt x="8" y="0"/>
                </a:lnTo>
                <a:lnTo>
                  <a:pt x="134" y="0"/>
                </a:lnTo>
                <a:lnTo>
                  <a:pt x="134" y="0"/>
                </a:lnTo>
                <a:lnTo>
                  <a:pt x="138" y="2"/>
                </a:lnTo>
                <a:lnTo>
                  <a:pt x="140" y="6"/>
                </a:lnTo>
                <a:lnTo>
                  <a:pt x="140" y="394"/>
                </a:lnTo>
                <a:lnTo>
                  <a:pt x="140" y="394"/>
                </a:lnTo>
                <a:lnTo>
                  <a:pt x="138" y="400"/>
                </a:lnTo>
                <a:lnTo>
                  <a:pt x="132" y="400"/>
                </a:lnTo>
                <a:lnTo>
                  <a:pt x="132" y="4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Rectangle 383"/>
          <p:cNvSpPr>
            <a:spLocks noChangeArrowheads="1"/>
          </p:cNvSpPr>
          <p:nvPr>
            <p:custDataLst>
              <p:tags r:id="rId179"/>
            </p:custDataLst>
          </p:nvPr>
        </p:nvSpPr>
        <p:spPr bwMode="auto">
          <a:xfrm>
            <a:off x="1980857" y="5206450"/>
            <a:ext cx="61332" cy="492151"/>
          </a:xfrm>
          <a:prstGeom prst="rect">
            <a:avLst/>
          </a:prstGeom>
          <a:solidFill>
            <a:srgbClr val="FFFFFF">
              <a:lumMod val="85000"/>
            </a:srgbClr>
          </a:solidFill>
          <a:ln>
            <a:noFill/>
          </a:ln>
        </p:spPr>
        <p:txBody>
          <a:bodyPr vert="horz" wrap="square" lIns="91440" tIns="45720" rIns="91440" bIns="45720" numCol="1" anchor="t" anchorCtr="0" compatLnSpc="1"/>
          <a:lstStyle/>
          <a:p>
            <a:endParaRPr lang="zh-CN" altLang="en-US"/>
          </a:p>
        </p:txBody>
      </p:sp>
      <p:sp>
        <p:nvSpPr>
          <p:cNvPr id="186" name="Freeform 384"/>
          <p:cNvSpPr/>
          <p:nvPr>
            <p:custDataLst>
              <p:tags r:id="rId180"/>
            </p:custDataLst>
          </p:nvPr>
        </p:nvSpPr>
        <p:spPr bwMode="auto">
          <a:xfrm>
            <a:off x="2323418" y="5207946"/>
            <a:ext cx="62828" cy="490655"/>
          </a:xfrm>
          <a:custGeom>
            <a:avLst/>
            <a:gdLst>
              <a:gd name="T0" fmla="*/ 84 w 84"/>
              <a:gd name="T1" fmla="*/ 656 h 656"/>
              <a:gd name="T2" fmla="*/ 0 w 84"/>
              <a:gd name="T3" fmla="*/ 656 h 656"/>
              <a:gd name="T4" fmla="*/ 2 w 84"/>
              <a:gd name="T5" fmla="*/ 0 h 656"/>
              <a:gd name="T6" fmla="*/ 84 w 84"/>
              <a:gd name="T7" fmla="*/ 0 h 656"/>
              <a:gd name="T8" fmla="*/ 84 w 84"/>
              <a:gd name="T9" fmla="*/ 656 h 656"/>
            </a:gdLst>
            <a:ahLst/>
            <a:cxnLst>
              <a:cxn ang="0">
                <a:pos x="T0" y="T1"/>
              </a:cxn>
              <a:cxn ang="0">
                <a:pos x="T2" y="T3"/>
              </a:cxn>
              <a:cxn ang="0">
                <a:pos x="T4" y="T5"/>
              </a:cxn>
              <a:cxn ang="0">
                <a:pos x="T6" y="T7"/>
              </a:cxn>
              <a:cxn ang="0">
                <a:pos x="T8" y="T9"/>
              </a:cxn>
            </a:cxnLst>
            <a:rect l="0" t="0" r="r" b="b"/>
            <a:pathLst>
              <a:path w="84" h="656">
                <a:moveTo>
                  <a:pt x="84" y="656"/>
                </a:moveTo>
                <a:lnTo>
                  <a:pt x="0" y="656"/>
                </a:lnTo>
                <a:lnTo>
                  <a:pt x="2" y="0"/>
                </a:lnTo>
                <a:lnTo>
                  <a:pt x="84" y="0"/>
                </a:lnTo>
                <a:lnTo>
                  <a:pt x="84" y="656"/>
                </a:lnTo>
                <a:close/>
              </a:path>
            </a:pathLst>
          </a:custGeom>
          <a:solidFill>
            <a:srgbClr val="FFFFFF">
              <a:lumMod val="85000"/>
            </a:srgbClr>
          </a:solidFill>
          <a:ln>
            <a:noFill/>
          </a:ln>
        </p:spPr>
        <p:txBody>
          <a:bodyPr vert="horz" wrap="square" lIns="91440" tIns="45720" rIns="91440" bIns="45720" numCol="1" anchor="t" anchorCtr="0" compatLnSpc="1"/>
          <a:lstStyle/>
          <a:p>
            <a:endParaRPr lang="zh-CN" altLang="en-US"/>
          </a:p>
        </p:txBody>
      </p:sp>
      <p:sp>
        <p:nvSpPr>
          <p:cNvPr id="187" name="Freeform 385"/>
          <p:cNvSpPr/>
          <p:nvPr>
            <p:custDataLst>
              <p:tags r:id="rId181"/>
            </p:custDataLst>
          </p:nvPr>
        </p:nvSpPr>
        <p:spPr bwMode="auto">
          <a:xfrm>
            <a:off x="1892600" y="5086779"/>
            <a:ext cx="550491" cy="121168"/>
          </a:xfrm>
          <a:custGeom>
            <a:avLst/>
            <a:gdLst>
              <a:gd name="T0" fmla="*/ 736 w 736"/>
              <a:gd name="T1" fmla="*/ 162 h 162"/>
              <a:gd name="T2" fmla="*/ 10 w 736"/>
              <a:gd name="T3" fmla="*/ 162 h 162"/>
              <a:gd name="T4" fmla="*/ 10 w 736"/>
              <a:gd name="T5" fmla="*/ 162 h 162"/>
              <a:gd name="T6" fmla="*/ 6 w 736"/>
              <a:gd name="T7" fmla="*/ 162 h 162"/>
              <a:gd name="T8" fmla="*/ 4 w 736"/>
              <a:gd name="T9" fmla="*/ 158 h 162"/>
              <a:gd name="T10" fmla="*/ 0 w 736"/>
              <a:gd name="T11" fmla="*/ 156 h 162"/>
              <a:gd name="T12" fmla="*/ 0 w 736"/>
              <a:gd name="T13" fmla="*/ 152 h 162"/>
              <a:gd name="T14" fmla="*/ 0 w 736"/>
              <a:gd name="T15" fmla="*/ 10 h 162"/>
              <a:gd name="T16" fmla="*/ 0 w 736"/>
              <a:gd name="T17" fmla="*/ 10 h 162"/>
              <a:gd name="T18" fmla="*/ 0 w 736"/>
              <a:gd name="T19" fmla="*/ 6 h 162"/>
              <a:gd name="T20" fmla="*/ 4 w 736"/>
              <a:gd name="T21" fmla="*/ 2 h 162"/>
              <a:gd name="T22" fmla="*/ 6 w 736"/>
              <a:gd name="T23" fmla="*/ 0 h 162"/>
              <a:gd name="T24" fmla="*/ 10 w 736"/>
              <a:gd name="T25" fmla="*/ 0 h 162"/>
              <a:gd name="T26" fmla="*/ 736 w 736"/>
              <a:gd name="T27" fmla="*/ 0 h 162"/>
              <a:gd name="T28" fmla="*/ 736 w 736"/>
              <a:gd name="T2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6" h="162">
                <a:moveTo>
                  <a:pt x="736" y="162"/>
                </a:moveTo>
                <a:lnTo>
                  <a:pt x="10" y="162"/>
                </a:lnTo>
                <a:lnTo>
                  <a:pt x="10" y="162"/>
                </a:lnTo>
                <a:lnTo>
                  <a:pt x="6" y="162"/>
                </a:lnTo>
                <a:lnTo>
                  <a:pt x="4" y="158"/>
                </a:lnTo>
                <a:lnTo>
                  <a:pt x="0" y="156"/>
                </a:lnTo>
                <a:lnTo>
                  <a:pt x="0" y="152"/>
                </a:lnTo>
                <a:lnTo>
                  <a:pt x="0" y="10"/>
                </a:lnTo>
                <a:lnTo>
                  <a:pt x="0" y="10"/>
                </a:lnTo>
                <a:lnTo>
                  <a:pt x="0" y="6"/>
                </a:lnTo>
                <a:lnTo>
                  <a:pt x="4" y="2"/>
                </a:lnTo>
                <a:lnTo>
                  <a:pt x="6" y="0"/>
                </a:lnTo>
                <a:lnTo>
                  <a:pt x="10" y="0"/>
                </a:lnTo>
                <a:lnTo>
                  <a:pt x="736" y="0"/>
                </a:lnTo>
                <a:lnTo>
                  <a:pt x="736" y="162"/>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86"/>
          <p:cNvSpPr/>
          <p:nvPr>
            <p:custDataLst>
              <p:tags r:id="rId182"/>
            </p:custDataLst>
          </p:nvPr>
        </p:nvSpPr>
        <p:spPr bwMode="auto">
          <a:xfrm>
            <a:off x="2121472" y="5086779"/>
            <a:ext cx="353032" cy="121168"/>
          </a:xfrm>
          <a:custGeom>
            <a:avLst/>
            <a:gdLst>
              <a:gd name="T0" fmla="*/ 0 w 472"/>
              <a:gd name="T1" fmla="*/ 80 h 162"/>
              <a:gd name="T2" fmla="*/ 0 w 472"/>
              <a:gd name="T3" fmla="*/ 80 h 162"/>
              <a:gd name="T4" fmla="*/ 2 w 472"/>
              <a:gd name="T5" fmla="*/ 98 h 162"/>
              <a:gd name="T6" fmla="*/ 6 w 472"/>
              <a:gd name="T7" fmla="*/ 112 h 162"/>
              <a:gd name="T8" fmla="*/ 14 w 472"/>
              <a:gd name="T9" fmla="*/ 126 h 162"/>
              <a:gd name="T10" fmla="*/ 24 w 472"/>
              <a:gd name="T11" fmla="*/ 138 h 162"/>
              <a:gd name="T12" fmla="*/ 36 w 472"/>
              <a:gd name="T13" fmla="*/ 148 h 162"/>
              <a:gd name="T14" fmla="*/ 50 w 472"/>
              <a:gd name="T15" fmla="*/ 156 h 162"/>
              <a:gd name="T16" fmla="*/ 64 w 472"/>
              <a:gd name="T17" fmla="*/ 160 h 162"/>
              <a:gd name="T18" fmla="*/ 82 w 472"/>
              <a:gd name="T19" fmla="*/ 162 h 162"/>
              <a:gd name="T20" fmla="*/ 410 w 472"/>
              <a:gd name="T21" fmla="*/ 162 h 162"/>
              <a:gd name="T22" fmla="*/ 410 w 472"/>
              <a:gd name="T23" fmla="*/ 162 h 162"/>
              <a:gd name="T24" fmla="*/ 422 w 472"/>
              <a:gd name="T25" fmla="*/ 162 h 162"/>
              <a:gd name="T26" fmla="*/ 434 w 472"/>
              <a:gd name="T27" fmla="*/ 158 h 162"/>
              <a:gd name="T28" fmla="*/ 444 w 472"/>
              <a:gd name="T29" fmla="*/ 152 h 162"/>
              <a:gd name="T30" fmla="*/ 454 w 472"/>
              <a:gd name="T31" fmla="*/ 144 h 162"/>
              <a:gd name="T32" fmla="*/ 462 w 472"/>
              <a:gd name="T33" fmla="*/ 134 h 162"/>
              <a:gd name="T34" fmla="*/ 468 w 472"/>
              <a:gd name="T35" fmla="*/ 124 h 162"/>
              <a:gd name="T36" fmla="*/ 470 w 472"/>
              <a:gd name="T37" fmla="*/ 112 h 162"/>
              <a:gd name="T38" fmla="*/ 472 w 472"/>
              <a:gd name="T39" fmla="*/ 100 h 162"/>
              <a:gd name="T40" fmla="*/ 472 w 472"/>
              <a:gd name="T41" fmla="*/ 62 h 162"/>
              <a:gd name="T42" fmla="*/ 472 w 472"/>
              <a:gd name="T43" fmla="*/ 62 h 162"/>
              <a:gd name="T44" fmla="*/ 470 w 472"/>
              <a:gd name="T45" fmla="*/ 50 h 162"/>
              <a:gd name="T46" fmla="*/ 468 w 472"/>
              <a:gd name="T47" fmla="*/ 38 h 162"/>
              <a:gd name="T48" fmla="*/ 462 w 472"/>
              <a:gd name="T49" fmla="*/ 28 h 162"/>
              <a:gd name="T50" fmla="*/ 454 w 472"/>
              <a:gd name="T51" fmla="*/ 18 h 162"/>
              <a:gd name="T52" fmla="*/ 444 w 472"/>
              <a:gd name="T53" fmla="*/ 10 h 162"/>
              <a:gd name="T54" fmla="*/ 434 w 472"/>
              <a:gd name="T55" fmla="*/ 4 h 162"/>
              <a:gd name="T56" fmla="*/ 422 w 472"/>
              <a:gd name="T57" fmla="*/ 2 h 162"/>
              <a:gd name="T58" fmla="*/ 410 w 472"/>
              <a:gd name="T59" fmla="*/ 0 h 162"/>
              <a:gd name="T60" fmla="*/ 82 w 472"/>
              <a:gd name="T61" fmla="*/ 0 h 162"/>
              <a:gd name="T62" fmla="*/ 82 w 472"/>
              <a:gd name="T63" fmla="*/ 0 h 162"/>
              <a:gd name="T64" fmla="*/ 66 w 472"/>
              <a:gd name="T65" fmla="*/ 2 h 162"/>
              <a:gd name="T66" fmla="*/ 50 w 472"/>
              <a:gd name="T67" fmla="*/ 6 h 162"/>
              <a:gd name="T68" fmla="*/ 36 w 472"/>
              <a:gd name="T69" fmla="*/ 14 h 162"/>
              <a:gd name="T70" fmla="*/ 24 w 472"/>
              <a:gd name="T71" fmla="*/ 24 h 162"/>
              <a:gd name="T72" fmla="*/ 14 w 472"/>
              <a:gd name="T73" fmla="*/ 36 h 162"/>
              <a:gd name="T74" fmla="*/ 6 w 472"/>
              <a:gd name="T75" fmla="*/ 50 h 162"/>
              <a:gd name="T76" fmla="*/ 2 w 472"/>
              <a:gd name="T77" fmla="*/ 64 h 162"/>
              <a:gd name="T78" fmla="*/ 0 w 472"/>
              <a:gd name="T79" fmla="*/ 80 h 162"/>
              <a:gd name="T80" fmla="*/ 0 w 472"/>
              <a:gd name="T81" fmla="*/ 8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162">
                <a:moveTo>
                  <a:pt x="0" y="80"/>
                </a:moveTo>
                <a:lnTo>
                  <a:pt x="0" y="80"/>
                </a:lnTo>
                <a:lnTo>
                  <a:pt x="2" y="98"/>
                </a:lnTo>
                <a:lnTo>
                  <a:pt x="6" y="112"/>
                </a:lnTo>
                <a:lnTo>
                  <a:pt x="14" y="126"/>
                </a:lnTo>
                <a:lnTo>
                  <a:pt x="24" y="138"/>
                </a:lnTo>
                <a:lnTo>
                  <a:pt x="36" y="148"/>
                </a:lnTo>
                <a:lnTo>
                  <a:pt x="50" y="156"/>
                </a:lnTo>
                <a:lnTo>
                  <a:pt x="64" y="160"/>
                </a:lnTo>
                <a:lnTo>
                  <a:pt x="82" y="162"/>
                </a:lnTo>
                <a:lnTo>
                  <a:pt x="410" y="162"/>
                </a:lnTo>
                <a:lnTo>
                  <a:pt x="410" y="162"/>
                </a:lnTo>
                <a:lnTo>
                  <a:pt x="422" y="162"/>
                </a:lnTo>
                <a:lnTo>
                  <a:pt x="434" y="158"/>
                </a:lnTo>
                <a:lnTo>
                  <a:pt x="444" y="152"/>
                </a:lnTo>
                <a:lnTo>
                  <a:pt x="454" y="144"/>
                </a:lnTo>
                <a:lnTo>
                  <a:pt x="462" y="134"/>
                </a:lnTo>
                <a:lnTo>
                  <a:pt x="468" y="124"/>
                </a:lnTo>
                <a:lnTo>
                  <a:pt x="470" y="112"/>
                </a:lnTo>
                <a:lnTo>
                  <a:pt x="472" y="100"/>
                </a:lnTo>
                <a:lnTo>
                  <a:pt x="472" y="62"/>
                </a:lnTo>
                <a:lnTo>
                  <a:pt x="472" y="62"/>
                </a:lnTo>
                <a:lnTo>
                  <a:pt x="470" y="50"/>
                </a:lnTo>
                <a:lnTo>
                  <a:pt x="468" y="38"/>
                </a:lnTo>
                <a:lnTo>
                  <a:pt x="462" y="28"/>
                </a:lnTo>
                <a:lnTo>
                  <a:pt x="454" y="18"/>
                </a:lnTo>
                <a:lnTo>
                  <a:pt x="444" y="10"/>
                </a:lnTo>
                <a:lnTo>
                  <a:pt x="434" y="4"/>
                </a:lnTo>
                <a:lnTo>
                  <a:pt x="422" y="2"/>
                </a:lnTo>
                <a:lnTo>
                  <a:pt x="410" y="0"/>
                </a:lnTo>
                <a:lnTo>
                  <a:pt x="82" y="0"/>
                </a:lnTo>
                <a:lnTo>
                  <a:pt x="82" y="0"/>
                </a:lnTo>
                <a:lnTo>
                  <a:pt x="66" y="2"/>
                </a:lnTo>
                <a:lnTo>
                  <a:pt x="50" y="6"/>
                </a:lnTo>
                <a:lnTo>
                  <a:pt x="36" y="14"/>
                </a:lnTo>
                <a:lnTo>
                  <a:pt x="24" y="24"/>
                </a:lnTo>
                <a:lnTo>
                  <a:pt x="14" y="36"/>
                </a:lnTo>
                <a:lnTo>
                  <a:pt x="6" y="50"/>
                </a:lnTo>
                <a:lnTo>
                  <a:pt x="2" y="64"/>
                </a:lnTo>
                <a:lnTo>
                  <a:pt x="0" y="80"/>
                </a:lnTo>
                <a:lnTo>
                  <a:pt x="0" y="8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87"/>
          <p:cNvSpPr/>
          <p:nvPr>
            <p:custDataLst>
              <p:tags r:id="rId183"/>
            </p:custDataLst>
          </p:nvPr>
        </p:nvSpPr>
        <p:spPr bwMode="auto">
          <a:xfrm>
            <a:off x="1892599" y="5109217"/>
            <a:ext cx="554979" cy="98729"/>
          </a:xfrm>
          <a:custGeom>
            <a:avLst/>
            <a:gdLst>
              <a:gd name="T0" fmla="*/ 0 w 742"/>
              <a:gd name="T1" fmla="*/ 32 h 132"/>
              <a:gd name="T2" fmla="*/ 0 w 742"/>
              <a:gd name="T3" fmla="*/ 70 h 132"/>
              <a:gd name="T4" fmla="*/ 0 w 742"/>
              <a:gd name="T5" fmla="*/ 70 h 132"/>
              <a:gd name="T6" fmla="*/ 2 w 742"/>
              <a:gd name="T7" fmla="*/ 82 h 132"/>
              <a:gd name="T8" fmla="*/ 4 w 742"/>
              <a:gd name="T9" fmla="*/ 94 h 132"/>
              <a:gd name="T10" fmla="*/ 10 w 742"/>
              <a:gd name="T11" fmla="*/ 104 h 132"/>
              <a:gd name="T12" fmla="*/ 18 w 742"/>
              <a:gd name="T13" fmla="*/ 114 h 132"/>
              <a:gd name="T14" fmla="*/ 28 w 742"/>
              <a:gd name="T15" fmla="*/ 122 h 132"/>
              <a:gd name="T16" fmla="*/ 38 w 742"/>
              <a:gd name="T17" fmla="*/ 128 h 132"/>
              <a:gd name="T18" fmla="*/ 50 w 742"/>
              <a:gd name="T19" fmla="*/ 130 h 132"/>
              <a:gd name="T20" fmla="*/ 62 w 742"/>
              <a:gd name="T21" fmla="*/ 132 h 132"/>
              <a:gd name="T22" fmla="*/ 388 w 742"/>
              <a:gd name="T23" fmla="*/ 132 h 132"/>
              <a:gd name="T24" fmla="*/ 716 w 742"/>
              <a:gd name="T25" fmla="*/ 132 h 132"/>
              <a:gd name="T26" fmla="*/ 736 w 742"/>
              <a:gd name="T27" fmla="*/ 132 h 132"/>
              <a:gd name="T28" fmla="*/ 736 w 742"/>
              <a:gd name="T29" fmla="*/ 128 h 132"/>
              <a:gd name="T30" fmla="*/ 736 w 742"/>
              <a:gd name="T31" fmla="*/ 128 h 132"/>
              <a:gd name="T32" fmla="*/ 742 w 742"/>
              <a:gd name="T33" fmla="*/ 126 h 132"/>
              <a:gd name="T34" fmla="*/ 742 w 742"/>
              <a:gd name="T35" fmla="*/ 0 h 132"/>
              <a:gd name="T36" fmla="*/ 8 w 742"/>
              <a:gd name="T37" fmla="*/ 0 h 132"/>
              <a:gd name="T38" fmla="*/ 8 w 742"/>
              <a:gd name="T39" fmla="*/ 0 h 132"/>
              <a:gd name="T40" fmla="*/ 2 w 742"/>
              <a:gd name="T41" fmla="*/ 14 h 132"/>
              <a:gd name="T42" fmla="*/ 0 w 742"/>
              <a:gd name="T43" fmla="*/ 22 h 132"/>
              <a:gd name="T44" fmla="*/ 0 w 742"/>
              <a:gd name="T45" fmla="*/ 32 h 132"/>
              <a:gd name="T46" fmla="*/ 0 w 742"/>
              <a:gd name="T47" fmla="*/ 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2" h="132">
                <a:moveTo>
                  <a:pt x="0" y="32"/>
                </a:moveTo>
                <a:lnTo>
                  <a:pt x="0" y="70"/>
                </a:lnTo>
                <a:lnTo>
                  <a:pt x="0" y="70"/>
                </a:lnTo>
                <a:lnTo>
                  <a:pt x="2" y="82"/>
                </a:lnTo>
                <a:lnTo>
                  <a:pt x="4" y="94"/>
                </a:lnTo>
                <a:lnTo>
                  <a:pt x="10" y="104"/>
                </a:lnTo>
                <a:lnTo>
                  <a:pt x="18" y="114"/>
                </a:lnTo>
                <a:lnTo>
                  <a:pt x="28" y="122"/>
                </a:lnTo>
                <a:lnTo>
                  <a:pt x="38" y="128"/>
                </a:lnTo>
                <a:lnTo>
                  <a:pt x="50" y="130"/>
                </a:lnTo>
                <a:lnTo>
                  <a:pt x="62" y="132"/>
                </a:lnTo>
                <a:lnTo>
                  <a:pt x="388" y="132"/>
                </a:lnTo>
                <a:lnTo>
                  <a:pt x="716" y="132"/>
                </a:lnTo>
                <a:lnTo>
                  <a:pt x="736" y="132"/>
                </a:lnTo>
                <a:lnTo>
                  <a:pt x="736" y="128"/>
                </a:lnTo>
                <a:lnTo>
                  <a:pt x="736" y="128"/>
                </a:lnTo>
                <a:lnTo>
                  <a:pt x="742" y="126"/>
                </a:lnTo>
                <a:lnTo>
                  <a:pt x="742" y="0"/>
                </a:lnTo>
                <a:lnTo>
                  <a:pt x="8" y="0"/>
                </a:lnTo>
                <a:lnTo>
                  <a:pt x="8" y="0"/>
                </a:lnTo>
                <a:lnTo>
                  <a:pt x="2" y="14"/>
                </a:lnTo>
                <a:lnTo>
                  <a:pt x="0" y="22"/>
                </a:lnTo>
                <a:lnTo>
                  <a:pt x="0" y="32"/>
                </a:lnTo>
                <a:lnTo>
                  <a:pt x="0" y="32"/>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90" name="Freeform 388"/>
          <p:cNvSpPr/>
          <p:nvPr>
            <p:custDataLst>
              <p:tags r:id="rId184"/>
            </p:custDataLst>
          </p:nvPr>
        </p:nvSpPr>
        <p:spPr bwMode="auto">
          <a:xfrm>
            <a:off x="2167845" y="4760672"/>
            <a:ext cx="1827989" cy="74794"/>
          </a:xfrm>
          <a:custGeom>
            <a:avLst/>
            <a:gdLst>
              <a:gd name="T0" fmla="*/ 2444 w 2444"/>
              <a:gd name="T1" fmla="*/ 2 h 100"/>
              <a:gd name="T2" fmla="*/ 0 w 2444"/>
              <a:gd name="T3" fmla="*/ 0 h 100"/>
              <a:gd name="T4" fmla="*/ 0 w 2444"/>
              <a:gd name="T5" fmla="*/ 98 h 100"/>
              <a:gd name="T6" fmla="*/ 2444 w 2444"/>
              <a:gd name="T7" fmla="*/ 100 h 100"/>
              <a:gd name="T8" fmla="*/ 2444 w 2444"/>
              <a:gd name="T9" fmla="*/ 2 h 100"/>
            </a:gdLst>
            <a:ahLst/>
            <a:cxnLst>
              <a:cxn ang="0">
                <a:pos x="T0" y="T1"/>
              </a:cxn>
              <a:cxn ang="0">
                <a:pos x="T2" y="T3"/>
              </a:cxn>
              <a:cxn ang="0">
                <a:pos x="T4" y="T5"/>
              </a:cxn>
              <a:cxn ang="0">
                <a:pos x="T6" y="T7"/>
              </a:cxn>
              <a:cxn ang="0">
                <a:pos x="T8" y="T9"/>
              </a:cxn>
            </a:cxnLst>
            <a:rect l="0" t="0" r="r" b="b"/>
            <a:pathLst>
              <a:path w="2444" h="100">
                <a:moveTo>
                  <a:pt x="2444" y="2"/>
                </a:moveTo>
                <a:lnTo>
                  <a:pt x="0" y="0"/>
                </a:lnTo>
                <a:lnTo>
                  <a:pt x="0" y="98"/>
                </a:lnTo>
                <a:lnTo>
                  <a:pt x="2444" y="100"/>
                </a:lnTo>
                <a:lnTo>
                  <a:pt x="2444" y="2"/>
                </a:lnTo>
                <a:close/>
              </a:path>
            </a:pathLst>
          </a:custGeom>
          <a:solidFill>
            <a:srgbClr val="EDE2D3">
              <a:lumMod val="90000"/>
            </a:srgbClr>
          </a:solidFill>
          <a:ln>
            <a:noFill/>
          </a:ln>
        </p:spPr>
        <p:txBody>
          <a:bodyPr vert="horz" wrap="square" lIns="91440" tIns="45720" rIns="91440" bIns="45720" numCol="1" anchor="t" anchorCtr="0" compatLnSpc="1"/>
          <a:lstStyle/>
          <a:p>
            <a:endParaRPr lang="zh-CN" altLang="en-US"/>
          </a:p>
        </p:txBody>
      </p:sp>
      <p:sp>
        <p:nvSpPr>
          <p:cNvPr id="191" name="Rectangle 389"/>
          <p:cNvSpPr>
            <a:spLocks noChangeArrowheads="1"/>
          </p:cNvSpPr>
          <p:nvPr>
            <p:custDataLst>
              <p:tags r:id="rId185"/>
            </p:custDataLst>
          </p:nvPr>
        </p:nvSpPr>
        <p:spPr bwMode="auto">
          <a:xfrm>
            <a:off x="2413173" y="4819012"/>
            <a:ext cx="73299" cy="879589"/>
          </a:xfrm>
          <a:prstGeom prst="rect">
            <a:avLst/>
          </a:prstGeom>
          <a:solidFill>
            <a:srgbClr val="EDE2D3">
              <a:lumMod val="90000"/>
            </a:srgbClr>
          </a:solidFill>
          <a:ln>
            <a:noFill/>
          </a:ln>
        </p:spPr>
        <p:txBody>
          <a:bodyPr vert="horz" wrap="square" lIns="91440" tIns="45720" rIns="91440" bIns="45720" numCol="1" anchor="t" anchorCtr="0" compatLnSpc="1"/>
          <a:lstStyle/>
          <a:p>
            <a:endParaRPr lang="zh-CN" altLang="en-US"/>
          </a:p>
        </p:txBody>
      </p:sp>
      <p:sp>
        <p:nvSpPr>
          <p:cNvPr id="192" name="Rectangle 390"/>
          <p:cNvSpPr>
            <a:spLocks noChangeArrowheads="1"/>
          </p:cNvSpPr>
          <p:nvPr>
            <p:custDataLst>
              <p:tags r:id="rId186"/>
            </p:custDataLst>
          </p:nvPr>
        </p:nvSpPr>
        <p:spPr bwMode="auto">
          <a:xfrm>
            <a:off x="3684688" y="4820508"/>
            <a:ext cx="73299" cy="879589"/>
          </a:xfrm>
          <a:prstGeom prst="rect">
            <a:avLst/>
          </a:prstGeom>
          <a:solidFill>
            <a:srgbClr val="EDE2D3">
              <a:lumMod val="90000"/>
            </a:srgbClr>
          </a:solidFill>
          <a:ln>
            <a:noFill/>
          </a:ln>
        </p:spPr>
        <p:txBody>
          <a:bodyPr vert="horz" wrap="square" lIns="91440" tIns="45720" rIns="91440" bIns="45720" numCol="1" anchor="t" anchorCtr="0" compatLnSpc="1"/>
          <a:lstStyle/>
          <a:p>
            <a:endParaRPr lang="zh-CN" altLang="en-US"/>
          </a:p>
        </p:txBody>
      </p:sp>
      <p:sp>
        <p:nvSpPr>
          <p:cNvPr id="193" name="Freeform 391"/>
          <p:cNvSpPr/>
          <p:nvPr>
            <p:custDataLst>
              <p:tags r:id="rId187"/>
            </p:custDataLst>
          </p:nvPr>
        </p:nvSpPr>
        <p:spPr bwMode="auto">
          <a:xfrm>
            <a:off x="1780408" y="4446534"/>
            <a:ext cx="86763" cy="278237"/>
          </a:xfrm>
          <a:custGeom>
            <a:avLst/>
            <a:gdLst>
              <a:gd name="T0" fmla="*/ 110 w 116"/>
              <a:gd name="T1" fmla="*/ 372 h 372"/>
              <a:gd name="T2" fmla="*/ 6 w 116"/>
              <a:gd name="T3" fmla="*/ 372 h 372"/>
              <a:gd name="T4" fmla="*/ 6 w 116"/>
              <a:gd name="T5" fmla="*/ 372 h 372"/>
              <a:gd name="T6" fmla="*/ 2 w 116"/>
              <a:gd name="T7" fmla="*/ 372 h 372"/>
              <a:gd name="T8" fmla="*/ 0 w 116"/>
              <a:gd name="T9" fmla="*/ 368 h 372"/>
              <a:gd name="T10" fmla="*/ 0 w 116"/>
              <a:gd name="T11" fmla="*/ 6 h 372"/>
              <a:gd name="T12" fmla="*/ 0 w 116"/>
              <a:gd name="T13" fmla="*/ 6 h 372"/>
              <a:gd name="T14" fmla="*/ 2 w 116"/>
              <a:gd name="T15" fmla="*/ 2 h 372"/>
              <a:gd name="T16" fmla="*/ 6 w 116"/>
              <a:gd name="T17" fmla="*/ 0 h 372"/>
              <a:gd name="T18" fmla="*/ 110 w 116"/>
              <a:gd name="T19" fmla="*/ 0 h 372"/>
              <a:gd name="T20" fmla="*/ 110 w 116"/>
              <a:gd name="T21" fmla="*/ 0 h 372"/>
              <a:gd name="T22" fmla="*/ 114 w 116"/>
              <a:gd name="T23" fmla="*/ 2 h 372"/>
              <a:gd name="T24" fmla="*/ 116 w 116"/>
              <a:gd name="T25" fmla="*/ 6 h 372"/>
              <a:gd name="T26" fmla="*/ 116 w 116"/>
              <a:gd name="T27" fmla="*/ 368 h 372"/>
              <a:gd name="T28" fmla="*/ 116 w 116"/>
              <a:gd name="T29" fmla="*/ 368 h 372"/>
              <a:gd name="T30" fmla="*/ 114 w 116"/>
              <a:gd name="T31" fmla="*/ 372 h 372"/>
              <a:gd name="T32" fmla="*/ 110 w 116"/>
              <a:gd name="T33" fmla="*/ 372 h 372"/>
              <a:gd name="T34" fmla="*/ 110 w 116"/>
              <a:gd name="T35"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372">
                <a:moveTo>
                  <a:pt x="110" y="372"/>
                </a:moveTo>
                <a:lnTo>
                  <a:pt x="6" y="372"/>
                </a:lnTo>
                <a:lnTo>
                  <a:pt x="6" y="372"/>
                </a:lnTo>
                <a:lnTo>
                  <a:pt x="2" y="372"/>
                </a:lnTo>
                <a:lnTo>
                  <a:pt x="0" y="368"/>
                </a:lnTo>
                <a:lnTo>
                  <a:pt x="0" y="6"/>
                </a:lnTo>
                <a:lnTo>
                  <a:pt x="0" y="6"/>
                </a:lnTo>
                <a:lnTo>
                  <a:pt x="2" y="2"/>
                </a:lnTo>
                <a:lnTo>
                  <a:pt x="6" y="0"/>
                </a:lnTo>
                <a:lnTo>
                  <a:pt x="110" y="0"/>
                </a:lnTo>
                <a:lnTo>
                  <a:pt x="110" y="0"/>
                </a:lnTo>
                <a:lnTo>
                  <a:pt x="114" y="2"/>
                </a:lnTo>
                <a:lnTo>
                  <a:pt x="116" y="6"/>
                </a:lnTo>
                <a:lnTo>
                  <a:pt x="116" y="368"/>
                </a:lnTo>
                <a:lnTo>
                  <a:pt x="116" y="368"/>
                </a:lnTo>
                <a:lnTo>
                  <a:pt x="114" y="372"/>
                </a:lnTo>
                <a:lnTo>
                  <a:pt x="110" y="372"/>
                </a:lnTo>
                <a:lnTo>
                  <a:pt x="110" y="372"/>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194" name="Freeform 392"/>
          <p:cNvSpPr/>
          <p:nvPr>
            <p:custDataLst>
              <p:tags r:id="rId188"/>
            </p:custDataLst>
          </p:nvPr>
        </p:nvSpPr>
        <p:spPr bwMode="auto">
          <a:xfrm>
            <a:off x="2312947" y="3083768"/>
            <a:ext cx="538524" cy="538524"/>
          </a:xfrm>
          <a:custGeom>
            <a:avLst/>
            <a:gdLst>
              <a:gd name="T0" fmla="*/ 720 w 720"/>
              <a:gd name="T1" fmla="*/ 384 h 720"/>
              <a:gd name="T2" fmla="*/ 708 w 720"/>
              <a:gd name="T3" fmla="*/ 456 h 720"/>
              <a:gd name="T4" fmla="*/ 682 w 720"/>
              <a:gd name="T5" fmla="*/ 524 h 720"/>
              <a:gd name="T6" fmla="*/ 644 w 720"/>
              <a:gd name="T7" fmla="*/ 582 h 720"/>
              <a:gd name="T8" fmla="*/ 596 w 720"/>
              <a:gd name="T9" fmla="*/ 632 h 720"/>
              <a:gd name="T10" fmla="*/ 540 w 720"/>
              <a:gd name="T11" fmla="*/ 672 h 720"/>
              <a:gd name="T12" fmla="*/ 478 w 720"/>
              <a:gd name="T13" fmla="*/ 702 h 720"/>
              <a:gd name="T14" fmla="*/ 408 w 720"/>
              <a:gd name="T15" fmla="*/ 718 h 720"/>
              <a:gd name="T16" fmla="*/ 336 w 720"/>
              <a:gd name="T17" fmla="*/ 720 h 720"/>
              <a:gd name="T18" fmla="*/ 298 w 720"/>
              <a:gd name="T19" fmla="*/ 716 h 720"/>
              <a:gd name="T20" fmla="*/ 230 w 720"/>
              <a:gd name="T21" fmla="*/ 696 h 720"/>
              <a:gd name="T22" fmla="*/ 166 w 720"/>
              <a:gd name="T23" fmla="*/ 666 h 720"/>
              <a:gd name="T24" fmla="*/ 112 w 720"/>
              <a:gd name="T25" fmla="*/ 622 h 720"/>
              <a:gd name="T26" fmla="*/ 66 w 720"/>
              <a:gd name="T27" fmla="*/ 570 h 720"/>
              <a:gd name="T28" fmla="*/ 32 w 720"/>
              <a:gd name="T29" fmla="*/ 510 h 720"/>
              <a:gd name="T30" fmla="*/ 10 w 720"/>
              <a:gd name="T31" fmla="*/ 444 h 720"/>
              <a:gd name="T32" fmla="*/ 0 w 720"/>
              <a:gd name="T33" fmla="*/ 372 h 720"/>
              <a:gd name="T34" fmla="*/ 0 w 720"/>
              <a:gd name="T35" fmla="*/ 336 h 720"/>
              <a:gd name="T36" fmla="*/ 12 w 720"/>
              <a:gd name="T37" fmla="*/ 264 h 720"/>
              <a:gd name="T38" fmla="*/ 38 w 720"/>
              <a:gd name="T39" fmla="*/ 198 h 720"/>
              <a:gd name="T40" fmla="*/ 76 w 720"/>
              <a:gd name="T41" fmla="*/ 140 h 720"/>
              <a:gd name="T42" fmla="*/ 122 w 720"/>
              <a:gd name="T43" fmla="*/ 88 h 720"/>
              <a:gd name="T44" fmla="*/ 180 w 720"/>
              <a:gd name="T45" fmla="*/ 48 h 720"/>
              <a:gd name="T46" fmla="*/ 242 w 720"/>
              <a:gd name="T47" fmla="*/ 20 h 720"/>
              <a:gd name="T48" fmla="*/ 312 w 720"/>
              <a:gd name="T49" fmla="*/ 4 h 720"/>
              <a:gd name="T50" fmla="*/ 384 w 720"/>
              <a:gd name="T51" fmla="*/ 0 h 720"/>
              <a:gd name="T52" fmla="*/ 420 w 720"/>
              <a:gd name="T53" fmla="*/ 6 h 720"/>
              <a:gd name="T54" fmla="*/ 490 w 720"/>
              <a:gd name="T55" fmla="*/ 24 h 720"/>
              <a:gd name="T56" fmla="*/ 552 w 720"/>
              <a:gd name="T57" fmla="*/ 56 h 720"/>
              <a:gd name="T58" fmla="*/ 608 w 720"/>
              <a:gd name="T59" fmla="*/ 98 h 720"/>
              <a:gd name="T60" fmla="*/ 652 w 720"/>
              <a:gd name="T61" fmla="*/ 150 h 720"/>
              <a:gd name="T62" fmla="*/ 688 w 720"/>
              <a:gd name="T63" fmla="*/ 210 h 720"/>
              <a:gd name="T64" fmla="*/ 710 w 720"/>
              <a:gd name="T65" fmla="*/ 276 h 720"/>
              <a:gd name="T66" fmla="*/ 720 w 720"/>
              <a:gd name="T67" fmla="*/ 348 h 720"/>
              <a:gd name="T68" fmla="*/ 720 w 720"/>
              <a:gd name="T69" fmla="*/ 38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0" h="720">
                <a:moveTo>
                  <a:pt x="720" y="384"/>
                </a:moveTo>
                <a:lnTo>
                  <a:pt x="720" y="384"/>
                </a:lnTo>
                <a:lnTo>
                  <a:pt x="716" y="422"/>
                </a:lnTo>
                <a:lnTo>
                  <a:pt x="708" y="456"/>
                </a:lnTo>
                <a:lnTo>
                  <a:pt x="696" y="490"/>
                </a:lnTo>
                <a:lnTo>
                  <a:pt x="682" y="524"/>
                </a:lnTo>
                <a:lnTo>
                  <a:pt x="664" y="554"/>
                </a:lnTo>
                <a:lnTo>
                  <a:pt x="644" y="582"/>
                </a:lnTo>
                <a:lnTo>
                  <a:pt x="622" y="608"/>
                </a:lnTo>
                <a:lnTo>
                  <a:pt x="596" y="632"/>
                </a:lnTo>
                <a:lnTo>
                  <a:pt x="570" y="654"/>
                </a:lnTo>
                <a:lnTo>
                  <a:pt x="540" y="672"/>
                </a:lnTo>
                <a:lnTo>
                  <a:pt x="510" y="688"/>
                </a:lnTo>
                <a:lnTo>
                  <a:pt x="478" y="702"/>
                </a:lnTo>
                <a:lnTo>
                  <a:pt x="444" y="712"/>
                </a:lnTo>
                <a:lnTo>
                  <a:pt x="408" y="718"/>
                </a:lnTo>
                <a:lnTo>
                  <a:pt x="372" y="720"/>
                </a:lnTo>
                <a:lnTo>
                  <a:pt x="336" y="720"/>
                </a:lnTo>
                <a:lnTo>
                  <a:pt x="336" y="720"/>
                </a:lnTo>
                <a:lnTo>
                  <a:pt x="298" y="716"/>
                </a:lnTo>
                <a:lnTo>
                  <a:pt x="264" y="708"/>
                </a:lnTo>
                <a:lnTo>
                  <a:pt x="230" y="696"/>
                </a:lnTo>
                <a:lnTo>
                  <a:pt x="198" y="682"/>
                </a:lnTo>
                <a:lnTo>
                  <a:pt x="166" y="666"/>
                </a:lnTo>
                <a:lnTo>
                  <a:pt x="138" y="646"/>
                </a:lnTo>
                <a:lnTo>
                  <a:pt x="112" y="622"/>
                </a:lnTo>
                <a:lnTo>
                  <a:pt x="88" y="598"/>
                </a:lnTo>
                <a:lnTo>
                  <a:pt x="66" y="570"/>
                </a:lnTo>
                <a:lnTo>
                  <a:pt x="48" y="542"/>
                </a:lnTo>
                <a:lnTo>
                  <a:pt x="32" y="510"/>
                </a:lnTo>
                <a:lnTo>
                  <a:pt x="18" y="478"/>
                </a:lnTo>
                <a:lnTo>
                  <a:pt x="10" y="444"/>
                </a:lnTo>
                <a:lnTo>
                  <a:pt x="2" y="410"/>
                </a:lnTo>
                <a:lnTo>
                  <a:pt x="0" y="372"/>
                </a:lnTo>
                <a:lnTo>
                  <a:pt x="0" y="336"/>
                </a:lnTo>
                <a:lnTo>
                  <a:pt x="0" y="336"/>
                </a:lnTo>
                <a:lnTo>
                  <a:pt x="4" y="300"/>
                </a:lnTo>
                <a:lnTo>
                  <a:pt x="12" y="264"/>
                </a:lnTo>
                <a:lnTo>
                  <a:pt x="24" y="230"/>
                </a:lnTo>
                <a:lnTo>
                  <a:pt x="38" y="198"/>
                </a:lnTo>
                <a:lnTo>
                  <a:pt x="56" y="168"/>
                </a:lnTo>
                <a:lnTo>
                  <a:pt x="76" y="140"/>
                </a:lnTo>
                <a:lnTo>
                  <a:pt x="98" y="112"/>
                </a:lnTo>
                <a:lnTo>
                  <a:pt x="122" y="88"/>
                </a:lnTo>
                <a:lnTo>
                  <a:pt x="150" y="68"/>
                </a:lnTo>
                <a:lnTo>
                  <a:pt x="180" y="48"/>
                </a:lnTo>
                <a:lnTo>
                  <a:pt x="210" y="32"/>
                </a:lnTo>
                <a:lnTo>
                  <a:pt x="242" y="20"/>
                </a:lnTo>
                <a:lnTo>
                  <a:pt x="276" y="10"/>
                </a:lnTo>
                <a:lnTo>
                  <a:pt x="312" y="4"/>
                </a:lnTo>
                <a:lnTo>
                  <a:pt x="348" y="0"/>
                </a:lnTo>
                <a:lnTo>
                  <a:pt x="384" y="0"/>
                </a:lnTo>
                <a:lnTo>
                  <a:pt x="384" y="0"/>
                </a:lnTo>
                <a:lnTo>
                  <a:pt x="420" y="6"/>
                </a:lnTo>
                <a:lnTo>
                  <a:pt x="456" y="14"/>
                </a:lnTo>
                <a:lnTo>
                  <a:pt x="490" y="24"/>
                </a:lnTo>
                <a:lnTo>
                  <a:pt x="522" y="38"/>
                </a:lnTo>
                <a:lnTo>
                  <a:pt x="552" y="56"/>
                </a:lnTo>
                <a:lnTo>
                  <a:pt x="582" y="76"/>
                </a:lnTo>
                <a:lnTo>
                  <a:pt x="608" y="98"/>
                </a:lnTo>
                <a:lnTo>
                  <a:pt x="632" y="124"/>
                </a:lnTo>
                <a:lnTo>
                  <a:pt x="652" y="150"/>
                </a:lnTo>
                <a:lnTo>
                  <a:pt x="672" y="180"/>
                </a:lnTo>
                <a:lnTo>
                  <a:pt x="688" y="210"/>
                </a:lnTo>
                <a:lnTo>
                  <a:pt x="700" y="244"/>
                </a:lnTo>
                <a:lnTo>
                  <a:pt x="710" y="276"/>
                </a:lnTo>
                <a:lnTo>
                  <a:pt x="718" y="312"/>
                </a:lnTo>
                <a:lnTo>
                  <a:pt x="720" y="348"/>
                </a:lnTo>
                <a:lnTo>
                  <a:pt x="720" y="384"/>
                </a:lnTo>
                <a:lnTo>
                  <a:pt x="720" y="384"/>
                </a:lnTo>
                <a:close/>
              </a:path>
            </a:pathLst>
          </a:custGeom>
          <a:solidFill>
            <a:srgbClr val="ACACAC">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393"/>
          <p:cNvSpPr/>
          <p:nvPr>
            <p:custDataLst>
              <p:tags r:id="rId189"/>
            </p:custDataLst>
          </p:nvPr>
        </p:nvSpPr>
        <p:spPr bwMode="auto">
          <a:xfrm>
            <a:off x="2360816" y="3131637"/>
            <a:ext cx="442787" cy="444282"/>
          </a:xfrm>
          <a:custGeom>
            <a:avLst/>
            <a:gdLst>
              <a:gd name="T0" fmla="*/ 592 w 592"/>
              <a:gd name="T1" fmla="*/ 316 h 594"/>
              <a:gd name="T2" fmla="*/ 582 w 592"/>
              <a:gd name="T3" fmla="*/ 376 h 594"/>
              <a:gd name="T4" fmla="*/ 560 w 592"/>
              <a:gd name="T5" fmla="*/ 430 h 594"/>
              <a:gd name="T6" fmla="*/ 530 w 592"/>
              <a:gd name="T7" fmla="*/ 478 h 594"/>
              <a:gd name="T8" fmla="*/ 492 w 592"/>
              <a:gd name="T9" fmla="*/ 520 h 594"/>
              <a:gd name="T10" fmla="*/ 444 w 592"/>
              <a:gd name="T11" fmla="*/ 554 h 594"/>
              <a:gd name="T12" fmla="*/ 392 w 592"/>
              <a:gd name="T13" fmla="*/ 578 h 594"/>
              <a:gd name="T14" fmla="*/ 336 w 592"/>
              <a:gd name="T15" fmla="*/ 590 h 594"/>
              <a:gd name="T16" fmla="*/ 276 w 592"/>
              <a:gd name="T17" fmla="*/ 592 h 594"/>
              <a:gd name="T18" fmla="*/ 246 w 592"/>
              <a:gd name="T19" fmla="*/ 590 h 594"/>
              <a:gd name="T20" fmla="*/ 188 w 592"/>
              <a:gd name="T21" fmla="*/ 574 h 594"/>
              <a:gd name="T22" fmla="*/ 136 w 592"/>
              <a:gd name="T23" fmla="*/ 548 h 594"/>
              <a:gd name="T24" fmla="*/ 92 w 592"/>
              <a:gd name="T25" fmla="*/ 512 h 594"/>
              <a:gd name="T26" fmla="*/ 54 w 592"/>
              <a:gd name="T27" fmla="*/ 470 h 594"/>
              <a:gd name="T28" fmla="*/ 26 w 592"/>
              <a:gd name="T29" fmla="*/ 420 h 594"/>
              <a:gd name="T30" fmla="*/ 6 w 592"/>
              <a:gd name="T31" fmla="*/ 366 h 594"/>
              <a:gd name="T32" fmla="*/ 0 w 592"/>
              <a:gd name="T33" fmla="*/ 306 h 594"/>
              <a:gd name="T34" fmla="*/ 0 w 592"/>
              <a:gd name="T35" fmla="*/ 276 h 594"/>
              <a:gd name="T36" fmla="*/ 10 w 592"/>
              <a:gd name="T37" fmla="*/ 218 h 594"/>
              <a:gd name="T38" fmla="*/ 30 w 592"/>
              <a:gd name="T39" fmla="*/ 162 h 594"/>
              <a:gd name="T40" fmla="*/ 62 w 592"/>
              <a:gd name="T41" fmla="*/ 114 h 594"/>
              <a:gd name="T42" fmla="*/ 100 w 592"/>
              <a:gd name="T43" fmla="*/ 72 h 594"/>
              <a:gd name="T44" fmla="*/ 146 w 592"/>
              <a:gd name="T45" fmla="*/ 40 h 594"/>
              <a:gd name="T46" fmla="*/ 200 w 592"/>
              <a:gd name="T47" fmla="*/ 16 h 594"/>
              <a:gd name="T48" fmla="*/ 256 w 592"/>
              <a:gd name="T49" fmla="*/ 2 h 594"/>
              <a:gd name="T50" fmla="*/ 316 w 592"/>
              <a:gd name="T51" fmla="*/ 0 h 594"/>
              <a:gd name="T52" fmla="*/ 346 w 592"/>
              <a:gd name="T53" fmla="*/ 4 h 594"/>
              <a:gd name="T54" fmla="*/ 404 w 592"/>
              <a:gd name="T55" fmla="*/ 20 h 594"/>
              <a:gd name="T56" fmla="*/ 454 w 592"/>
              <a:gd name="T57" fmla="*/ 46 h 594"/>
              <a:gd name="T58" fmla="*/ 500 w 592"/>
              <a:gd name="T59" fmla="*/ 80 h 594"/>
              <a:gd name="T60" fmla="*/ 538 w 592"/>
              <a:gd name="T61" fmla="*/ 124 h 594"/>
              <a:gd name="T62" fmla="*/ 566 w 592"/>
              <a:gd name="T63" fmla="*/ 174 h 594"/>
              <a:gd name="T64" fmla="*/ 584 w 592"/>
              <a:gd name="T65" fmla="*/ 228 h 594"/>
              <a:gd name="T66" fmla="*/ 592 w 592"/>
              <a:gd name="T67" fmla="*/ 286 h 594"/>
              <a:gd name="T68" fmla="*/ 592 w 592"/>
              <a:gd name="T69" fmla="*/ 31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2" h="594">
                <a:moveTo>
                  <a:pt x="592" y="316"/>
                </a:moveTo>
                <a:lnTo>
                  <a:pt x="592" y="316"/>
                </a:lnTo>
                <a:lnTo>
                  <a:pt x="588" y="346"/>
                </a:lnTo>
                <a:lnTo>
                  <a:pt x="582" y="376"/>
                </a:lnTo>
                <a:lnTo>
                  <a:pt x="572" y="404"/>
                </a:lnTo>
                <a:lnTo>
                  <a:pt x="560" y="430"/>
                </a:lnTo>
                <a:lnTo>
                  <a:pt x="546" y="456"/>
                </a:lnTo>
                <a:lnTo>
                  <a:pt x="530" y="478"/>
                </a:lnTo>
                <a:lnTo>
                  <a:pt x="512" y="500"/>
                </a:lnTo>
                <a:lnTo>
                  <a:pt x="492" y="520"/>
                </a:lnTo>
                <a:lnTo>
                  <a:pt x="468" y="538"/>
                </a:lnTo>
                <a:lnTo>
                  <a:pt x="444" y="554"/>
                </a:lnTo>
                <a:lnTo>
                  <a:pt x="420" y="566"/>
                </a:lnTo>
                <a:lnTo>
                  <a:pt x="392" y="578"/>
                </a:lnTo>
                <a:lnTo>
                  <a:pt x="364" y="586"/>
                </a:lnTo>
                <a:lnTo>
                  <a:pt x="336" y="590"/>
                </a:lnTo>
                <a:lnTo>
                  <a:pt x="306" y="594"/>
                </a:lnTo>
                <a:lnTo>
                  <a:pt x="276" y="592"/>
                </a:lnTo>
                <a:lnTo>
                  <a:pt x="276" y="592"/>
                </a:lnTo>
                <a:lnTo>
                  <a:pt x="246" y="590"/>
                </a:lnTo>
                <a:lnTo>
                  <a:pt x="216" y="582"/>
                </a:lnTo>
                <a:lnTo>
                  <a:pt x="188" y="574"/>
                </a:lnTo>
                <a:lnTo>
                  <a:pt x="162" y="562"/>
                </a:lnTo>
                <a:lnTo>
                  <a:pt x="136" y="548"/>
                </a:lnTo>
                <a:lnTo>
                  <a:pt x="114" y="530"/>
                </a:lnTo>
                <a:lnTo>
                  <a:pt x="92" y="512"/>
                </a:lnTo>
                <a:lnTo>
                  <a:pt x="72" y="492"/>
                </a:lnTo>
                <a:lnTo>
                  <a:pt x="54" y="470"/>
                </a:lnTo>
                <a:lnTo>
                  <a:pt x="38" y="446"/>
                </a:lnTo>
                <a:lnTo>
                  <a:pt x="26" y="420"/>
                </a:lnTo>
                <a:lnTo>
                  <a:pt x="16" y="394"/>
                </a:lnTo>
                <a:lnTo>
                  <a:pt x="6" y="366"/>
                </a:lnTo>
                <a:lnTo>
                  <a:pt x="2" y="336"/>
                </a:lnTo>
                <a:lnTo>
                  <a:pt x="0" y="306"/>
                </a:lnTo>
                <a:lnTo>
                  <a:pt x="0" y="276"/>
                </a:lnTo>
                <a:lnTo>
                  <a:pt x="0" y="276"/>
                </a:lnTo>
                <a:lnTo>
                  <a:pt x="4" y="246"/>
                </a:lnTo>
                <a:lnTo>
                  <a:pt x="10" y="218"/>
                </a:lnTo>
                <a:lnTo>
                  <a:pt x="18" y="190"/>
                </a:lnTo>
                <a:lnTo>
                  <a:pt x="30" y="162"/>
                </a:lnTo>
                <a:lnTo>
                  <a:pt x="44" y="138"/>
                </a:lnTo>
                <a:lnTo>
                  <a:pt x="62" y="114"/>
                </a:lnTo>
                <a:lnTo>
                  <a:pt x="80" y="92"/>
                </a:lnTo>
                <a:lnTo>
                  <a:pt x="100" y="72"/>
                </a:lnTo>
                <a:lnTo>
                  <a:pt x="122" y="56"/>
                </a:lnTo>
                <a:lnTo>
                  <a:pt x="146" y="40"/>
                </a:lnTo>
                <a:lnTo>
                  <a:pt x="172" y="26"/>
                </a:lnTo>
                <a:lnTo>
                  <a:pt x="200" y="16"/>
                </a:lnTo>
                <a:lnTo>
                  <a:pt x="226" y="8"/>
                </a:lnTo>
                <a:lnTo>
                  <a:pt x="256" y="2"/>
                </a:lnTo>
                <a:lnTo>
                  <a:pt x="286" y="0"/>
                </a:lnTo>
                <a:lnTo>
                  <a:pt x="316" y="0"/>
                </a:lnTo>
                <a:lnTo>
                  <a:pt x="316" y="0"/>
                </a:lnTo>
                <a:lnTo>
                  <a:pt x="346" y="4"/>
                </a:lnTo>
                <a:lnTo>
                  <a:pt x="376" y="10"/>
                </a:lnTo>
                <a:lnTo>
                  <a:pt x="404" y="20"/>
                </a:lnTo>
                <a:lnTo>
                  <a:pt x="430" y="32"/>
                </a:lnTo>
                <a:lnTo>
                  <a:pt x="454" y="46"/>
                </a:lnTo>
                <a:lnTo>
                  <a:pt x="478" y="62"/>
                </a:lnTo>
                <a:lnTo>
                  <a:pt x="500" y="80"/>
                </a:lnTo>
                <a:lnTo>
                  <a:pt x="520" y="102"/>
                </a:lnTo>
                <a:lnTo>
                  <a:pt x="538" y="124"/>
                </a:lnTo>
                <a:lnTo>
                  <a:pt x="552" y="148"/>
                </a:lnTo>
                <a:lnTo>
                  <a:pt x="566" y="174"/>
                </a:lnTo>
                <a:lnTo>
                  <a:pt x="576" y="200"/>
                </a:lnTo>
                <a:lnTo>
                  <a:pt x="584" y="228"/>
                </a:lnTo>
                <a:lnTo>
                  <a:pt x="590" y="256"/>
                </a:lnTo>
                <a:lnTo>
                  <a:pt x="592" y="286"/>
                </a:lnTo>
                <a:lnTo>
                  <a:pt x="592" y="316"/>
                </a:lnTo>
                <a:lnTo>
                  <a:pt x="592" y="3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94"/>
          <p:cNvSpPr/>
          <p:nvPr>
            <p:custDataLst>
              <p:tags r:id="rId190"/>
            </p:custDataLst>
          </p:nvPr>
        </p:nvSpPr>
        <p:spPr bwMode="auto">
          <a:xfrm>
            <a:off x="2402702" y="3173522"/>
            <a:ext cx="359015" cy="359017"/>
          </a:xfrm>
          <a:custGeom>
            <a:avLst/>
            <a:gdLst>
              <a:gd name="T0" fmla="*/ 480 w 480"/>
              <a:gd name="T1" fmla="*/ 256 h 480"/>
              <a:gd name="T2" fmla="*/ 472 w 480"/>
              <a:gd name="T3" fmla="*/ 304 h 480"/>
              <a:gd name="T4" fmla="*/ 454 w 480"/>
              <a:gd name="T5" fmla="*/ 348 h 480"/>
              <a:gd name="T6" fmla="*/ 430 w 480"/>
              <a:gd name="T7" fmla="*/ 388 h 480"/>
              <a:gd name="T8" fmla="*/ 398 w 480"/>
              <a:gd name="T9" fmla="*/ 422 h 480"/>
              <a:gd name="T10" fmla="*/ 360 w 480"/>
              <a:gd name="T11" fmla="*/ 448 h 480"/>
              <a:gd name="T12" fmla="*/ 318 w 480"/>
              <a:gd name="T13" fmla="*/ 468 h 480"/>
              <a:gd name="T14" fmla="*/ 272 w 480"/>
              <a:gd name="T15" fmla="*/ 478 h 480"/>
              <a:gd name="T16" fmla="*/ 224 w 480"/>
              <a:gd name="T17" fmla="*/ 480 h 480"/>
              <a:gd name="T18" fmla="*/ 200 w 480"/>
              <a:gd name="T19" fmla="*/ 478 h 480"/>
              <a:gd name="T20" fmla="*/ 152 w 480"/>
              <a:gd name="T21" fmla="*/ 464 h 480"/>
              <a:gd name="T22" fmla="*/ 112 w 480"/>
              <a:gd name="T23" fmla="*/ 444 h 480"/>
              <a:gd name="T24" fmla="*/ 74 w 480"/>
              <a:gd name="T25" fmla="*/ 416 h 480"/>
              <a:gd name="T26" fmla="*/ 44 w 480"/>
              <a:gd name="T27" fmla="*/ 380 h 480"/>
              <a:gd name="T28" fmla="*/ 22 w 480"/>
              <a:gd name="T29" fmla="*/ 340 h 480"/>
              <a:gd name="T30" fmla="*/ 6 w 480"/>
              <a:gd name="T31" fmla="*/ 296 h 480"/>
              <a:gd name="T32" fmla="*/ 0 w 480"/>
              <a:gd name="T33" fmla="*/ 248 h 480"/>
              <a:gd name="T34" fmla="*/ 0 w 480"/>
              <a:gd name="T35" fmla="*/ 224 h 480"/>
              <a:gd name="T36" fmla="*/ 8 w 480"/>
              <a:gd name="T37" fmla="*/ 176 h 480"/>
              <a:gd name="T38" fmla="*/ 26 w 480"/>
              <a:gd name="T39" fmla="*/ 132 h 480"/>
              <a:gd name="T40" fmla="*/ 50 w 480"/>
              <a:gd name="T41" fmla="*/ 92 h 480"/>
              <a:gd name="T42" fmla="*/ 82 w 480"/>
              <a:gd name="T43" fmla="*/ 60 h 480"/>
              <a:gd name="T44" fmla="*/ 120 w 480"/>
              <a:gd name="T45" fmla="*/ 32 h 480"/>
              <a:gd name="T46" fmla="*/ 162 w 480"/>
              <a:gd name="T47" fmla="*/ 14 h 480"/>
              <a:gd name="T48" fmla="*/ 208 w 480"/>
              <a:gd name="T49" fmla="*/ 2 h 480"/>
              <a:gd name="T50" fmla="*/ 256 w 480"/>
              <a:gd name="T51" fmla="*/ 0 h 480"/>
              <a:gd name="T52" fmla="*/ 280 w 480"/>
              <a:gd name="T53" fmla="*/ 4 h 480"/>
              <a:gd name="T54" fmla="*/ 326 w 480"/>
              <a:gd name="T55" fmla="*/ 16 h 480"/>
              <a:gd name="T56" fmla="*/ 368 w 480"/>
              <a:gd name="T57" fmla="*/ 38 h 480"/>
              <a:gd name="T58" fmla="*/ 404 w 480"/>
              <a:gd name="T59" fmla="*/ 66 h 480"/>
              <a:gd name="T60" fmla="*/ 436 w 480"/>
              <a:gd name="T61" fmla="*/ 100 h 480"/>
              <a:gd name="T62" fmla="*/ 458 w 480"/>
              <a:gd name="T63" fmla="*/ 140 h 480"/>
              <a:gd name="T64" fmla="*/ 474 w 480"/>
              <a:gd name="T65" fmla="*/ 184 h 480"/>
              <a:gd name="T66" fmla="*/ 480 w 480"/>
              <a:gd name="T67" fmla="*/ 232 h 480"/>
              <a:gd name="T68" fmla="*/ 480 w 480"/>
              <a:gd name="T69" fmla="*/ 2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0" h="480">
                <a:moveTo>
                  <a:pt x="480" y="256"/>
                </a:moveTo>
                <a:lnTo>
                  <a:pt x="480" y="256"/>
                </a:lnTo>
                <a:lnTo>
                  <a:pt x="476" y="282"/>
                </a:lnTo>
                <a:lnTo>
                  <a:pt x="472" y="304"/>
                </a:lnTo>
                <a:lnTo>
                  <a:pt x="464" y="328"/>
                </a:lnTo>
                <a:lnTo>
                  <a:pt x="454" y="348"/>
                </a:lnTo>
                <a:lnTo>
                  <a:pt x="442" y="370"/>
                </a:lnTo>
                <a:lnTo>
                  <a:pt x="430" y="388"/>
                </a:lnTo>
                <a:lnTo>
                  <a:pt x="414" y="406"/>
                </a:lnTo>
                <a:lnTo>
                  <a:pt x="398" y="422"/>
                </a:lnTo>
                <a:lnTo>
                  <a:pt x="380" y="436"/>
                </a:lnTo>
                <a:lnTo>
                  <a:pt x="360" y="448"/>
                </a:lnTo>
                <a:lnTo>
                  <a:pt x="340" y="460"/>
                </a:lnTo>
                <a:lnTo>
                  <a:pt x="318" y="468"/>
                </a:lnTo>
                <a:lnTo>
                  <a:pt x="296" y="474"/>
                </a:lnTo>
                <a:lnTo>
                  <a:pt x="272" y="478"/>
                </a:lnTo>
                <a:lnTo>
                  <a:pt x="248" y="480"/>
                </a:lnTo>
                <a:lnTo>
                  <a:pt x="224" y="480"/>
                </a:lnTo>
                <a:lnTo>
                  <a:pt x="224" y="480"/>
                </a:lnTo>
                <a:lnTo>
                  <a:pt x="200" y="478"/>
                </a:lnTo>
                <a:lnTo>
                  <a:pt x="176" y="472"/>
                </a:lnTo>
                <a:lnTo>
                  <a:pt x="152" y="464"/>
                </a:lnTo>
                <a:lnTo>
                  <a:pt x="132" y="456"/>
                </a:lnTo>
                <a:lnTo>
                  <a:pt x="112" y="444"/>
                </a:lnTo>
                <a:lnTo>
                  <a:pt x="92" y="430"/>
                </a:lnTo>
                <a:lnTo>
                  <a:pt x="74" y="416"/>
                </a:lnTo>
                <a:lnTo>
                  <a:pt x="58" y="398"/>
                </a:lnTo>
                <a:lnTo>
                  <a:pt x="44" y="380"/>
                </a:lnTo>
                <a:lnTo>
                  <a:pt x="32" y="362"/>
                </a:lnTo>
                <a:lnTo>
                  <a:pt x="22" y="340"/>
                </a:lnTo>
                <a:lnTo>
                  <a:pt x="12" y="318"/>
                </a:lnTo>
                <a:lnTo>
                  <a:pt x="6" y="296"/>
                </a:lnTo>
                <a:lnTo>
                  <a:pt x="2" y="272"/>
                </a:lnTo>
                <a:lnTo>
                  <a:pt x="0" y="248"/>
                </a:lnTo>
                <a:lnTo>
                  <a:pt x="0" y="224"/>
                </a:lnTo>
                <a:lnTo>
                  <a:pt x="0" y="224"/>
                </a:lnTo>
                <a:lnTo>
                  <a:pt x="4" y="200"/>
                </a:lnTo>
                <a:lnTo>
                  <a:pt x="8" y="176"/>
                </a:lnTo>
                <a:lnTo>
                  <a:pt x="16" y="154"/>
                </a:lnTo>
                <a:lnTo>
                  <a:pt x="26" y="132"/>
                </a:lnTo>
                <a:lnTo>
                  <a:pt x="36" y="112"/>
                </a:lnTo>
                <a:lnTo>
                  <a:pt x="50" y="92"/>
                </a:lnTo>
                <a:lnTo>
                  <a:pt x="66" y="76"/>
                </a:lnTo>
                <a:lnTo>
                  <a:pt x="82" y="60"/>
                </a:lnTo>
                <a:lnTo>
                  <a:pt x="100" y="46"/>
                </a:lnTo>
                <a:lnTo>
                  <a:pt x="120" y="32"/>
                </a:lnTo>
                <a:lnTo>
                  <a:pt x="140" y="22"/>
                </a:lnTo>
                <a:lnTo>
                  <a:pt x="162" y="14"/>
                </a:lnTo>
                <a:lnTo>
                  <a:pt x="184" y="6"/>
                </a:lnTo>
                <a:lnTo>
                  <a:pt x="208" y="2"/>
                </a:lnTo>
                <a:lnTo>
                  <a:pt x="232" y="0"/>
                </a:lnTo>
                <a:lnTo>
                  <a:pt x="256" y="0"/>
                </a:lnTo>
                <a:lnTo>
                  <a:pt x="256" y="0"/>
                </a:lnTo>
                <a:lnTo>
                  <a:pt x="280" y="4"/>
                </a:lnTo>
                <a:lnTo>
                  <a:pt x="304" y="8"/>
                </a:lnTo>
                <a:lnTo>
                  <a:pt x="326" y="16"/>
                </a:lnTo>
                <a:lnTo>
                  <a:pt x="348" y="26"/>
                </a:lnTo>
                <a:lnTo>
                  <a:pt x="368" y="38"/>
                </a:lnTo>
                <a:lnTo>
                  <a:pt x="388" y="50"/>
                </a:lnTo>
                <a:lnTo>
                  <a:pt x="404" y="66"/>
                </a:lnTo>
                <a:lnTo>
                  <a:pt x="420" y="82"/>
                </a:lnTo>
                <a:lnTo>
                  <a:pt x="436" y="100"/>
                </a:lnTo>
                <a:lnTo>
                  <a:pt x="448" y="120"/>
                </a:lnTo>
                <a:lnTo>
                  <a:pt x="458" y="140"/>
                </a:lnTo>
                <a:lnTo>
                  <a:pt x="468" y="162"/>
                </a:lnTo>
                <a:lnTo>
                  <a:pt x="474" y="184"/>
                </a:lnTo>
                <a:lnTo>
                  <a:pt x="478" y="208"/>
                </a:lnTo>
                <a:lnTo>
                  <a:pt x="480" y="232"/>
                </a:lnTo>
                <a:lnTo>
                  <a:pt x="480" y="256"/>
                </a:lnTo>
                <a:lnTo>
                  <a:pt x="480" y="256"/>
                </a:lnTo>
                <a:close/>
              </a:path>
            </a:pathLst>
          </a:custGeom>
          <a:solidFill>
            <a:srgbClr val="63B0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95"/>
          <p:cNvSpPr/>
          <p:nvPr>
            <p:custDataLst>
              <p:tags r:id="rId191"/>
            </p:custDataLst>
          </p:nvPr>
        </p:nvSpPr>
        <p:spPr bwMode="auto">
          <a:xfrm>
            <a:off x="2471513" y="3243829"/>
            <a:ext cx="221393" cy="219898"/>
          </a:xfrm>
          <a:custGeom>
            <a:avLst/>
            <a:gdLst>
              <a:gd name="T0" fmla="*/ 294 w 296"/>
              <a:gd name="T1" fmla="*/ 156 h 294"/>
              <a:gd name="T2" fmla="*/ 290 w 296"/>
              <a:gd name="T3" fmla="*/ 186 h 294"/>
              <a:gd name="T4" fmla="*/ 280 w 296"/>
              <a:gd name="T5" fmla="*/ 212 h 294"/>
              <a:gd name="T6" fmla="*/ 264 w 296"/>
              <a:gd name="T7" fmla="*/ 238 h 294"/>
              <a:gd name="T8" fmla="*/ 244 w 296"/>
              <a:gd name="T9" fmla="*/ 258 h 294"/>
              <a:gd name="T10" fmla="*/ 222 w 296"/>
              <a:gd name="T11" fmla="*/ 274 h 294"/>
              <a:gd name="T12" fmla="*/ 196 w 296"/>
              <a:gd name="T13" fmla="*/ 286 h 294"/>
              <a:gd name="T14" fmla="*/ 168 w 296"/>
              <a:gd name="T15" fmla="*/ 292 h 294"/>
              <a:gd name="T16" fmla="*/ 138 w 296"/>
              <a:gd name="T17" fmla="*/ 294 h 294"/>
              <a:gd name="T18" fmla="*/ 122 w 296"/>
              <a:gd name="T19" fmla="*/ 292 h 294"/>
              <a:gd name="T20" fmla="*/ 94 w 296"/>
              <a:gd name="T21" fmla="*/ 284 h 294"/>
              <a:gd name="T22" fmla="*/ 68 w 296"/>
              <a:gd name="T23" fmla="*/ 272 h 294"/>
              <a:gd name="T24" fmla="*/ 46 w 296"/>
              <a:gd name="T25" fmla="*/ 254 h 294"/>
              <a:gd name="T26" fmla="*/ 28 w 296"/>
              <a:gd name="T27" fmla="*/ 232 h 294"/>
              <a:gd name="T28" fmla="*/ 14 w 296"/>
              <a:gd name="T29" fmla="*/ 208 h 294"/>
              <a:gd name="T30" fmla="*/ 4 w 296"/>
              <a:gd name="T31" fmla="*/ 180 h 294"/>
              <a:gd name="T32" fmla="*/ 0 w 296"/>
              <a:gd name="T33" fmla="*/ 152 h 294"/>
              <a:gd name="T34" fmla="*/ 0 w 296"/>
              <a:gd name="T35" fmla="*/ 136 h 294"/>
              <a:gd name="T36" fmla="*/ 6 w 296"/>
              <a:gd name="T37" fmla="*/ 108 h 294"/>
              <a:gd name="T38" fmla="*/ 16 w 296"/>
              <a:gd name="T39" fmla="*/ 80 h 294"/>
              <a:gd name="T40" fmla="*/ 32 w 296"/>
              <a:gd name="T41" fmla="*/ 56 h 294"/>
              <a:gd name="T42" fmla="*/ 50 w 296"/>
              <a:gd name="T43" fmla="*/ 36 h 294"/>
              <a:gd name="T44" fmla="*/ 74 w 296"/>
              <a:gd name="T45" fmla="*/ 18 h 294"/>
              <a:gd name="T46" fmla="*/ 100 w 296"/>
              <a:gd name="T47" fmla="*/ 8 h 294"/>
              <a:gd name="T48" fmla="*/ 128 w 296"/>
              <a:gd name="T49" fmla="*/ 0 h 294"/>
              <a:gd name="T50" fmla="*/ 158 w 296"/>
              <a:gd name="T51" fmla="*/ 0 h 294"/>
              <a:gd name="T52" fmla="*/ 172 w 296"/>
              <a:gd name="T53" fmla="*/ 2 h 294"/>
              <a:gd name="T54" fmla="*/ 202 w 296"/>
              <a:gd name="T55" fmla="*/ 10 h 294"/>
              <a:gd name="T56" fmla="*/ 226 w 296"/>
              <a:gd name="T57" fmla="*/ 22 h 294"/>
              <a:gd name="T58" fmla="*/ 250 w 296"/>
              <a:gd name="T59" fmla="*/ 40 h 294"/>
              <a:gd name="T60" fmla="*/ 268 w 296"/>
              <a:gd name="T61" fmla="*/ 60 h 294"/>
              <a:gd name="T62" fmla="*/ 282 w 296"/>
              <a:gd name="T63" fmla="*/ 86 h 294"/>
              <a:gd name="T64" fmla="*/ 292 w 296"/>
              <a:gd name="T65" fmla="*/ 112 h 294"/>
              <a:gd name="T66" fmla="*/ 296 w 296"/>
              <a:gd name="T67" fmla="*/ 142 h 294"/>
              <a:gd name="T68" fmla="*/ 294 w 296"/>
              <a:gd name="T69" fmla="*/ 15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4">
                <a:moveTo>
                  <a:pt x="294" y="156"/>
                </a:moveTo>
                <a:lnTo>
                  <a:pt x="294" y="156"/>
                </a:lnTo>
                <a:lnTo>
                  <a:pt x="294" y="172"/>
                </a:lnTo>
                <a:lnTo>
                  <a:pt x="290" y="186"/>
                </a:lnTo>
                <a:lnTo>
                  <a:pt x="286" y="200"/>
                </a:lnTo>
                <a:lnTo>
                  <a:pt x="280" y="212"/>
                </a:lnTo>
                <a:lnTo>
                  <a:pt x="272" y="226"/>
                </a:lnTo>
                <a:lnTo>
                  <a:pt x="264" y="238"/>
                </a:lnTo>
                <a:lnTo>
                  <a:pt x="254" y="248"/>
                </a:lnTo>
                <a:lnTo>
                  <a:pt x="244" y="258"/>
                </a:lnTo>
                <a:lnTo>
                  <a:pt x="234" y="266"/>
                </a:lnTo>
                <a:lnTo>
                  <a:pt x="222" y="274"/>
                </a:lnTo>
                <a:lnTo>
                  <a:pt x="210" y="280"/>
                </a:lnTo>
                <a:lnTo>
                  <a:pt x="196" y="286"/>
                </a:lnTo>
                <a:lnTo>
                  <a:pt x="182" y="290"/>
                </a:lnTo>
                <a:lnTo>
                  <a:pt x="168" y="292"/>
                </a:lnTo>
                <a:lnTo>
                  <a:pt x="152" y="294"/>
                </a:lnTo>
                <a:lnTo>
                  <a:pt x="138" y="294"/>
                </a:lnTo>
                <a:lnTo>
                  <a:pt x="138" y="294"/>
                </a:lnTo>
                <a:lnTo>
                  <a:pt x="122" y="292"/>
                </a:lnTo>
                <a:lnTo>
                  <a:pt x="108" y="288"/>
                </a:lnTo>
                <a:lnTo>
                  <a:pt x="94" y="284"/>
                </a:lnTo>
                <a:lnTo>
                  <a:pt x="82" y="278"/>
                </a:lnTo>
                <a:lnTo>
                  <a:pt x="68" y="272"/>
                </a:lnTo>
                <a:lnTo>
                  <a:pt x="58" y="262"/>
                </a:lnTo>
                <a:lnTo>
                  <a:pt x="46" y="254"/>
                </a:lnTo>
                <a:lnTo>
                  <a:pt x="36" y="244"/>
                </a:lnTo>
                <a:lnTo>
                  <a:pt x="28" y="232"/>
                </a:lnTo>
                <a:lnTo>
                  <a:pt x="20" y="220"/>
                </a:lnTo>
                <a:lnTo>
                  <a:pt x="14" y="208"/>
                </a:lnTo>
                <a:lnTo>
                  <a:pt x="8" y="194"/>
                </a:lnTo>
                <a:lnTo>
                  <a:pt x="4" y="180"/>
                </a:lnTo>
                <a:lnTo>
                  <a:pt x="2" y="166"/>
                </a:lnTo>
                <a:lnTo>
                  <a:pt x="0" y="152"/>
                </a:lnTo>
                <a:lnTo>
                  <a:pt x="0" y="136"/>
                </a:lnTo>
                <a:lnTo>
                  <a:pt x="0" y="136"/>
                </a:lnTo>
                <a:lnTo>
                  <a:pt x="2" y="122"/>
                </a:lnTo>
                <a:lnTo>
                  <a:pt x="6" y="108"/>
                </a:lnTo>
                <a:lnTo>
                  <a:pt x="10" y="94"/>
                </a:lnTo>
                <a:lnTo>
                  <a:pt x="16" y="80"/>
                </a:lnTo>
                <a:lnTo>
                  <a:pt x="24" y="68"/>
                </a:lnTo>
                <a:lnTo>
                  <a:pt x="32" y="56"/>
                </a:lnTo>
                <a:lnTo>
                  <a:pt x="40" y="46"/>
                </a:lnTo>
                <a:lnTo>
                  <a:pt x="50" y="36"/>
                </a:lnTo>
                <a:lnTo>
                  <a:pt x="62" y="26"/>
                </a:lnTo>
                <a:lnTo>
                  <a:pt x="74" y="18"/>
                </a:lnTo>
                <a:lnTo>
                  <a:pt x="86" y="12"/>
                </a:lnTo>
                <a:lnTo>
                  <a:pt x="100" y="8"/>
                </a:lnTo>
                <a:lnTo>
                  <a:pt x="114" y="4"/>
                </a:lnTo>
                <a:lnTo>
                  <a:pt x="128" y="0"/>
                </a:lnTo>
                <a:lnTo>
                  <a:pt x="142" y="0"/>
                </a:lnTo>
                <a:lnTo>
                  <a:pt x="158" y="0"/>
                </a:lnTo>
                <a:lnTo>
                  <a:pt x="158" y="0"/>
                </a:lnTo>
                <a:lnTo>
                  <a:pt x="172" y="2"/>
                </a:lnTo>
                <a:lnTo>
                  <a:pt x="188" y="4"/>
                </a:lnTo>
                <a:lnTo>
                  <a:pt x="202" y="10"/>
                </a:lnTo>
                <a:lnTo>
                  <a:pt x="214" y="14"/>
                </a:lnTo>
                <a:lnTo>
                  <a:pt x="226" y="22"/>
                </a:lnTo>
                <a:lnTo>
                  <a:pt x="238" y="30"/>
                </a:lnTo>
                <a:lnTo>
                  <a:pt x="250" y="40"/>
                </a:lnTo>
                <a:lnTo>
                  <a:pt x="258" y="50"/>
                </a:lnTo>
                <a:lnTo>
                  <a:pt x="268" y="60"/>
                </a:lnTo>
                <a:lnTo>
                  <a:pt x="276" y="72"/>
                </a:lnTo>
                <a:lnTo>
                  <a:pt x="282" y="86"/>
                </a:lnTo>
                <a:lnTo>
                  <a:pt x="288" y="98"/>
                </a:lnTo>
                <a:lnTo>
                  <a:pt x="292" y="112"/>
                </a:lnTo>
                <a:lnTo>
                  <a:pt x="294" y="126"/>
                </a:lnTo>
                <a:lnTo>
                  <a:pt x="296" y="142"/>
                </a:lnTo>
                <a:lnTo>
                  <a:pt x="294" y="156"/>
                </a:lnTo>
                <a:lnTo>
                  <a:pt x="294" y="1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96"/>
          <p:cNvSpPr/>
          <p:nvPr>
            <p:custDataLst>
              <p:tags r:id="rId192"/>
            </p:custDataLst>
          </p:nvPr>
        </p:nvSpPr>
        <p:spPr bwMode="auto">
          <a:xfrm>
            <a:off x="2511902" y="3284219"/>
            <a:ext cx="139119" cy="139119"/>
          </a:xfrm>
          <a:custGeom>
            <a:avLst/>
            <a:gdLst>
              <a:gd name="T0" fmla="*/ 186 w 186"/>
              <a:gd name="T1" fmla="*/ 98 h 186"/>
              <a:gd name="T2" fmla="*/ 186 w 186"/>
              <a:gd name="T3" fmla="*/ 98 h 186"/>
              <a:gd name="T4" fmla="*/ 184 w 186"/>
              <a:gd name="T5" fmla="*/ 118 h 186"/>
              <a:gd name="T6" fmla="*/ 178 w 186"/>
              <a:gd name="T7" fmla="*/ 134 h 186"/>
              <a:gd name="T8" fmla="*/ 168 w 186"/>
              <a:gd name="T9" fmla="*/ 150 h 186"/>
              <a:gd name="T10" fmla="*/ 156 w 186"/>
              <a:gd name="T11" fmla="*/ 162 h 186"/>
              <a:gd name="T12" fmla="*/ 140 w 186"/>
              <a:gd name="T13" fmla="*/ 174 h 186"/>
              <a:gd name="T14" fmla="*/ 124 w 186"/>
              <a:gd name="T15" fmla="*/ 180 h 186"/>
              <a:gd name="T16" fmla="*/ 106 w 186"/>
              <a:gd name="T17" fmla="*/ 186 h 186"/>
              <a:gd name="T18" fmla="*/ 88 w 186"/>
              <a:gd name="T19" fmla="*/ 186 h 186"/>
              <a:gd name="T20" fmla="*/ 88 w 186"/>
              <a:gd name="T21" fmla="*/ 186 h 186"/>
              <a:gd name="T22" fmla="*/ 68 w 186"/>
              <a:gd name="T23" fmla="*/ 182 h 186"/>
              <a:gd name="T24" fmla="*/ 52 w 186"/>
              <a:gd name="T25" fmla="*/ 176 h 186"/>
              <a:gd name="T26" fmla="*/ 36 w 186"/>
              <a:gd name="T27" fmla="*/ 166 h 186"/>
              <a:gd name="T28" fmla="*/ 24 w 186"/>
              <a:gd name="T29" fmla="*/ 154 h 186"/>
              <a:gd name="T30" fmla="*/ 14 w 186"/>
              <a:gd name="T31" fmla="*/ 140 h 186"/>
              <a:gd name="T32" fmla="*/ 6 w 186"/>
              <a:gd name="T33" fmla="*/ 122 h 186"/>
              <a:gd name="T34" fmla="*/ 2 w 186"/>
              <a:gd name="T35" fmla="*/ 106 h 186"/>
              <a:gd name="T36" fmla="*/ 0 w 186"/>
              <a:gd name="T37" fmla="*/ 86 h 186"/>
              <a:gd name="T38" fmla="*/ 0 w 186"/>
              <a:gd name="T39" fmla="*/ 86 h 186"/>
              <a:gd name="T40" fmla="*/ 4 w 186"/>
              <a:gd name="T41" fmla="*/ 68 h 186"/>
              <a:gd name="T42" fmla="*/ 10 w 186"/>
              <a:gd name="T43" fmla="*/ 50 h 186"/>
              <a:gd name="T44" fmla="*/ 20 w 186"/>
              <a:gd name="T45" fmla="*/ 36 h 186"/>
              <a:gd name="T46" fmla="*/ 32 w 186"/>
              <a:gd name="T47" fmla="*/ 22 h 186"/>
              <a:gd name="T48" fmla="*/ 48 w 186"/>
              <a:gd name="T49" fmla="*/ 12 h 186"/>
              <a:gd name="T50" fmla="*/ 64 w 186"/>
              <a:gd name="T51" fmla="*/ 4 h 186"/>
              <a:gd name="T52" fmla="*/ 82 w 186"/>
              <a:gd name="T53" fmla="*/ 0 h 186"/>
              <a:gd name="T54" fmla="*/ 100 w 186"/>
              <a:gd name="T55" fmla="*/ 0 h 186"/>
              <a:gd name="T56" fmla="*/ 100 w 186"/>
              <a:gd name="T57" fmla="*/ 0 h 186"/>
              <a:gd name="T58" fmla="*/ 118 w 186"/>
              <a:gd name="T59" fmla="*/ 2 h 186"/>
              <a:gd name="T60" fmla="*/ 136 w 186"/>
              <a:gd name="T61" fmla="*/ 10 h 186"/>
              <a:gd name="T62" fmla="*/ 152 w 186"/>
              <a:gd name="T63" fmla="*/ 18 h 186"/>
              <a:gd name="T64" fmla="*/ 164 w 186"/>
              <a:gd name="T65" fmla="*/ 32 h 186"/>
              <a:gd name="T66" fmla="*/ 174 w 186"/>
              <a:gd name="T67" fmla="*/ 46 h 186"/>
              <a:gd name="T68" fmla="*/ 182 w 186"/>
              <a:gd name="T69" fmla="*/ 62 h 186"/>
              <a:gd name="T70" fmla="*/ 186 w 186"/>
              <a:gd name="T71" fmla="*/ 80 h 186"/>
              <a:gd name="T72" fmla="*/ 186 w 186"/>
              <a:gd name="T73" fmla="*/ 98 h 186"/>
              <a:gd name="T74" fmla="*/ 186 w 186"/>
              <a:gd name="T75"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6" h="186">
                <a:moveTo>
                  <a:pt x="186" y="98"/>
                </a:moveTo>
                <a:lnTo>
                  <a:pt x="186" y="98"/>
                </a:lnTo>
                <a:lnTo>
                  <a:pt x="184" y="118"/>
                </a:lnTo>
                <a:lnTo>
                  <a:pt x="178" y="134"/>
                </a:lnTo>
                <a:lnTo>
                  <a:pt x="168" y="150"/>
                </a:lnTo>
                <a:lnTo>
                  <a:pt x="156" y="162"/>
                </a:lnTo>
                <a:lnTo>
                  <a:pt x="140" y="174"/>
                </a:lnTo>
                <a:lnTo>
                  <a:pt x="124" y="180"/>
                </a:lnTo>
                <a:lnTo>
                  <a:pt x="106" y="186"/>
                </a:lnTo>
                <a:lnTo>
                  <a:pt x="88" y="186"/>
                </a:lnTo>
                <a:lnTo>
                  <a:pt x="88" y="186"/>
                </a:lnTo>
                <a:lnTo>
                  <a:pt x="68" y="182"/>
                </a:lnTo>
                <a:lnTo>
                  <a:pt x="52" y="176"/>
                </a:lnTo>
                <a:lnTo>
                  <a:pt x="36" y="166"/>
                </a:lnTo>
                <a:lnTo>
                  <a:pt x="24" y="154"/>
                </a:lnTo>
                <a:lnTo>
                  <a:pt x="14" y="140"/>
                </a:lnTo>
                <a:lnTo>
                  <a:pt x="6" y="122"/>
                </a:lnTo>
                <a:lnTo>
                  <a:pt x="2" y="106"/>
                </a:lnTo>
                <a:lnTo>
                  <a:pt x="0" y="86"/>
                </a:lnTo>
                <a:lnTo>
                  <a:pt x="0" y="86"/>
                </a:lnTo>
                <a:lnTo>
                  <a:pt x="4" y="68"/>
                </a:lnTo>
                <a:lnTo>
                  <a:pt x="10" y="50"/>
                </a:lnTo>
                <a:lnTo>
                  <a:pt x="20" y="36"/>
                </a:lnTo>
                <a:lnTo>
                  <a:pt x="32" y="22"/>
                </a:lnTo>
                <a:lnTo>
                  <a:pt x="48" y="12"/>
                </a:lnTo>
                <a:lnTo>
                  <a:pt x="64" y="4"/>
                </a:lnTo>
                <a:lnTo>
                  <a:pt x="82" y="0"/>
                </a:lnTo>
                <a:lnTo>
                  <a:pt x="100" y="0"/>
                </a:lnTo>
                <a:lnTo>
                  <a:pt x="100" y="0"/>
                </a:lnTo>
                <a:lnTo>
                  <a:pt x="118" y="2"/>
                </a:lnTo>
                <a:lnTo>
                  <a:pt x="136" y="10"/>
                </a:lnTo>
                <a:lnTo>
                  <a:pt x="152" y="18"/>
                </a:lnTo>
                <a:lnTo>
                  <a:pt x="164" y="32"/>
                </a:lnTo>
                <a:lnTo>
                  <a:pt x="174" y="46"/>
                </a:lnTo>
                <a:lnTo>
                  <a:pt x="182" y="62"/>
                </a:lnTo>
                <a:lnTo>
                  <a:pt x="186" y="80"/>
                </a:lnTo>
                <a:lnTo>
                  <a:pt x="186" y="98"/>
                </a:lnTo>
                <a:lnTo>
                  <a:pt x="186" y="98"/>
                </a:lnTo>
                <a:close/>
              </a:path>
            </a:pathLst>
          </a:custGeom>
          <a:solidFill>
            <a:srgbClr val="DC5126"/>
          </a:solidFill>
          <a:ln>
            <a:noFill/>
          </a:ln>
        </p:spPr>
        <p:txBody>
          <a:bodyPr vert="horz" wrap="square" lIns="91440" tIns="45720" rIns="91440" bIns="45720" numCol="1" anchor="t" anchorCtr="0" compatLnSpc="1"/>
          <a:lstStyle/>
          <a:p>
            <a:endParaRPr lang="zh-CN" altLang="en-US"/>
          </a:p>
        </p:txBody>
      </p:sp>
      <p:sp>
        <p:nvSpPr>
          <p:cNvPr id="199" name="Freeform 397"/>
          <p:cNvSpPr/>
          <p:nvPr>
            <p:custDataLst>
              <p:tags r:id="rId193"/>
            </p:custDataLst>
          </p:nvPr>
        </p:nvSpPr>
        <p:spPr bwMode="auto">
          <a:xfrm>
            <a:off x="2597169" y="3351534"/>
            <a:ext cx="149590" cy="11967"/>
          </a:xfrm>
          <a:custGeom>
            <a:avLst/>
            <a:gdLst>
              <a:gd name="T0" fmla="*/ 26 w 200"/>
              <a:gd name="T1" fmla="*/ 0 h 16"/>
              <a:gd name="T2" fmla="*/ 0 w 200"/>
              <a:gd name="T3" fmla="*/ 8 h 16"/>
              <a:gd name="T4" fmla="*/ 0 w 200"/>
              <a:gd name="T5" fmla="*/ 8 h 16"/>
              <a:gd name="T6" fmla="*/ 26 w 200"/>
              <a:gd name="T7" fmla="*/ 16 h 16"/>
              <a:gd name="T8" fmla="*/ 200 w 200"/>
              <a:gd name="T9" fmla="*/ 16 h 16"/>
              <a:gd name="T10" fmla="*/ 200 w 200"/>
              <a:gd name="T11" fmla="*/ 0 h 16"/>
              <a:gd name="T12" fmla="*/ 26 w 20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00" h="16">
                <a:moveTo>
                  <a:pt x="26" y="0"/>
                </a:moveTo>
                <a:lnTo>
                  <a:pt x="0" y="8"/>
                </a:lnTo>
                <a:lnTo>
                  <a:pt x="0" y="8"/>
                </a:lnTo>
                <a:lnTo>
                  <a:pt x="26" y="16"/>
                </a:lnTo>
                <a:lnTo>
                  <a:pt x="200" y="16"/>
                </a:lnTo>
                <a:lnTo>
                  <a:pt x="200" y="0"/>
                </a:lnTo>
                <a:lnTo>
                  <a:pt x="26" y="0"/>
                </a:lnTo>
                <a:close/>
              </a:path>
            </a:pathLst>
          </a:custGeom>
          <a:solidFill>
            <a:srgbClr val="ACACAC">
              <a:lumMod val="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98"/>
          <p:cNvSpPr/>
          <p:nvPr>
            <p:custDataLst>
              <p:tags r:id="rId194"/>
            </p:custDataLst>
          </p:nvPr>
        </p:nvSpPr>
        <p:spPr bwMode="auto">
          <a:xfrm>
            <a:off x="2950201" y="3333584"/>
            <a:ext cx="426332" cy="47869"/>
          </a:xfrm>
          <a:custGeom>
            <a:avLst/>
            <a:gdLst>
              <a:gd name="T0" fmla="*/ 544 w 570"/>
              <a:gd name="T1" fmla="*/ 6 h 64"/>
              <a:gd name="T2" fmla="*/ 0 w 570"/>
              <a:gd name="T3" fmla="*/ 0 h 64"/>
              <a:gd name="T4" fmla="*/ 0 w 570"/>
              <a:gd name="T5" fmla="*/ 64 h 64"/>
              <a:gd name="T6" fmla="*/ 544 w 570"/>
              <a:gd name="T7" fmla="*/ 58 h 64"/>
              <a:gd name="T8" fmla="*/ 544 w 570"/>
              <a:gd name="T9" fmla="*/ 58 h 64"/>
              <a:gd name="T10" fmla="*/ 554 w 570"/>
              <a:gd name="T11" fmla="*/ 56 h 64"/>
              <a:gd name="T12" fmla="*/ 562 w 570"/>
              <a:gd name="T13" fmla="*/ 52 h 64"/>
              <a:gd name="T14" fmla="*/ 568 w 570"/>
              <a:gd name="T15" fmla="*/ 42 h 64"/>
              <a:gd name="T16" fmla="*/ 570 w 570"/>
              <a:gd name="T17" fmla="*/ 32 h 64"/>
              <a:gd name="T18" fmla="*/ 570 w 570"/>
              <a:gd name="T19" fmla="*/ 32 h 64"/>
              <a:gd name="T20" fmla="*/ 568 w 570"/>
              <a:gd name="T21" fmla="*/ 22 h 64"/>
              <a:gd name="T22" fmla="*/ 562 w 570"/>
              <a:gd name="T23" fmla="*/ 14 h 64"/>
              <a:gd name="T24" fmla="*/ 554 w 570"/>
              <a:gd name="T25" fmla="*/ 8 h 64"/>
              <a:gd name="T26" fmla="*/ 544 w 570"/>
              <a:gd name="T27" fmla="*/ 6 h 64"/>
              <a:gd name="T28" fmla="*/ 544 w 570"/>
              <a:gd name="T29" fmla="*/ 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0" h="64">
                <a:moveTo>
                  <a:pt x="544" y="6"/>
                </a:moveTo>
                <a:lnTo>
                  <a:pt x="0" y="0"/>
                </a:lnTo>
                <a:lnTo>
                  <a:pt x="0" y="64"/>
                </a:lnTo>
                <a:lnTo>
                  <a:pt x="544" y="58"/>
                </a:lnTo>
                <a:lnTo>
                  <a:pt x="544" y="58"/>
                </a:lnTo>
                <a:lnTo>
                  <a:pt x="554" y="56"/>
                </a:lnTo>
                <a:lnTo>
                  <a:pt x="562" y="52"/>
                </a:lnTo>
                <a:lnTo>
                  <a:pt x="568" y="42"/>
                </a:lnTo>
                <a:lnTo>
                  <a:pt x="570" y="32"/>
                </a:lnTo>
                <a:lnTo>
                  <a:pt x="570" y="32"/>
                </a:lnTo>
                <a:lnTo>
                  <a:pt x="568" y="22"/>
                </a:lnTo>
                <a:lnTo>
                  <a:pt x="562" y="14"/>
                </a:lnTo>
                <a:lnTo>
                  <a:pt x="554" y="8"/>
                </a:lnTo>
                <a:lnTo>
                  <a:pt x="544" y="6"/>
                </a:lnTo>
                <a:lnTo>
                  <a:pt x="544" y="6"/>
                </a:lnTo>
                <a:close/>
              </a:path>
            </a:pathLst>
          </a:custGeom>
          <a:solidFill>
            <a:srgbClr val="DC5126">
              <a:lumMod val="75000"/>
            </a:srgbClr>
          </a:solidFill>
          <a:ln>
            <a:noFill/>
          </a:ln>
        </p:spPr>
        <p:txBody>
          <a:bodyPr vert="horz" wrap="square" lIns="91440" tIns="45720" rIns="91440" bIns="45720" numCol="1" anchor="t" anchorCtr="0" compatLnSpc="1"/>
          <a:lstStyle/>
          <a:p>
            <a:endParaRPr lang="zh-CN" altLang="en-US"/>
          </a:p>
        </p:txBody>
      </p:sp>
      <p:sp>
        <p:nvSpPr>
          <p:cNvPr id="201" name="Freeform 399"/>
          <p:cNvSpPr/>
          <p:nvPr>
            <p:custDataLst>
              <p:tags r:id="rId195"/>
            </p:custDataLst>
          </p:nvPr>
        </p:nvSpPr>
        <p:spPr bwMode="auto">
          <a:xfrm>
            <a:off x="3126716" y="3203440"/>
            <a:ext cx="263278" cy="137623"/>
          </a:xfrm>
          <a:custGeom>
            <a:avLst/>
            <a:gdLst>
              <a:gd name="T0" fmla="*/ 322 w 352"/>
              <a:gd name="T1" fmla="*/ 184 h 184"/>
              <a:gd name="T2" fmla="*/ 322 w 352"/>
              <a:gd name="T3" fmla="*/ 184 h 184"/>
              <a:gd name="T4" fmla="*/ 330 w 352"/>
              <a:gd name="T5" fmla="*/ 174 h 184"/>
              <a:gd name="T6" fmla="*/ 336 w 352"/>
              <a:gd name="T7" fmla="*/ 164 h 184"/>
              <a:gd name="T8" fmla="*/ 342 w 352"/>
              <a:gd name="T9" fmla="*/ 152 h 184"/>
              <a:gd name="T10" fmla="*/ 346 w 352"/>
              <a:gd name="T11" fmla="*/ 138 h 184"/>
              <a:gd name="T12" fmla="*/ 350 w 352"/>
              <a:gd name="T13" fmla="*/ 126 h 184"/>
              <a:gd name="T14" fmla="*/ 352 w 352"/>
              <a:gd name="T15" fmla="*/ 112 h 184"/>
              <a:gd name="T16" fmla="*/ 352 w 352"/>
              <a:gd name="T17" fmla="*/ 98 h 184"/>
              <a:gd name="T18" fmla="*/ 350 w 352"/>
              <a:gd name="T19" fmla="*/ 84 h 184"/>
              <a:gd name="T20" fmla="*/ 346 w 352"/>
              <a:gd name="T21" fmla="*/ 70 h 184"/>
              <a:gd name="T22" fmla="*/ 340 w 352"/>
              <a:gd name="T23" fmla="*/ 58 h 184"/>
              <a:gd name="T24" fmla="*/ 334 w 352"/>
              <a:gd name="T25" fmla="*/ 46 h 184"/>
              <a:gd name="T26" fmla="*/ 324 w 352"/>
              <a:gd name="T27" fmla="*/ 34 h 184"/>
              <a:gd name="T28" fmla="*/ 310 w 352"/>
              <a:gd name="T29" fmla="*/ 24 h 184"/>
              <a:gd name="T30" fmla="*/ 296 w 352"/>
              <a:gd name="T31" fmla="*/ 14 h 184"/>
              <a:gd name="T32" fmla="*/ 278 w 352"/>
              <a:gd name="T33" fmla="*/ 8 h 184"/>
              <a:gd name="T34" fmla="*/ 258 w 352"/>
              <a:gd name="T35" fmla="*/ 2 h 184"/>
              <a:gd name="T36" fmla="*/ 258 w 352"/>
              <a:gd name="T37" fmla="*/ 2 h 184"/>
              <a:gd name="T38" fmla="*/ 246 w 352"/>
              <a:gd name="T39" fmla="*/ 0 h 184"/>
              <a:gd name="T40" fmla="*/ 234 w 352"/>
              <a:gd name="T41" fmla="*/ 0 h 184"/>
              <a:gd name="T42" fmla="*/ 224 w 352"/>
              <a:gd name="T43" fmla="*/ 2 h 184"/>
              <a:gd name="T44" fmla="*/ 212 w 352"/>
              <a:gd name="T45" fmla="*/ 4 h 184"/>
              <a:gd name="T46" fmla="*/ 192 w 352"/>
              <a:gd name="T47" fmla="*/ 12 h 184"/>
              <a:gd name="T48" fmla="*/ 174 w 352"/>
              <a:gd name="T49" fmla="*/ 22 h 184"/>
              <a:gd name="T50" fmla="*/ 158 w 352"/>
              <a:gd name="T51" fmla="*/ 32 h 184"/>
              <a:gd name="T52" fmla="*/ 146 w 352"/>
              <a:gd name="T53" fmla="*/ 40 h 184"/>
              <a:gd name="T54" fmla="*/ 136 w 352"/>
              <a:gd name="T55" fmla="*/ 50 h 184"/>
              <a:gd name="T56" fmla="*/ 0 w 352"/>
              <a:gd name="T57" fmla="*/ 184 h 184"/>
              <a:gd name="T58" fmla="*/ 322 w 352"/>
              <a:gd name="T5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184">
                <a:moveTo>
                  <a:pt x="322" y="184"/>
                </a:moveTo>
                <a:lnTo>
                  <a:pt x="322" y="184"/>
                </a:lnTo>
                <a:lnTo>
                  <a:pt x="330" y="174"/>
                </a:lnTo>
                <a:lnTo>
                  <a:pt x="336" y="164"/>
                </a:lnTo>
                <a:lnTo>
                  <a:pt x="342" y="152"/>
                </a:lnTo>
                <a:lnTo>
                  <a:pt x="346" y="138"/>
                </a:lnTo>
                <a:lnTo>
                  <a:pt x="350" y="126"/>
                </a:lnTo>
                <a:lnTo>
                  <a:pt x="352" y="112"/>
                </a:lnTo>
                <a:lnTo>
                  <a:pt x="352" y="98"/>
                </a:lnTo>
                <a:lnTo>
                  <a:pt x="350" y="84"/>
                </a:lnTo>
                <a:lnTo>
                  <a:pt x="346" y="70"/>
                </a:lnTo>
                <a:lnTo>
                  <a:pt x="340" y="58"/>
                </a:lnTo>
                <a:lnTo>
                  <a:pt x="334" y="46"/>
                </a:lnTo>
                <a:lnTo>
                  <a:pt x="324" y="34"/>
                </a:lnTo>
                <a:lnTo>
                  <a:pt x="310" y="24"/>
                </a:lnTo>
                <a:lnTo>
                  <a:pt x="296" y="14"/>
                </a:lnTo>
                <a:lnTo>
                  <a:pt x="278" y="8"/>
                </a:lnTo>
                <a:lnTo>
                  <a:pt x="258" y="2"/>
                </a:lnTo>
                <a:lnTo>
                  <a:pt x="258" y="2"/>
                </a:lnTo>
                <a:lnTo>
                  <a:pt x="246" y="0"/>
                </a:lnTo>
                <a:lnTo>
                  <a:pt x="234" y="0"/>
                </a:lnTo>
                <a:lnTo>
                  <a:pt x="224" y="2"/>
                </a:lnTo>
                <a:lnTo>
                  <a:pt x="212" y="4"/>
                </a:lnTo>
                <a:lnTo>
                  <a:pt x="192" y="12"/>
                </a:lnTo>
                <a:lnTo>
                  <a:pt x="174" y="22"/>
                </a:lnTo>
                <a:lnTo>
                  <a:pt x="158" y="32"/>
                </a:lnTo>
                <a:lnTo>
                  <a:pt x="146" y="40"/>
                </a:lnTo>
                <a:lnTo>
                  <a:pt x="136" y="50"/>
                </a:lnTo>
                <a:lnTo>
                  <a:pt x="0" y="184"/>
                </a:lnTo>
                <a:lnTo>
                  <a:pt x="322" y="184"/>
                </a:lnTo>
                <a:close/>
              </a:path>
            </a:pathLst>
          </a:custGeom>
          <a:solidFill>
            <a:srgbClr val="DC5126"/>
          </a:solidFill>
          <a:ln>
            <a:noFill/>
          </a:ln>
        </p:spPr>
        <p:txBody>
          <a:bodyPr vert="horz" wrap="square" lIns="91440" tIns="45720" rIns="91440" bIns="45720" numCol="1" anchor="t" anchorCtr="0" compatLnSpc="1"/>
          <a:lstStyle/>
          <a:p>
            <a:endParaRPr lang="zh-CN" altLang="en-US"/>
          </a:p>
        </p:txBody>
      </p:sp>
      <p:sp>
        <p:nvSpPr>
          <p:cNvPr id="202" name="Freeform 400"/>
          <p:cNvSpPr/>
          <p:nvPr>
            <p:custDataLst>
              <p:tags r:id="rId196"/>
            </p:custDataLst>
          </p:nvPr>
        </p:nvSpPr>
        <p:spPr bwMode="auto">
          <a:xfrm>
            <a:off x="3126716" y="3375468"/>
            <a:ext cx="263278" cy="137623"/>
          </a:xfrm>
          <a:custGeom>
            <a:avLst/>
            <a:gdLst>
              <a:gd name="T0" fmla="*/ 322 w 352"/>
              <a:gd name="T1" fmla="*/ 0 h 184"/>
              <a:gd name="T2" fmla="*/ 322 w 352"/>
              <a:gd name="T3" fmla="*/ 0 h 184"/>
              <a:gd name="T4" fmla="*/ 330 w 352"/>
              <a:gd name="T5" fmla="*/ 10 h 184"/>
              <a:gd name="T6" fmla="*/ 336 w 352"/>
              <a:gd name="T7" fmla="*/ 20 h 184"/>
              <a:gd name="T8" fmla="*/ 342 w 352"/>
              <a:gd name="T9" fmla="*/ 32 h 184"/>
              <a:gd name="T10" fmla="*/ 346 w 352"/>
              <a:gd name="T11" fmla="*/ 44 h 184"/>
              <a:gd name="T12" fmla="*/ 350 w 352"/>
              <a:gd name="T13" fmla="*/ 58 h 184"/>
              <a:gd name="T14" fmla="*/ 352 w 352"/>
              <a:gd name="T15" fmla="*/ 72 h 184"/>
              <a:gd name="T16" fmla="*/ 352 w 352"/>
              <a:gd name="T17" fmla="*/ 86 h 184"/>
              <a:gd name="T18" fmla="*/ 350 w 352"/>
              <a:gd name="T19" fmla="*/ 100 h 184"/>
              <a:gd name="T20" fmla="*/ 346 w 352"/>
              <a:gd name="T21" fmla="*/ 112 h 184"/>
              <a:gd name="T22" fmla="*/ 340 w 352"/>
              <a:gd name="T23" fmla="*/ 126 h 184"/>
              <a:gd name="T24" fmla="*/ 332 w 352"/>
              <a:gd name="T25" fmla="*/ 138 h 184"/>
              <a:gd name="T26" fmla="*/ 322 w 352"/>
              <a:gd name="T27" fmla="*/ 150 h 184"/>
              <a:gd name="T28" fmla="*/ 310 w 352"/>
              <a:gd name="T29" fmla="*/ 160 h 184"/>
              <a:gd name="T30" fmla="*/ 296 w 352"/>
              <a:gd name="T31" fmla="*/ 168 h 184"/>
              <a:gd name="T32" fmla="*/ 278 w 352"/>
              <a:gd name="T33" fmla="*/ 176 h 184"/>
              <a:gd name="T34" fmla="*/ 258 w 352"/>
              <a:gd name="T35" fmla="*/ 182 h 184"/>
              <a:gd name="T36" fmla="*/ 258 w 352"/>
              <a:gd name="T37" fmla="*/ 182 h 184"/>
              <a:gd name="T38" fmla="*/ 246 w 352"/>
              <a:gd name="T39" fmla="*/ 182 h 184"/>
              <a:gd name="T40" fmla="*/ 234 w 352"/>
              <a:gd name="T41" fmla="*/ 184 h 184"/>
              <a:gd name="T42" fmla="*/ 224 w 352"/>
              <a:gd name="T43" fmla="*/ 182 h 184"/>
              <a:gd name="T44" fmla="*/ 212 w 352"/>
              <a:gd name="T45" fmla="*/ 180 h 184"/>
              <a:gd name="T46" fmla="*/ 192 w 352"/>
              <a:gd name="T47" fmla="*/ 172 h 184"/>
              <a:gd name="T48" fmla="*/ 174 w 352"/>
              <a:gd name="T49" fmla="*/ 162 h 184"/>
              <a:gd name="T50" fmla="*/ 158 w 352"/>
              <a:gd name="T51" fmla="*/ 152 h 184"/>
              <a:gd name="T52" fmla="*/ 146 w 352"/>
              <a:gd name="T53" fmla="*/ 142 h 184"/>
              <a:gd name="T54" fmla="*/ 136 w 352"/>
              <a:gd name="T55" fmla="*/ 132 h 184"/>
              <a:gd name="T56" fmla="*/ 0 w 352"/>
              <a:gd name="T57" fmla="*/ 0 h 184"/>
              <a:gd name="T58" fmla="*/ 322 w 352"/>
              <a:gd name="T5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2" h="184">
                <a:moveTo>
                  <a:pt x="322" y="0"/>
                </a:moveTo>
                <a:lnTo>
                  <a:pt x="322" y="0"/>
                </a:lnTo>
                <a:lnTo>
                  <a:pt x="330" y="10"/>
                </a:lnTo>
                <a:lnTo>
                  <a:pt x="336" y="20"/>
                </a:lnTo>
                <a:lnTo>
                  <a:pt x="342" y="32"/>
                </a:lnTo>
                <a:lnTo>
                  <a:pt x="346" y="44"/>
                </a:lnTo>
                <a:lnTo>
                  <a:pt x="350" y="58"/>
                </a:lnTo>
                <a:lnTo>
                  <a:pt x="352" y="72"/>
                </a:lnTo>
                <a:lnTo>
                  <a:pt x="352" y="86"/>
                </a:lnTo>
                <a:lnTo>
                  <a:pt x="350" y="100"/>
                </a:lnTo>
                <a:lnTo>
                  <a:pt x="346" y="112"/>
                </a:lnTo>
                <a:lnTo>
                  <a:pt x="340" y="126"/>
                </a:lnTo>
                <a:lnTo>
                  <a:pt x="332" y="138"/>
                </a:lnTo>
                <a:lnTo>
                  <a:pt x="322" y="150"/>
                </a:lnTo>
                <a:lnTo>
                  <a:pt x="310" y="160"/>
                </a:lnTo>
                <a:lnTo>
                  <a:pt x="296" y="168"/>
                </a:lnTo>
                <a:lnTo>
                  <a:pt x="278" y="176"/>
                </a:lnTo>
                <a:lnTo>
                  <a:pt x="258" y="182"/>
                </a:lnTo>
                <a:lnTo>
                  <a:pt x="258" y="182"/>
                </a:lnTo>
                <a:lnTo>
                  <a:pt x="246" y="182"/>
                </a:lnTo>
                <a:lnTo>
                  <a:pt x="234" y="184"/>
                </a:lnTo>
                <a:lnTo>
                  <a:pt x="224" y="182"/>
                </a:lnTo>
                <a:lnTo>
                  <a:pt x="212" y="180"/>
                </a:lnTo>
                <a:lnTo>
                  <a:pt x="192" y="172"/>
                </a:lnTo>
                <a:lnTo>
                  <a:pt x="174" y="162"/>
                </a:lnTo>
                <a:lnTo>
                  <a:pt x="158" y="152"/>
                </a:lnTo>
                <a:lnTo>
                  <a:pt x="146" y="142"/>
                </a:lnTo>
                <a:lnTo>
                  <a:pt x="136" y="132"/>
                </a:lnTo>
                <a:lnTo>
                  <a:pt x="0" y="0"/>
                </a:lnTo>
                <a:lnTo>
                  <a:pt x="322" y="0"/>
                </a:lnTo>
                <a:close/>
              </a:path>
            </a:pathLst>
          </a:custGeom>
          <a:solidFill>
            <a:srgbClr val="DC5126">
              <a:lumMod val="75000"/>
            </a:srgbClr>
          </a:solidFill>
          <a:ln>
            <a:noFill/>
          </a:ln>
        </p:spPr>
        <p:txBody>
          <a:bodyPr vert="horz" wrap="square" lIns="91440" tIns="45720" rIns="91440" bIns="45720" numCol="1" anchor="t" anchorCtr="0" compatLnSpc="1"/>
          <a:lstStyle/>
          <a:p>
            <a:endParaRPr lang="zh-CN" altLang="en-US"/>
          </a:p>
        </p:txBody>
      </p:sp>
      <p:sp>
        <p:nvSpPr>
          <p:cNvPr id="203" name="Freeform 401"/>
          <p:cNvSpPr/>
          <p:nvPr>
            <p:custDataLst>
              <p:tags r:id="rId197"/>
            </p:custDataLst>
          </p:nvPr>
        </p:nvSpPr>
        <p:spPr bwMode="auto">
          <a:xfrm>
            <a:off x="3126716" y="3359013"/>
            <a:ext cx="248320" cy="74794"/>
          </a:xfrm>
          <a:custGeom>
            <a:avLst/>
            <a:gdLst>
              <a:gd name="T0" fmla="*/ 320 w 332"/>
              <a:gd name="T1" fmla="*/ 0 h 100"/>
              <a:gd name="T2" fmla="*/ 320 w 332"/>
              <a:gd name="T3" fmla="*/ 0 h 100"/>
              <a:gd name="T4" fmla="*/ 326 w 332"/>
              <a:gd name="T5" fmla="*/ 6 h 100"/>
              <a:gd name="T6" fmla="*/ 330 w 332"/>
              <a:gd name="T7" fmla="*/ 12 h 100"/>
              <a:gd name="T8" fmla="*/ 332 w 332"/>
              <a:gd name="T9" fmla="*/ 18 h 100"/>
              <a:gd name="T10" fmla="*/ 332 w 332"/>
              <a:gd name="T11" fmla="*/ 26 h 100"/>
              <a:gd name="T12" fmla="*/ 332 w 332"/>
              <a:gd name="T13" fmla="*/ 34 h 100"/>
              <a:gd name="T14" fmla="*/ 330 w 332"/>
              <a:gd name="T15" fmla="*/ 42 h 100"/>
              <a:gd name="T16" fmla="*/ 326 w 332"/>
              <a:gd name="T17" fmla="*/ 52 h 100"/>
              <a:gd name="T18" fmla="*/ 320 w 332"/>
              <a:gd name="T19" fmla="*/ 60 h 100"/>
              <a:gd name="T20" fmla="*/ 312 w 332"/>
              <a:gd name="T21" fmla="*/ 68 h 100"/>
              <a:gd name="T22" fmla="*/ 304 w 332"/>
              <a:gd name="T23" fmla="*/ 74 h 100"/>
              <a:gd name="T24" fmla="*/ 292 w 332"/>
              <a:gd name="T25" fmla="*/ 82 h 100"/>
              <a:gd name="T26" fmla="*/ 280 w 332"/>
              <a:gd name="T27" fmla="*/ 88 h 100"/>
              <a:gd name="T28" fmla="*/ 266 w 332"/>
              <a:gd name="T29" fmla="*/ 92 h 100"/>
              <a:gd name="T30" fmla="*/ 248 w 332"/>
              <a:gd name="T31" fmla="*/ 96 h 100"/>
              <a:gd name="T32" fmla="*/ 230 w 332"/>
              <a:gd name="T33" fmla="*/ 98 h 100"/>
              <a:gd name="T34" fmla="*/ 210 w 332"/>
              <a:gd name="T35" fmla="*/ 100 h 100"/>
              <a:gd name="T36" fmla="*/ 210 w 332"/>
              <a:gd name="T37" fmla="*/ 100 h 100"/>
              <a:gd name="T38" fmla="*/ 186 w 332"/>
              <a:gd name="T39" fmla="*/ 98 h 100"/>
              <a:gd name="T40" fmla="*/ 164 w 332"/>
              <a:gd name="T41" fmla="*/ 96 h 100"/>
              <a:gd name="T42" fmla="*/ 146 w 332"/>
              <a:gd name="T43" fmla="*/ 92 h 100"/>
              <a:gd name="T44" fmla="*/ 130 w 332"/>
              <a:gd name="T45" fmla="*/ 86 h 100"/>
              <a:gd name="T46" fmla="*/ 108 w 332"/>
              <a:gd name="T47" fmla="*/ 78 h 100"/>
              <a:gd name="T48" fmla="*/ 100 w 332"/>
              <a:gd name="T49" fmla="*/ 72 h 100"/>
              <a:gd name="T50" fmla="*/ 0 w 332"/>
              <a:gd name="T51" fmla="*/ 0 h 100"/>
              <a:gd name="T52" fmla="*/ 320 w 332"/>
              <a:gd name="T5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2" h="100">
                <a:moveTo>
                  <a:pt x="320" y="0"/>
                </a:moveTo>
                <a:lnTo>
                  <a:pt x="320" y="0"/>
                </a:lnTo>
                <a:lnTo>
                  <a:pt x="326" y="6"/>
                </a:lnTo>
                <a:lnTo>
                  <a:pt x="330" y="12"/>
                </a:lnTo>
                <a:lnTo>
                  <a:pt x="332" y="18"/>
                </a:lnTo>
                <a:lnTo>
                  <a:pt x="332" y="26"/>
                </a:lnTo>
                <a:lnTo>
                  <a:pt x="332" y="34"/>
                </a:lnTo>
                <a:lnTo>
                  <a:pt x="330" y="42"/>
                </a:lnTo>
                <a:lnTo>
                  <a:pt x="326" y="52"/>
                </a:lnTo>
                <a:lnTo>
                  <a:pt x="320" y="60"/>
                </a:lnTo>
                <a:lnTo>
                  <a:pt x="312" y="68"/>
                </a:lnTo>
                <a:lnTo>
                  <a:pt x="304" y="74"/>
                </a:lnTo>
                <a:lnTo>
                  <a:pt x="292" y="82"/>
                </a:lnTo>
                <a:lnTo>
                  <a:pt x="280" y="88"/>
                </a:lnTo>
                <a:lnTo>
                  <a:pt x="266" y="92"/>
                </a:lnTo>
                <a:lnTo>
                  <a:pt x="248" y="96"/>
                </a:lnTo>
                <a:lnTo>
                  <a:pt x="230" y="98"/>
                </a:lnTo>
                <a:lnTo>
                  <a:pt x="210" y="100"/>
                </a:lnTo>
                <a:lnTo>
                  <a:pt x="210" y="100"/>
                </a:lnTo>
                <a:lnTo>
                  <a:pt x="186" y="98"/>
                </a:lnTo>
                <a:lnTo>
                  <a:pt x="164" y="96"/>
                </a:lnTo>
                <a:lnTo>
                  <a:pt x="146" y="92"/>
                </a:lnTo>
                <a:lnTo>
                  <a:pt x="130" y="86"/>
                </a:lnTo>
                <a:lnTo>
                  <a:pt x="108" y="78"/>
                </a:lnTo>
                <a:lnTo>
                  <a:pt x="100" y="72"/>
                </a:lnTo>
                <a:lnTo>
                  <a:pt x="0" y="0"/>
                </a:lnTo>
                <a:lnTo>
                  <a:pt x="320" y="0"/>
                </a:lnTo>
                <a:close/>
              </a:path>
            </a:pathLst>
          </a:custGeom>
          <a:solidFill>
            <a:srgbClr val="DC5126">
              <a:lumMod val="60000"/>
              <a:lumOff val="40000"/>
            </a:srgbClr>
          </a:solidFill>
          <a:ln>
            <a:noFill/>
          </a:ln>
        </p:spPr>
        <p:txBody>
          <a:bodyPr vert="horz" wrap="square" lIns="91440" tIns="45720" rIns="91440" bIns="45720" numCol="1" anchor="t" anchorCtr="0" compatLnSpc="1"/>
          <a:lstStyle/>
          <a:p>
            <a:endParaRPr lang="zh-CN" altLang="en-US"/>
          </a:p>
        </p:txBody>
      </p:sp>
      <p:sp>
        <p:nvSpPr>
          <p:cNvPr id="204" name="Freeform 402"/>
          <p:cNvSpPr/>
          <p:nvPr>
            <p:custDataLst>
              <p:tags r:id="rId198"/>
            </p:custDataLst>
          </p:nvPr>
        </p:nvSpPr>
        <p:spPr bwMode="auto">
          <a:xfrm>
            <a:off x="2803602" y="3357519"/>
            <a:ext cx="151085" cy="41886"/>
          </a:xfrm>
          <a:custGeom>
            <a:avLst/>
            <a:gdLst>
              <a:gd name="T0" fmla="*/ 0 w 202"/>
              <a:gd name="T1" fmla="*/ 0 h 56"/>
              <a:gd name="T2" fmla="*/ 0 w 202"/>
              <a:gd name="T3" fmla="*/ 56 h 56"/>
              <a:gd name="T4" fmla="*/ 202 w 202"/>
              <a:gd name="T5" fmla="*/ 46 h 56"/>
              <a:gd name="T6" fmla="*/ 202 w 202"/>
              <a:gd name="T7" fmla="*/ 0 h 56"/>
              <a:gd name="T8" fmla="*/ 0 w 202"/>
              <a:gd name="T9" fmla="*/ 0 h 56"/>
            </a:gdLst>
            <a:ahLst/>
            <a:cxnLst>
              <a:cxn ang="0">
                <a:pos x="T0" y="T1"/>
              </a:cxn>
              <a:cxn ang="0">
                <a:pos x="T2" y="T3"/>
              </a:cxn>
              <a:cxn ang="0">
                <a:pos x="T4" y="T5"/>
              </a:cxn>
              <a:cxn ang="0">
                <a:pos x="T6" y="T7"/>
              </a:cxn>
              <a:cxn ang="0">
                <a:pos x="T8" y="T9"/>
              </a:cxn>
            </a:cxnLst>
            <a:rect l="0" t="0" r="r" b="b"/>
            <a:pathLst>
              <a:path w="202" h="56">
                <a:moveTo>
                  <a:pt x="0" y="0"/>
                </a:moveTo>
                <a:lnTo>
                  <a:pt x="0" y="56"/>
                </a:lnTo>
                <a:lnTo>
                  <a:pt x="202" y="46"/>
                </a:lnTo>
                <a:lnTo>
                  <a:pt x="202" y="0"/>
                </a:lnTo>
                <a:lnTo>
                  <a:pt x="0" y="0"/>
                </a:lnTo>
                <a:close/>
              </a:path>
            </a:pathLst>
          </a:custGeom>
          <a:solidFill>
            <a:srgbClr val="A3A1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403"/>
          <p:cNvSpPr/>
          <p:nvPr>
            <p:custDataLst>
              <p:tags r:id="rId199"/>
            </p:custDataLst>
          </p:nvPr>
        </p:nvSpPr>
        <p:spPr bwMode="auto">
          <a:xfrm>
            <a:off x="2803602" y="3315633"/>
            <a:ext cx="151085" cy="41886"/>
          </a:xfrm>
          <a:custGeom>
            <a:avLst/>
            <a:gdLst>
              <a:gd name="T0" fmla="*/ 202 w 202"/>
              <a:gd name="T1" fmla="*/ 56 h 56"/>
              <a:gd name="T2" fmla="*/ 202 w 202"/>
              <a:gd name="T3" fmla="*/ 10 h 56"/>
              <a:gd name="T4" fmla="*/ 0 w 202"/>
              <a:gd name="T5" fmla="*/ 0 h 56"/>
              <a:gd name="T6" fmla="*/ 0 w 202"/>
              <a:gd name="T7" fmla="*/ 56 h 56"/>
              <a:gd name="T8" fmla="*/ 202 w 202"/>
              <a:gd name="T9" fmla="*/ 56 h 56"/>
            </a:gdLst>
            <a:ahLst/>
            <a:cxnLst>
              <a:cxn ang="0">
                <a:pos x="T0" y="T1"/>
              </a:cxn>
              <a:cxn ang="0">
                <a:pos x="T2" y="T3"/>
              </a:cxn>
              <a:cxn ang="0">
                <a:pos x="T4" y="T5"/>
              </a:cxn>
              <a:cxn ang="0">
                <a:pos x="T6" y="T7"/>
              </a:cxn>
              <a:cxn ang="0">
                <a:pos x="T8" y="T9"/>
              </a:cxn>
            </a:cxnLst>
            <a:rect l="0" t="0" r="r" b="b"/>
            <a:pathLst>
              <a:path w="202" h="56">
                <a:moveTo>
                  <a:pt x="202" y="56"/>
                </a:moveTo>
                <a:lnTo>
                  <a:pt x="202" y="10"/>
                </a:lnTo>
                <a:lnTo>
                  <a:pt x="0" y="0"/>
                </a:lnTo>
                <a:lnTo>
                  <a:pt x="0" y="56"/>
                </a:lnTo>
                <a:lnTo>
                  <a:pt x="202" y="56"/>
                </a:lnTo>
                <a:close/>
              </a:path>
            </a:pathLst>
          </a:custGeom>
          <a:solidFill>
            <a:srgbClr val="ACACAC">
              <a:lumMod val="25000"/>
              <a:lumOff val="75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404"/>
          <p:cNvSpPr/>
          <p:nvPr>
            <p:custDataLst>
              <p:tags r:id="rId200"/>
            </p:custDataLst>
          </p:nvPr>
        </p:nvSpPr>
        <p:spPr bwMode="auto">
          <a:xfrm>
            <a:off x="2742270" y="3315633"/>
            <a:ext cx="61332" cy="41886"/>
          </a:xfrm>
          <a:custGeom>
            <a:avLst/>
            <a:gdLst>
              <a:gd name="T0" fmla="*/ 82 w 82"/>
              <a:gd name="T1" fmla="*/ 0 h 56"/>
              <a:gd name="T2" fmla="*/ 24 w 82"/>
              <a:gd name="T3" fmla="*/ 20 h 56"/>
              <a:gd name="T4" fmla="*/ 24 w 82"/>
              <a:gd name="T5" fmla="*/ 20 h 56"/>
              <a:gd name="T6" fmla="*/ 14 w 82"/>
              <a:gd name="T7" fmla="*/ 26 h 56"/>
              <a:gd name="T8" fmla="*/ 6 w 82"/>
              <a:gd name="T9" fmla="*/ 34 h 56"/>
              <a:gd name="T10" fmla="*/ 2 w 82"/>
              <a:gd name="T11" fmla="*/ 44 h 56"/>
              <a:gd name="T12" fmla="*/ 0 w 82"/>
              <a:gd name="T13" fmla="*/ 56 h 56"/>
              <a:gd name="T14" fmla="*/ 82 w 82"/>
              <a:gd name="T15" fmla="*/ 56 h 56"/>
              <a:gd name="T16" fmla="*/ 82 w 82"/>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6">
                <a:moveTo>
                  <a:pt x="82" y="0"/>
                </a:moveTo>
                <a:lnTo>
                  <a:pt x="24" y="20"/>
                </a:lnTo>
                <a:lnTo>
                  <a:pt x="24" y="20"/>
                </a:lnTo>
                <a:lnTo>
                  <a:pt x="14" y="26"/>
                </a:lnTo>
                <a:lnTo>
                  <a:pt x="6" y="34"/>
                </a:lnTo>
                <a:lnTo>
                  <a:pt x="2" y="44"/>
                </a:lnTo>
                <a:lnTo>
                  <a:pt x="0" y="56"/>
                </a:lnTo>
                <a:lnTo>
                  <a:pt x="82" y="56"/>
                </a:lnTo>
                <a:lnTo>
                  <a:pt x="82" y="0"/>
                </a:lnTo>
                <a:close/>
              </a:path>
            </a:pathLst>
          </a:custGeom>
          <a:solidFill>
            <a:srgbClr val="ACACAC">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05"/>
          <p:cNvSpPr/>
          <p:nvPr>
            <p:custDataLst>
              <p:tags r:id="rId201"/>
            </p:custDataLst>
          </p:nvPr>
        </p:nvSpPr>
        <p:spPr bwMode="auto">
          <a:xfrm>
            <a:off x="2742270" y="3357519"/>
            <a:ext cx="61332" cy="41886"/>
          </a:xfrm>
          <a:custGeom>
            <a:avLst/>
            <a:gdLst>
              <a:gd name="T0" fmla="*/ 0 w 82"/>
              <a:gd name="T1" fmla="*/ 0 h 56"/>
              <a:gd name="T2" fmla="*/ 0 w 82"/>
              <a:gd name="T3" fmla="*/ 0 h 56"/>
              <a:gd name="T4" fmla="*/ 2 w 82"/>
              <a:gd name="T5" fmla="*/ 12 h 56"/>
              <a:gd name="T6" fmla="*/ 6 w 82"/>
              <a:gd name="T7" fmla="*/ 22 h 56"/>
              <a:gd name="T8" fmla="*/ 14 w 82"/>
              <a:gd name="T9" fmla="*/ 30 h 56"/>
              <a:gd name="T10" fmla="*/ 24 w 82"/>
              <a:gd name="T11" fmla="*/ 36 h 56"/>
              <a:gd name="T12" fmla="*/ 82 w 82"/>
              <a:gd name="T13" fmla="*/ 56 h 56"/>
              <a:gd name="T14" fmla="*/ 82 w 82"/>
              <a:gd name="T15" fmla="*/ 0 h 56"/>
              <a:gd name="T16" fmla="*/ 0 w 82"/>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6">
                <a:moveTo>
                  <a:pt x="0" y="0"/>
                </a:moveTo>
                <a:lnTo>
                  <a:pt x="0" y="0"/>
                </a:lnTo>
                <a:lnTo>
                  <a:pt x="2" y="12"/>
                </a:lnTo>
                <a:lnTo>
                  <a:pt x="6" y="22"/>
                </a:lnTo>
                <a:lnTo>
                  <a:pt x="14" y="30"/>
                </a:lnTo>
                <a:lnTo>
                  <a:pt x="24" y="36"/>
                </a:lnTo>
                <a:lnTo>
                  <a:pt x="82" y="56"/>
                </a:lnTo>
                <a:lnTo>
                  <a:pt x="82" y="0"/>
                </a:lnTo>
                <a:lnTo>
                  <a:pt x="0" y="0"/>
                </a:lnTo>
                <a:close/>
              </a:path>
            </a:pathLst>
          </a:custGeom>
          <a:solidFill>
            <a:srgbClr val="ACACAC">
              <a:lumMod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Rectangle 406"/>
          <p:cNvSpPr>
            <a:spLocks noChangeArrowheads="1"/>
          </p:cNvSpPr>
          <p:nvPr>
            <p:custDataLst>
              <p:tags r:id="rId202"/>
            </p:custDataLst>
          </p:nvPr>
        </p:nvSpPr>
        <p:spPr bwMode="auto">
          <a:xfrm>
            <a:off x="2833521" y="3317129"/>
            <a:ext cx="7479" cy="80779"/>
          </a:xfrm>
          <a:prstGeom prst="rect">
            <a:avLst/>
          </a:prstGeom>
          <a:solidFill>
            <a:srgbClr val="BA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Freeform 407"/>
          <p:cNvSpPr/>
          <p:nvPr>
            <p:custDataLst>
              <p:tags r:id="rId203"/>
            </p:custDataLst>
          </p:nvPr>
        </p:nvSpPr>
        <p:spPr bwMode="auto">
          <a:xfrm>
            <a:off x="2864935" y="3318625"/>
            <a:ext cx="8976" cy="79283"/>
          </a:xfrm>
          <a:custGeom>
            <a:avLst/>
            <a:gdLst>
              <a:gd name="T0" fmla="*/ 0 w 12"/>
              <a:gd name="T1" fmla="*/ 0 h 106"/>
              <a:gd name="T2" fmla="*/ 0 w 12"/>
              <a:gd name="T3" fmla="*/ 106 h 106"/>
              <a:gd name="T4" fmla="*/ 12 w 12"/>
              <a:gd name="T5" fmla="*/ 104 h 106"/>
              <a:gd name="T6" fmla="*/ 12 w 12"/>
              <a:gd name="T7" fmla="*/ 0 h 106"/>
              <a:gd name="T8" fmla="*/ 0 w 12"/>
              <a:gd name="T9" fmla="*/ 0 h 106"/>
            </a:gdLst>
            <a:ahLst/>
            <a:cxnLst>
              <a:cxn ang="0">
                <a:pos x="T0" y="T1"/>
              </a:cxn>
              <a:cxn ang="0">
                <a:pos x="T2" y="T3"/>
              </a:cxn>
              <a:cxn ang="0">
                <a:pos x="T4" y="T5"/>
              </a:cxn>
              <a:cxn ang="0">
                <a:pos x="T6" y="T7"/>
              </a:cxn>
              <a:cxn ang="0">
                <a:pos x="T8" y="T9"/>
              </a:cxn>
            </a:cxnLst>
            <a:rect l="0" t="0" r="r" b="b"/>
            <a:pathLst>
              <a:path w="12" h="106">
                <a:moveTo>
                  <a:pt x="0" y="0"/>
                </a:moveTo>
                <a:lnTo>
                  <a:pt x="0" y="106"/>
                </a:lnTo>
                <a:lnTo>
                  <a:pt x="12" y="104"/>
                </a:lnTo>
                <a:lnTo>
                  <a:pt x="12" y="0"/>
                </a:lnTo>
                <a:lnTo>
                  <a:pt x="0" y="0"/>
                </a:lnTo>
                <a:close/>
              </a:path>
            </a:pathLst>
          </a:custGeom>
          <a:solidFill>
            <a:srgbClr val="BAB8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Rectangle 408"/>
          <p:cNvSpPr>
            <a:spLocks noChangeArrowheads="1"/>
          </p:cNvSpPr>
          <p:nvPr>
            <p:custDataLst>
              <p:tags r:id="rId204"/>
            </p:custDataLst>
          </p:nvPr>
        </p:nvSpPr>
        <p:spPr bwMode="auto">
          <a:xfrm>
            <a:off x="2896348" y="3320121"/>
            <a:ext cx="8976" cy="76291"/>
          </a:xfrm>
          <a:prstGeom prst="rect">
            <a:avLst/>
          </a:prstGeom>
          <a:solidFill>
            <a:srgbClr val="BAB8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409"/>
          <p:cNvSpPr>
            <a:spLocks noChangeArrowheads="1"/>
          </p:cNvSpPr>
          <p:nvPr>
            <p:custDataLst>
              <p:tags r:id="rId205"/>
            </p:custDataLst>
          </p:nvPr>
        </p:nvSpPr>
        <p:spPr bwMode="auto">
          <a:xfrm>
            <a:off x="2833521" y="3317130"/>
            <a:ext cx="7479" cy="40389"/>
          </a:xfrm>
          <a:prstGeom prst="rect">
            <a:avLst/>
          </a:prstGeom>
          <a:solidFill>
            <a:srgbClr val="A3A1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Freeform 329"/>
          <p:cNvSpPr/>
          <p:nvPr>
            <p:custDataLst>
              <p:tags r:id="rId206"/>
            </p:custDataLst>
          </p:nvPr>
        </p:nvSpPr>
        <p:spPr bwMode="auto">
          <a:xfrm>
            <a:off x="4045200" y="3967846"/>
            <a:ext cx="55348" cy="112192"/>
          </a:xfrm>
          <a:custGeom>
            <a:avLst/>
            <a:gdLst>
              <a:gd name="T0" fmla="*/ 0 w 74"/>
              <a:gd name="T1" fmla="*/ 0 h 150"/>
              <a:gd name="T2" fmla="*/ 0 w 74"/>
              <a:gd name="T3" fmla="*/ 0 h 150"/>
              <a:gd name="T4" fmla="*/ 16 w 74"/>
              <a:gd name="T5" fmla="*/ 2 h 150"/>
              <a:gd name="T6" fmla="*/ 30 w 74"/>
              <a:gd name="T7" fmla="*/ 6 h 150"/>
              <a:gd name="T8" fmla="*/ 42 w 74"/>
              <a:gd name="T9" fmla="*/ 14 h 150"/>
              <a:gd name="T10" fmla="*/ 52 w 74"/>
              <a:gd name="T11" fmla="*/ 22 h 150"/>
              <a:gd name="T12" fmla="*/ 62 w 74"/>
              <a:gd name="T13" fmla="*/ 34 h 150"/>
              <a:gd name="T14" fmla="*/ 68 w 74"/>
              <a:gd name="T15" fmla="*/ 46 h 150"/>
              <a:gd name="T16" fmla="*/ 72 w 74"/>
              <a:gd name="T17" fmla="*/ 60 h 150"/>
              <a:gd name="T18" fmla="*/ 74 w 74"/>
              <a:gd name="T19" fmla="*/ 76 h 150"/>
              <a:gd name="T20" fmla="*/ 74 w 74"/>
              <a:gd name="T21" fmla="*/ 76 h 150"/>
              <a:gd name="T22" fmla="*/ 72 w 74"/>
              <a:gd name="T23" fmla="*/ 90 h 150"/>
              <a:gd name="T24" fmla="*/ 68 w 74"/>
              <a:gd name="T25" fmla="*/ 104 h 150"/>
              <a:gd name="T26" fmla="*/ 62 w 74"/>
              <a:gd name="T27" fmla="*/ 116 h 150"/>
              <a:gd name="T28" fmla="*/ 52 w 74"/>
              <a:gd name="T29" fmla="*/ 128 h 150"/>
              <a:gd name="T30" fmla="*/ 42 w 74"/>
              <a:gd name="T31" fmla="*/ 136 h 150"/>
              <a:gd name="T32" fmla="*/ 30 w 74"/>
              <a:gd name="T33" fmla="*/ 144 h 150"/>
              <a:gd name="T34" fmla="*/ 16 w 74"/>
              <a:gd name="T35" fmla="*/ 148 h 150"/>
              <a:gd name="T36" fmla="*/ 0 w 74"/>
              <a:gd name="T37" fmla="*/ 150 h 150"/>
              <a:gd name="T38" fmla="*/ 0 w 74"/>
              <a:gd name="T3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50">
                <a:moveTo>
                  <a:pt x="0" y="0"/>
                </a:moveTo>
                <a:lnTo>
                  <a:pt x="0" y="0"/>
                </a:lnTo>
                <a:lnTo>
                  <a:pt x="16" y="2"/>
                </a:lnTo>
                <a:lnTo>
                  <a:pt x="30" y="6"/>
                </a:lnTo>
                <a:lnTo>
                  <a:pt x="42" y="14"/>
                </a:lnTo>
                <a:lnTo>
                  <a:pt x="52" y="22"/>
                </a:lnTo>
                <a:lnTo>
                  <a:pt x="62" y="34"/>
                </a:lnTo>
                <a:lnTo>
                  <a:pt x="68" y="46"/>
                </a:lnTo>
                <a:lnTo>
                  <a:pt x="72" y="60"/>
                </a:lnTo>
                <a:lnTo>
                  <a:pt x="74" y="76"/>
                </a:lnTo>
                <a:lnTo>
                  <a:pt x="74" y="76"/>
                </a:lnTo>
                <a:lnTo>
                  <a:pt x="72" y="90"/>
                </a:lnTo>
                <a:lnTo>
                  <a:pt x="68" y="104"/>
                </a:lnTo>
                <a:lnTo>
                  <a:pt x="62" y="116"/>
                </a:lnTo>
                <a:lnTo>
                  <a:pt x="52" y="128"/>
                </a:lnTo>
                <a:lnTo>
                  <a:pt x="42" y="136"/>
                </a:lnTo>
                <a:lnTo>
                  <a:pt x="30" y="144"/>
                </a:lnTo>
                <a:lnTo>
                  <a:pt x="16" y="148"/>
                </a:lnTo>
                <a:lnTo>
                  <a:pt x="0" y="150"/>
                </a:lnTo>
                <a:lnTo>
                  <a:pt x="0" y="0"/>
                </a:lnTo>
                <a:close/>
              </a:path>
            </a:pathLst>
          </a:custGeom>
          <a:solidFill>
            <a:srgbClr val="CE885B">
              <a:lumMod val="50000"/>
              <a:lumOff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339"/>
          <p:cNvSpPr/>
          <p:nvPr>
            <p:custDataLst>
              <p:tags r:id="rId207"/>
            </p:custDataLst>
          </p:nvPr>
        </p:nvSpPr>
        <p:spPr bwMode="auto">
          <a:xfrm>
            <a:off x="4280056" y="4427087"/>
            <a:ext cx="103218" cy="300676"/>
          </a:xfrm>
          <a:custGeom>
            <a:avLst/>
            <a:gdLst>
              <a:gd name="T0" fmla="*/ 6 w 138"/>
              <a:gd name="T1" fmla="*/ 400 h 402"/>
              <a:gd name="T2" fmla="*/ 132 w 138"/>
              <a:gd name="T3" fmla="*/ 402 h 402"/>
              <a:gd name="T4" fmla="*/ 132 w 138"/>
              <a:gd name="T5" fmla="*/ 402 h 402"/>
              <a:gd name="T6" fmla="*/ 136 w 138"/>
              <a:gd name="T7" fmla="*/ 400 h 402"/>
              <a:gd name="T8" fmla="*/ 138 w 138"/>
              <a:gd name="T9" fmla="*/ 394 h 402"/>
              <a:gd name="T10" fmla="*/ 138 w 138"/>
              <a:gd name="T11" fmla="*/ 6 h 402"/>
              <a:gd name="T12" fmla="*/ 138 w 138"/>
              <a:gd name="T13" fmla="*/ 6 h 402"/>
              <a:gd name="T14" fmla="*/ 136 w 138"/>
              <a:gd name="T15" fmla="*/ 2 h 402"/>
              <a:gd name="T16" fmla="*/ 132 w 138"/>
              <a:gd name="T17" fmla="*/ 0 h 402"/>
              <a:gd name="T18" fmla="*/ 6 w 138"/>
              <a:gd name="T19" fmla="*/ 0 h 402"/>
              <a:gd name="T20" fmla="*/ 6 w 138"/>
              <a:gd name="T21" fmla="*/ 0 h 402"/>
              <a:gd name="T22" fmla="*/ 2 w 138"/>
              <a:gd name="T23" fmla="*/ 2 h 402"/>
              <a:gd name="T24" fmla="*/ 0 w 138"/>
              <a:gd name="T25" fmla="*/ 6 h 402"/>
              <a:gd name="T26" fmla="*/ 0 w 138"/>
              <a:gd name="T27" fmla="*/ 394 h 402"/>
              <a:gd name="T28" fmla="*/ 0 w 138"/>
              <a:gd name="T29" fmla="*/ 394 h 402"/>
              <a:gd name="T30" fmla="*/ 2 w 138"/>
              <a:gd name="T31" fmla="*/ 400 h 402"/>
              <a:gd name="T32" fmla="*/ 6 w 138"/>
              <a:gd name="T33" fmla="*/ 400 h 402"/>
              <a:gd name="T34" fmla="*/ 6 w 138"/>
              <a:gd name="T35" fmla="*/ 40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402">
                <a:moveTo>
                  <a:pt x="6" y="400"/>
                </a:moveTo>
                <a:lnTo>
                  <a:pt x="132" y="402"/>
                </a:lnTo>
                <a:lnTo>
                  <a:pt x="132" y="402"/>
                </a:lnTo>
                <a:lnTo>
                  <a:pt x="136" y="400"/>
                </a:lnTo>
                <a:lnTo>
                  <a:pt x="138" y="394"/>
                </a:lnTo>
                <a:lnTo>
                  <a:pt x="138" y="6"/>
                </a:lnTo>
                <a:lnTo>
                  <a:pt x="138" y="6"/>
                </a:lnTo>
                <a:lnTo>
                  <a:pt x="136" y="2"/>
                </a:lnTo>
                <a:lnTo>
                  <a:pt x="132" y="0"/>
                </a:lnTo>
                <a:lnTo>
                  <a:pt x="6" y="0"/>
                </a:lnTo>
                <a:lnTo>
                  <a:pt x="6" y="0"/>
                </a:lnTo>
                <a:lnTo>
                  <a:pt x="2" y="2"/>
                </a:lnTo>
                <a:lnTo>
                  <a:pt x="0" y="6"/>
                </a:lnTo>
                <a:lnTo>
                  <a:pt x="0" y="394"/>
                </a:lnTo>
                <a:lnTo>
                  <a:pt x="0" y="394"/>
                </a:lnTo>
                <a:lnTo>
                  <a:pt x="2" y="400"/>
                </a:lnTo>
                <a:lnTo>
                  <a:pt x="6" y="400"/>
                </a:lnTo>
                <a:lnTo>
                  <a:pt x="6" y="400"/>
                </a:lnTo>
                <a:close/>
              </a:path>
            </a:pathLst>
          </a:custGeom>
          <a:solidFill>
            <a:srgbClr val="FAA67A">
              <a:lumMod val="6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340"/>
          <p:cNvSpPr/>
          <p:nvPr>
            <p:custDataLst>
              <p:tags r:id="rId208"/>
            </p:custDataLst>
          </p:nvPr>
        </p:nvSpPr>
        <p:spPr bwMode="auto">
          <a:xfrm>
            <a:off x="4119995" y="5207947"/>
            <a:ext cx="62828" cy="492151"/>
          </a:xfrm>
          <a:custGeom>
            <a:avLst/>
            <a:gdLst>
              <a:gd name="T0" fmla="*/ 0 w 84"/>
              <a:gd name="T1" fmla="*/ 658 h 658"/>
              <a:gd name="T2" fmla="*/ 84 w 84"/>
              <a:gd name="T3" fmla="*/ 658 h 658"/>
              <a:gd name="T4" fmla="*/ 84 w 84"/>
              <a:gd name="T5" fmla="*/ 0 h 658"/>
              <a:gd name="T6" fmla="*/ 2 w 84"/>
              <a:gd name="T7" fmla="*/ 0 h 658"/>
              <a:gd name="T8" fmla="*/ 0 w 84"/>
              <a:gd name="T9" fmla="*/ 658 h 658"/>
            </a:gdLst>
            <a:ahLst/>
            <a:cxnLst>
              <a:cxn ang="0">
                <a:pos x="T0" y="T1"/>
              </a:cxn>
              <a:cxn ang="0">
                <a:pos x="T2" y="T3"/>
              </a:cxn>
              <a:cxn ang="0">
                <a:pos x="T4" y="T5"/>
              </a:cxn>
              <a:cxn ang="0">
                <a:pos x="T6" y="T7"/>
              </a:cxn>
              <a:cxn ang="0">
                <a:pos x="T8" y="T9"/>
              </a:cxn>
            </a:cxnLst>
            <a:rect l="0" t="0" r="r" b="b"/>
            <a:pathLst>
              <a:path w="84" h="658">
                <a:moveTo>
                  <a:pt x="0" y="658"/>
                </a:moveTo>
                <a:lnTo>
                  <a:pt x="84" y="658"/>
                </a:lnTo>
                <a:lnTo>
                  <a:pt x="84" y="0"/>
                </a:lnTo>
                <a:lnTo>
                  <a:pt x="2" y="0"/>
                </a:lnTo>
                <a:lnTo>
                  <a:pt x="0" y="658"/>
                </a:lnTo>
                <a:close/>
              </a:path>
            </a:pathLst>
          </a:custGeom>
          <a:solidFill>
            <a:srgbClr val="FFFFFF">
              <a:lumMod val="85000"/>
            </a:srgbClr>
          </a:solidFill>
          <a:ln>
            <a:noFill/>
          </a:ln>
        </p:spPr>
        <p:txBody>
          <a:bodyPr vert="horz" wrap="square" lIns="91440" tIns="45720" rIns="91440" bIns="45720" numCol="1" anchor="t" anchorCtr="0" compatLnSpc="1"/>
          <a:lstStyle/>
          <a:p>
            <a:endParaRPr lang="zh-CN" altLang="en-US"/>
          </a:p>
        </p:txBody>
      </p:sp>
      <p:sp>
        <p:nvSpPr>
          <p:cNvPr id="219" name="Freeform 346"/>
          <p:cNvSpPr/>
          <p:nvPr>
            <p:custDataLst>
              <p:tags r:id="rId209"/>
            </p:custDataLst>
          </p:nvPr>
        </p:nvSpPr>
        <p:spPr bwMode="auto">
          <a:xfrm>
            <a:off x="4298008" y="4448029"/>
            <a:ext cx="85266" cy="279733"/>
          </a:xfrm>
          <a:custGeom>
            <a:avLst/>
            <a:gdLst>
              <a:gd name="T0" fmla="*/ 4 w 114"/>
              <a:gd name="T1" fmla="*/ 372 h 374"/>
              <a:gd name="T2" fmla="*/ 108 w 114"/>
              <a:gd name="T3" fmla="*/ 374 h 374"/>
              <a:gd name="T4" fmla="*/ 108 w 114"/>
              <a:gd name="T5" fmla="*/ 374 h 374"/>
              <a:gd name="T6" fmla="*/ 112 w 114"/>
              <a:gd name="T7" fmla="*/ 372 h 374"/>
              <a:gd name="T8" fmla="*/ 114 w 114"/>
              <a:gd name="T9" fmla="*/ 368 h 374"/>
              <a:gd name="T10" fmla="*/ 114 w 114"/>
              <a:gd name="T11" fmla="*/ 6 h 374"/>
              <a:gd name="T12" fmla="*/ 114 w 114"/>
              <a:gd name="T13" fmla="*/ 6 h 374"/>
              <a:gd name="T14" fmla="*/ 112 w 114"/>
              <a:gd name="T15" fmla="*/ 2 h 374"/>
              <a:gd name="T16" fmla="*/ 110 w 114"/>
              <a:gd name="T17" fmla="*/ 0 h 374"/>
              <a:gd name="T18" fmla="*/ 4 w 114"/>
              <a:gd name="T19" fmla="*/ 0 h 374"/>
              <a:gd name="T20" fmla="*/ 4 w 114"/>
              <a:gd name="T21" fmla="*/ 0 h 374"/>
              <a:gd name="T22" fmla="*/ 0 w 114"/>
              <a:gd name="T23" fmla="*/ 2 h 374"/>
              <a:gd name="T24" fmla="*/ 0 w 114"/>
              <a:gd name="T25" fmla="*/ 6 h 374"/>
              <a:gd name="T26" fmla="*/ 0 w 114"/>
              <a:gd name="T27" fmla="*/ 368 h 374"/>
              <a:gd name="T28" fmla="*/ 0 w 114"/>
              <a:gd name="T29" fmla="*/ 368 h 374"/>
              <a:gd name="T30" fmla="*/ 0 w 114"/>
              <a:gd name="T31" fmla="*/ 372 h 374"/>
              <a:gd name="T32" fmla="*/ 4 w 114"/>
              <a:gd name="T33" fmla="*/ 372 h 374"/>
              <a:gd name="T34" fmla="*/ 4 w 114"/>
              <a:gd name="T35" fmla="*/ 37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374">
                <a:moveTo>
                  <a:pt x="4" y="372"/>
                </a:moveTo>
                <a:lnTo>
                  <a:pt x="108" y="374"/>
                </a:lnTo>
                <a:lnTo>
                  <a:pt x="108" y="374"/>
                </a:lnTo>
                <a:lnTo>
                  <a:pt x="112" y="372"/>
                </a:lnTo>
                <a:lnTo>
                  <a:pt x="114" y="368"/>
                </a:lnTo>
                <a:lnTo>
                  <a:pt x="114" y="6"/>
                </a:lnTo>
                <a:lnTo>
                  <a:pt x="114" y="6"/>
                </a:lnTo>
                <a:lnTo>
                  <a:pt x="112" y="2"/>
                </a:lnTo>
                <a:lnTo>
                  <a:pt x="110" y="0"/>
                </a:lnTo>
                <a:lnTo>
                  <a:pt x="4" y="0"/>
                </a:lnTo>
                <a:lnTo>
                  <a:pt x="4" y="0"/>
                </a:lnTo>
                <a:lnTo>
                  <a:pt x="0" y="2"/>
                </a:lnTo>
                <a:lnTo>
                  <a:pt x="0" y="6"/>
                </a:lnTo>
                <a:lnTo>
                  <a:pt x="0" y="368"/>
                </a:lnTo>
                <a:lnTo>
                  <a:pt x="0" y="368"/>
                </a:lnTo>
                <a:lnTo>
                  <a:pt x="0" y="372"/>
                </a:lnTo>
                <a:lnTo>
                  <a:pt x="4" y="372"/>
                </a:lnTo>
                <a:lnTo>
                  <a:pt x="4" y="372"/>
                </a:lnTo>
                <a:close/>
              </a:path>
            </a:pathLst>
          </a:custGeom>
          <a:solidFill>
            <a:srgbClr val="CE885B">
              <a:lumMod val="50000"/>
            </a:srgbClr>
          </a:solidFill>
          <a:ln>
            <a:noFill/>
          </a:ln>
        </p:spPr>
        <p:txBody>
          <a:bodyPr vert="horz" wrap="square" lIns="91440" tIns="45720" rIns="91440" bIns="45720" numCol="1" anchor="t" anchorCtr="0" compatLnSpc="1"/>
          <a:lstStyle/>
          <a:p>
            <a:endParaRPr lang="zh-CN" altLang="en-US"/>
          </a:p>
        </p:txBody>
      </p:sp>
      <p:sp>
        <p:nvSpPr>
          <p:cNvPr id="221" name="矩形 220"/>
          <p:cNvSpPr/>
          <p:nvPr/>
        </p:nvSpPr>
        <p:spPr>
          <a:xfrm>
            <a:off x="930910" y="1757045"/>
            <a:ext cx="4689475" cy="1050290"/>
          </a:xfrm>
          <a:prstGeom prst="rect">
            <a:avLst/>
          </a:prstGeom>
        </p:spPr>
        <p:txBody>
          <a:bodyPr wrap="square">
            <a:spAutoFit/>
          </a:bodyPr>
          <a:lstStyle/>
          <a:p>
            <a:pPr indent="457200" algn="l">
              <a:lnSpc>
                <a:spcPct val="130000"/>
              </a:lnSpc>
            </a:pPr>
            <a:r>
              <a:rPr lang="zh-CN" altLang="en-US" sz="240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rPr>
              <a:t>人们对人脸识别在生活中的</a:t>
            </a:r>
            <a:r>
              <a:rPr lang="en-US" altLang="zh-CN" sz="240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rPr>
              <a:t>       </a:t>
            </a:r>
            <a:r>
              <a:rPr lang="zh-CN" altLang="en-US" sz="2400" dirty="0">
                <a:solidFill>
                  <a:prstClr val="black">
                    <a:lumMod val="75000"/>
                    <a:lumOff val="25000"/>
                  </a:prstClr>
                </a:solidFill>
                <a:latin typeface="宋体" panose="02010600030101010101" pitchFamily="2" charset="-122"/>
                <a:ea typeface="宋体" panose="02010600030101010101" pitchFamily="2" charset="-122"/>
                <a:cs typeface="Arial" panose="020B0604020202020204" pitchFamily="34" charset="0"/>
                <a:sym typeface="+mn-ea"/>
              </a:rPr>
              <a:t>应用的看法</a:t>
            </a: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菱形 3"/>
          <p:cNvSpPr/>
          <p:nvPr/>
        </p:nvSpPr>
        <p:spPr>
          <a:xfrm>
            <a:off x="3194050" y="893445"/>
            <a:ext cx="5523865" cy="5071110"/>
          </a:xfrm>
          <a:prstGeom prst="diamond">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99025" y="1560195"/>
            <a:ext cx="2114550" cy="1861185"/>
          </a:xfrm>
          <a:prstGeom prst="rect">
            <a:avLst/>
          </a:prstGeom>
          <a:noFill/>
        </p:spPr>
        <p:txBody>
          <a:bodyPr wrap="square" rtlCol="0">
            <a:spAutoFit/>
          </a:bodyPr>
          <a:lstStyle/>
          <a:p>
            <a:r>
              <a:rPr lang="en-US" altLang="zh-CN" sz="11500">
                <a:solidFill>
                  <a:schemeClr val="tx1"/>
                </a:solidFill>
                <a:effectLst>
                  <a:outerShdw blurRad="38100" dist="19050" dir="2700000" algn="tl" rotWithShape="0">
                    <a:schemeClr val="dk1">
                      <a:alpha val="40000"/>
                    </a:schemeClr>
                  </a:outerShdw>
                </a:effectLst>
                <a:latin typeface="逐浪温莎雅楷体" panose="03000509000000000000" charset="-122"/>
                <a:ea typeface="逐浪温莎雅楷体" panose="03000509000000000000" charset="-122"/>
              </a:rPr>
              <a:t>02</a:t>
            </a:r>
          </a:p>
        </p:txBody>
      </p:sp>
      <p:sp>
        <p:nvSpPr>
          <p:cNvPr id="6" name="文本框 5"/>
          <p:cNvSpPr txBox="1"/>
          <p:nvPr/>
        </p:nvSpPr>
        <p:spPr>
          <a:xfrm>
            <a:off x="3578860" y="3421380"/>
            <a:ext cx="4754880" cy="645160"/>
          </a:xfrm>
          <a:prstGeom prst="rect">
            <a:avLst/>
          </a:prstGeom>
          <a:noFill/>
        </p:spPr>
        <p:txBody>
          <a:bodyPr wrap="none" rtlCol="0" anchor="t">
            <a:spAutoFit/>
          </a:bodyPr>
          <a:lstStyle/>
          <a:p>
            <a:pPr algn="l"/>
            <a:r>
              <a:rPr lang="zh-CN" altLang="en-US" sz="3600" dirty="0">
                <a:latin typeface="+mj-ea"/>
                <a:ea typeface="+mj-ea"/>
                <a:cs typeface="逐浪温莎雅楷体" panose="03000509000000000000" charset="-122"/>
                <a:sym typeface="+mn-ea"/>
              </a:rPr>
              <a:t>课题研究的思路与步骤</a:t>
            </a:r>
          </a:p>
        </p:txBody>
      </p:sp>
    </p:spTree>
    <p:custDataLst>
      <p:tags r:id="rId1"/>
    </p:custData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508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Thoughts and Methods of Subject Research</a:t>
              </a:r>
            </a:p>
          </p:txBody>
        </p:sp>
      </p:grpSp>
      <p:pic>
        <p:nvPicPr>
          <p:cNvPr id="9" name="C9F754DE-2CAD-44b6-B708-469DEB6407EB-1" descr="wpp"/>
          <p:cNvPicPr>
            <a:picLocks noChangeAspect="1"/>
          </p:cNvPicPr>
          <p:nvPr/>
        </p:nvPicPr>
        <p:blipFill>
          <a:blip r:embed="rId4"/>
          <a:stretch>
            <a:fillRect/>
          </a:stretch>
        </p:blipFill>
        <p:spPr>
          <a:xfrm>
            <a:off x="3053715" y="1270000"/>
            <a:ext cx="5575300" cy="4749800"/>
          </a:xfrm>
          <a:prstGeom prst="rect">
            <a:avLst/>
          </a:prstGeom>
        </p:spPr>
      </p:pic>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508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Thoughts and Methods of Subject Research</a:t>
              </a:r>
            </a:p>
          </p:txBody>
        </p:sp>
      </p:grpSp>
      <p:grpSp>
        <p:nvGrpSpPr>
          <p:cNvPr id="48" name="组合 47"/>
          <p:cNvGrpSpPr/>
          <p:nvPr/>
        </p:nvGrpSpPr>
        <p:grpSpPr>
          <a:xfrm>
            <a:off x="1221740" y="1175823"/>
            <a:ext cx="9646285" cy="5202335"/>
            <a:chOff x="1495" y="2528"/>
            <a:chExt cx="16666" cy="6673"/>
          </a:xfrm>
        </p:grpSpPr>
        <p:sp>
          <p:nvSpPr>
            <p:cNvPr id="28" name="流程图: 磁盘 27"/>
            <p:cNvSpPr/>
            <p:nvPr/>
          </p:nvSpPr>
          <p:spPr>
            <a:xfrm>
              <a:off x="1495" y="7389"/>
              <a:ext cx="5640" cy="1717"/>
            </a:xfrm>
            <a:prstGeom prst="flowChartMagneticDisk">
              <a:avLst/>
            </a:prstGeom>
            <a:solidFill>
              <a:srgbClr val="A6A6A6"/>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流程图: 磁盘 28"/>
            <p:cNvSpPr/>
            <p:nvPr/>
          </p:nvSpPr>
          <p:spPr>
            <a:xfrm>
              <a:off x="1495" y="5882"/>
              <a:ext cx="5640" cy="1717"/>
            </a:xfrm>
            <a:prstGeom prst="flowChartMagneticDisk">
              <a:avLst/>
            </a:prstGeom>
            <a:solidFill>
              <a:srgbClr val="D9D9D9"/>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0" name="流程图: 磁盘 29"/>
            <p:cNvSpPr/>
            <p:nvPr/>
          </p:nvSpPr>
          <p:spPr>
            <a:xfrm>
              <a:off x="1495" y="4276"/>
              <a:ext cx="5640" cy="1717"/>
            </a:xfrm>
            <a:prstGeom prst="flowChartMagneticDisk">
              <a:avLst/>
            </a:prstGeom>
            <a:solidFill>
              <a:schemeClr val="bg1">
                <a:lumMod val="65000"/>
              </a:schemeClr>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流程图: 磁盘 30"/>
            <p:cNvSpPr/>
            <p:nvPr/>
          </p:nvSpPr>
          <p:spPr>
            <a:xfrm>
              <a:off x="1495" y="2609"/>
              <a:ext cx="5640" cy="1717"/>
            </a:xfrm>
            <a:prstGeom prst="flowChartMagneticDisk">
              <a:avLst/>
            </a:prstGeom>
            <a:solidFill>
              <a:schemeClr val="bg1">
                <a:lumMod val="85000"/>
              </a:schemeClr>
            </a:solid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直接连接符 31"/>
            <p:cNvCxnSpPr/>
            <p:nvPr/>
          </p:nvCxnSpPr>
          <p:spPr>
            <a:xfrm>
              <a:off x="7402" y="3149"/>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402" y="4749"/>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402" y="674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02" y="8308"/>
              <a:ext cx="3253"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0508" y="2528"/>
              <a:ext cx="7407" cy="1179"/>
              <a:chOff x="6740699" y="1449804"/>
              <a:chExt cx="4703636" cy="748944"/>
            </a:xfrm>
          </p:grpSpPr>
          <p:sp>
            <p:nvSpPr>
              <p:cNvPr id="37" name="矩形 36"/>
              <p:cNvSpPr/>
              <p:nvPr/>
            </p:nvSpPr>
            <p:spPr>
              <a:xfrm>
                <a:off x="6833417" y="1449804"/>
                <a:ext cx="2787367" cy="525620"/>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、人脸采集</a:t>
                </a:r>
              </a:p>
              <a:p>
                <a:endParaRPr lang="zh-CN" altLang="en-US" b="1" dirty="0"/>
              </a:p>
            </p:txBody>
          </p:sp>
          <p:sp>
            <p:nvSpPr>
              <p:cNvPr id="38" name="矩形 37"/>
              <p:cNvSpPr/>
              <p:nvPr/>
            </p:nvSpPr>
            <p:spPr>
              <a:xfrm>
                <a:off x="6740699" y="1733657"/>
                <a:ext cx="4703636" cy="465091"/>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采集人脸图片的方法多种多样，可以直接从网上下载数据集，可以从视频中提取图片，还可以从摄像头实时的采集图片。</a:t>
                </a:r>
              </a:p>
            </p:txBody>
          </p:sp>
        </p:grpSp>
        <p:grpSp>
          <p:nvGrpSpPr>
            <p:cNvPr id="39" name="组合 38"/>
            <p:cNvGrpSpPr/>
            <p:nvPr/>
          </p:nvGrpSpPr>
          <p:grpSpPr>
            <a:xfrm>
              <a:off x="10654" y="3696"/>
              <a:ext cx="7407" cy="3256"/>
              <a:chOff x="6812455" y="1067488"/>
              <a:chExt cx="4703636" cy="2068167"/>
            </a:xfrm>
          </p:grpSpPr>
          <p:sp>
            <p:nvSpPr>
              <p:cNvPr id="40" name="矩形 39"/>
              <p:cNvSpPr/>
              <p:nvPr/>
            </p:nvSpPr>
            <p:spPr>
              <a:xfrm>
                <a:off x="6813152" y="1067488"/>
                <a:ext cx="3383714" cy="525620"/>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2</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 人脸图像预处理</a:t>
                </a:r>
              </a:p>
              <a:p>
                <a:endParaRPr lang="zh-CN" altLang="en-US" b="1" dirty="0"/>
              </a:p>
            </p:txBody>
          </p:sp>
          <p:sp>
            <p:nvSpPr>
              <p:cNvPr id="41" name="矩形 40"/>
              <p:cNvSpPr/>
              <p:nvPr/>
            </p:nvSpPr>
            <p:spPr>
              <a:xfrm>
                <a:off x="6812455" y="1303229"/>
                <a:ext cx="4703636" cy="1832426"/>
              </a:xfrm>
              <a:prstGeom prst="rect">
                <a:avLst/>
              </a:prstGeom>
            </p:spPr>
            <p:txBody>
              <a:bodyPr wrap="square">
                <a:spAutoFit/>
              </a:bodyPr>
              <a:lstStyle/>
              <a:p>
                <a:pPr>
                  <a:lnSpc>
                    <a:spcPct val="130000"/>
                  </a:lnSpc>
                </a:pPr>
                <a:r>
                  <a:rPr lang="zh-CN" altLang="en-US" sz="1200" dirty="0"/>
                  <a:t>对于人脸的图像预处理是基于人脸检测结果，对图像进行处理并最终服务于特征提取的过程。系统获取的原始图像由于受到各种条件的限制和随机 干扰，往往不能直接使用，必须在图像处理的早期阶段对它进行灰度校正、噪声过滤等图像预处理。对于人脸图像而言，其预处理过程主要包括人脸图像的光线补 偿、灰度变换、直方图均衡化、归一化、几何校正、滤波以及锐化等。</a:t>
                </a:r>
              </a:p>
              <a:p>
                <a:pPr>
                  <a:lnSpc>
                    <a:spcPct val="130000"/>
                  </a:lnSpc>
                </a:pPr>
                <a:endParaRPr lang="zh-CN" altLang="en-US" sz="1200" dirty="0"/>
              </a:p>
              <a:p>
                <a:pPr>
                  <a:lnSpc>
                    <a:spcPct val="130000"/>
                  </a:lnSpc>
                </a:pPr>
                <a:endParaRPr lang="zh-CN" altLang="en-US" sz="1200" dirty="0"/>
              </a:p>
            </p:txBody>
          </p:sp>
        </p:grpSp>
        <p:grpSp>
          <p:nvGrpSpPr>
            <p:cNvPr id="42" name="组合 41"/>
            <p:cNvGrpSpPr/>
            <p:nvPr/>
          </p:nvGrpSpPr>
          <p:grpSpPr>
            <a:xfrm>
              <a:off x="10721" y="6275"/>
              <a:ext cx="7407" cy="1686"/>
              <a:chOff x="6834052" y="1602937"/>
              <a:chExt cx="4703636" cy="1070731"/>
            </a:xfrm>
          </p:grpSpPr>
          <p:sp>
            <p:nvSpPr>
              <p:cNvPr id="43" name="矩形 42"/>
              <p:cNvSpPr/>
              <p:nvPr/>
            </p:nvSpPr>
            <p:spPr>
              <a:xfrm>
                <a:off x="6855014" y="1602937"/>
                <a:ext cx="3780755" cy="525620"/>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3</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 人脸特征提取</a:t>
                </a:r>
              </a:p>
              <a:p>
                <a:endParaRPr lang="zh-CN" altLang="en-US" b="1" dirty="0"/>
              </a:p>
            </p:txBody>
          </p:sp>
          <p:sp>
            <p:nvSpPr>
              <p:cNvPr id="44" name="矩形 43"/>
              <p:cNvSpPr/>
              <p:nvPr/>
            </p:nvSpPr>
            <p:spPr>
              <a:xfrm>
                <a:off x="6834052" y="1817984"/>
                <a:ext cx="4703636" cy="855684"/>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人脸识别系统可使用的特征通常分为视觉特征、像素统计特征、人脸图像变换系数特征、人脸图像代数 特征等。人脸特征提取就是针对人脸的某些特征进行的。人脸特征提取，也称人脸表征，它是对人脸进行特征建模的过程。</a:t>
                </a:r>
              </a:p>
            </p:txBody>
          </p:sp>
        </p:grpSp>
        <p:grpSp>
          <p:nvGrpSpPr>
            <p:cNvPr id="45" name="组合 44"/>
            <p:cNvGrpSpPr/>
            <p:nvPr/>
          </p:nvGrpSpPr>
          <p:grpSpPr>
            <a:xfrm>
              <a:off x="10721" y="7869"/>
              <a:ext cx="7440" cy="1332"/>
              <a:chOff x="6834114" y="1581209"/>
              <a:chExt cx="4724474" cy="846204"/>
            </a:xfrm>
          </p:grpSpPr>
          <p:sp>
            <p:nvSpPr>
              <p:cNvPr id="46" name="矩形 45"/>
              <p:cNvSpPr/>
              <p:nvPr/>
            </p:nvSpPr>
            <p:spPr>
              <a:xfrm>
                <a:off x="6834114" y="1581209"/>
                <a:ext cx="4094251" cy="525620"/>
              </a:xfrm>
              <a:prstGeom prst="rect">
                <a:avLst/>
              </a:prstGeom>
              <a:noFill/>
            </p:spPr>
            <p:txBody>
              <a:bodyPr wrap="square">
                <a:spAutoFit/>
              </a:bodyPr>
              <a:lstStyle/>
              <a:p>
                <a:r>
                  <a:rPr lang="en-US" altLang="zh-CN" b="1" dirty="0">
                    <a:latin typeface="微软雅黑" panose="020B0503020204020204" charset="-122"/>
                    <a:ea typeface="微软雅黑" panose="020B0503020204020204" charset="-122"/>
                  </a:rPr>
                  <a:t>4</a:t>
                </a:r>
                <a:r>
                  <a:rPr lang="zh-CN" altLang="en-US" b="1" dirty="0">
                    <a:latin typeface="微软雅黑" panose="020B0503020204020204" charset="-122"/>
                    <a:ea typeface="微软雅黑" panose="020B0503020204020204" charset="-122"/>
                  </a:rPr>
                  <a:t>、匹配与识别</a:t>
                </a:r>
              </a:p>
              <a:p>
                <a:endParaRPr lang="zh-CN" altLang="en-US" b="1" dirty="0"/>
              </a:p>
            </p:txBody>
          </p:sp>
          <p:sp>
            <p:nvSpPr>
              <p:cNvPr id="47" name="矩形 46"/>
              <p:cNvSpPr/>
              <p:nvPr/>
            </p:nvSpPr>
            <p:spPr>
              <a:xfrm>
                <a:off x="6854952" y="1767284"/>
                <a:ext cx="4703636" cy="660129"/>
              </a:xfrm>
              <a:prstGeom prst="rect">
                <a:avLst/>
              </a:prstGeom>
            </p:spPr>
            <p:txBody>
              <a:bodyPr wrap="square">
                <a:spAutoFit/>
              </a:bodyPr>
              <a:lstStyle/>
              <a:p>
                <a:pPr>
                  <a:lnSpc>
                    <a:spcPct val="130000"/>
                  </a:lnSpc>
                </a:pPr>
                <a:r>
                  <a:rPr lang="zh-CN" altLang="en-US" sz="1200" dirty="0">
                    <a:latin typeface="微软雅黑" panose="020B0503020204020204" charset="-122"/>
                    <a:ea typeface="微软雅黑" panose="020B0503020204020204" charset="-122"/>
                  </a:rPr>
                  <a:t>提取的人脸图像的特征数据与数据库中存储的特征模板进行搜索匹配，通过设定一个阈值，当相似度超过这一阈值，则把匹配得到的结果输出。</a:t>
                </a:r>
              </a:p>
            </p:txBody>
          </p:sp>
        </p:grpSp>
      </p:gr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260985" y="484505"/>
            <a:ext cx="6738620" cy="785495"/>
            <a:chOff x="1336" y="1002"/>
            <a:chExt cx="10612" cy="1237"/>
          </a:xfrm>
        </p:grpSpPr>
        <p:grpSp>
          <p:nvGrpSpPr>
            <p:cNvPr id="4" name="组合 3"/>
            <p:cNvGrpSpPr/>
            <p:nvPr/>
          </p:nvGrpSpPr>
          <p:grpSpPr>
            <a:xfrm>
              <a:off x="1336" y="1002"/>
              <a:ext cx="663" cy="1096"/>
              <a:chOff x="1336" y="1002"/>
              <a:chExt cx="663" cy="1096"/>
            </a:xfrm>
          </p:grpSpPr>
          <p:sp>
            <p:nvSpPr>
              <p:cNvPr id="2" name="矩形 1"/>
              <p:cNvSpPr/>
              <p:nvPr/>
            </p:nvSpPr>
            <p:spPr>
              <a:xfrm>
                <a:off x="1336" y="1002"/>
                <a:ext cx="360" cy="10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45" y="1002"/>
                <a:ext cx="155" cy="1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2239" y="1514"/>
              <a:ext cx="5088" cy="725"/>
            </a:xfrm>
            <a:prstGeom prst="rect">
              <a:avLst/>
            </a:prstGeom>
            <a:noFill/>
          </p:spPr>
          <p:txBody>
            <a:bodyPr wrap="none" rtlCol="0" anchor="t">
              <a:spAutoFit/>
            </a:bodyPr>
            <a:lstStyle/>
            <a:p>
              <a:pPr algn="l"/>
              <a:r>
                <a:rPr lang="zh-CN" altLang="en-US" sz="2400" dirty="0">
                  <a:latin typeface="逐浪温莎雅楷体" panose="03000509000000000000" charset="-122"/>
                  <a:ea typeface="逐浪温莎雅楷体" panose="03000509000000000000" charset="-122"/>
                  <a:cs typeface="逐浪温莎雅楷体" panose="03000509000000000000" charset="-122"/>
                  <a:sym typeface="+mn-ea"/>
                </a:rPr>
                <a:t>课题研究的思路与方法</a:t>
              </a:r>
            </a:p>
          </p:txBody>
        </p:sp>
        <p:sp>
          <p:nvSpPr>
            <p:cNvPr id="5" name="文本框 4"/>
            <p:cNvSpPr txBox="1"/>
            <p:nvPr/>
          </p:nvSpPr>
          <p:spPr>
            <a:xfrm>
              <a:off x="2239" y="1002"/>
              <a:ext cx="9709" cy="580"/>
            </a:xfrm>
            <a:prstGeom prst="rect">
              <a:avLst/>
            </a:prstGeom>
            <a:noFill/>
          </p:spPr>
          <p:txBody>
            <a:bodyPr wrap="square" rtlCol="0" anchor="t">
              <a:spAutoFit/>
            </a:bodyPr>
            <a:lstStyle/>
            <a:p>
              <a:r>
                <a:rPr lang="zh-CN" altLang="en-US">
                  <a:latin typeface="宋体" panose="02010600030101010101" pitchFamily="2" charset="-122"/>
                  <a:ea typeface="宋体" panose="02010600030101010101" pitchFamily="2" charset="-122"/>
                  <a:cs typeface="+mn-lt"/>
                </a:rPr>
                <a:t>Thoughts and Methods of Subject Research</a:t>
              </a:r>
            </a:p>
          </p:txBody>
        </p:sp>
      </p:grpSp>
      <p:sp>
        <p:nvSpPr>
          <p:cNvPr id="41" name="矩形 40"/>
          <p:cNvSpPr/>
          <p:nvPr/>
        </p:nvSpPr>
        <p:spPr>
          <a:xfrm>
            <a:off x="1185545" y="1270000"/>
            <a:ext cx="9673590" cy="5050155"/>
          </a:xfrm>
          <a:prstGeom prst="rect">
            <a:avLst/>
          </a:prstGeom>
        </p:spPr>
        <p:txBody>
          <a:bodyPr wrap="square">
            <a:spAutoFit/>
          </a:bodyPr>
          <a:lstStyle/>
          <a:p>
            <a:pPr indent="457200" algn="l">
              <a:lnSpc>
                <a:spcPct val="130000"/>
              </a:lnSpc>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关于OpenCv</a:t>
            </a:r>
          </a:p>
          <a:p>
            <a:pPr indent="457200" algn="l">
              <a:lnSpc>
                <a:spcPct val="130000"/>
              </a:lnSpc>
            </a:pPr>
            <a:r>
              <a:rPr lang="zh-CN" altLang="en-US" sz="1600" dirty="0">
                <a:latin typeface="宋体" panose="02010600030101010101" pitchFamily="2" charset="-122"/>
                <a:ea typeface="宋体" panose="02010600030101010101" pitchFamily="2" charset="-122"/>
                <a:sym typeface="+mn-ea"/>
              </a:rPr>
              <a:t>Opencv是一个开源的的跨平台计算机视觉库，内部实现了图像处理和计算机视觉方面的很多通用算法，对于python而言，在引用opencv库的时候需要写为import cv2。其中，cv2是opencv的C++命名空间名称，使用它来表示调用的是C++开发的opencv的接口。</a:t>
            </a:r>
          </a:p>
          <a:p>
            <a:pPr indent="457200" algn="l">
              <a:lnSpc>
                <a:spcPct val="130000"/>
              </a:lnSpc>
            </a:pPr>
            <a:endParaRPr lang="zh-CN" altLang="en-US" sz="1600" dirty="0">
              <a:latin typeface="宋体" panose="02010600030101010101" pitchFamily="2" charset="-122"/>
              <a:ea typeface="宋体" panose="02010600030101010101" pitchFamily="2" charset="-122"/>
              <a:sym typeface="+mn-ea"/>
            </a:endParaRPr>
          </a:p>
          <a:p>
            <a:pPr indent="457200" algn="l">
              <a:lnSpc>
                <a:spcPct val="130000"/>
              </a:lnSpc>
            </a:pPr>
            <a:r>
              <a:rPr lang="zh-CN" altLang="en-US" sz="1600" dirty="0">
                <a:latin typeface="宋体" panose="02010600030101010101" pitchFamily="2" charset="-122"/>
                <a:ea typeface="宋体" panose="02010600030101010101" pitchFamily="2" charset="-122"/>
                <a:sym typeface="+mn-ea"/>
              </a:rPr>
              <a:t>目前人脸识别有很多较为成熟的方法，这里调用OpenCv库，而OpenCV又提供了三种人脸识别方法，分别是LBPH方法、EigenFishfaces方法、Fisherfaces方法。本文采用的是LBPH（Local Binary Patterns Histogram，局部二值模式直方图）方法。在OpenCV中，可以用函数cv2.face.LBPHFaceRecognizer_create()生成LBPH识别器实例模型，然后应用cv2.face_FaceRecognizer.train()函数完成训练，最后用cv2.face_FaceRecognizer.predict()函数完成人脸识别。</a:t>
            </a:r>
          </a:p>
          <a:p>
            <a:pPr indent="457200" algn="l">
              <a:lnSpc>
                <a:spcPct val="130000"/>
              </a:lnSpc>
            </a:pPr>
            <a:endParaRPr lang="zh-CN" altLang="en-US" sz="1600" dirty="0">
              <a:latin typeface="宋体" panose="02010600030101010101" pitchFamily="2" charset="-122"/>
              <a:ea typeface="宋体" panose="02010600030101010101" pitchFamily="2" charset="-122"/>
              <a:sym typeface="+mn-ea"/>
            </a:endParaRPr>
          </a:p>
          <a:p>
            <a:pPr indent="457200" algn="l">
              <a:lnSpc>
                <a:spcPct val="130000"/>
              </a:lnSpc>
            </a:pPr>
            <a:r>
              <a:rPr lang="zh-CN" altLang="en-US" sz="1600" dirty="0">
                <a:latin typeface="宋体" panose="02010600030101010101" pitchFamily="2" charset="-122"/>
                <a:ea typeface="宋体" panose="02010600030101010101" pitchFamily="2" charset="-122"/>
                <a:sym typeface="+mn-ea"/>
              </a:rPr>
              <a:t>CascadeClassifier，是Opencv中做人脸检测的时候的一个级联分类器。并且既可以使用Haar，也可以使用LBP特征。其中Haar特征是一种反映图像的灰度变化的，像素分模块求差值的一种特征。它分为三类：边缘特征、线性特征、中心特征和对角线特征。</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1"/>
  <p:tag name="KSO_WM_UNIT_ID" val="diagram20181972_1*n_i*1_2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2"/>
  <p:tag name="KSO_WM_UNIT_ID" val="diagram20181972_1*n_i*1_22"/>
  <p:tag name="KSO_WM_UNIT_LAYERLEVEL" val="1_1"/>
  <p:tag name="KSO_WM_DIAGRAM_GROUP_CODE" val="n1-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3"/>
  <p:tag name="KSO_WM_UNIT_ID" val="diagram20181972_1*n_i*1_23"/>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4"/>
  <p:tag name="KSO_WM_UNIT_ID" val="diagram20181972_1*n_i*1_24"/>
  <p:tag name="KSO_WM_UNIT_LAYERLEVEL" val="1_1"/>
  <p:tag name="KSO_WM_DIAGRAM_GROUP_CODE" val="n1-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5"/>
  <p:tag name="KSO_WM_UNIT_ID" val="diagram20181972_1*n_i*1_25"/>
  <p:tag name="KSO_WM_UNIT_LAYERLEVEL" val="1_1"/>
  <p:tag name="KSO_WM_DIAGRAM_GROUP_CODE" val="n1-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6"/>
  <p:tag name="KSO_WM_UNIT_ID" val="diagram20181972_1*n_i*1_26"/>
  <p:tag name="KSO_WM_UNIT_LAYERLEVEL" val="1_1"/>
  <p:tag name="KSO_WM_DIAGRAM_GROUP_CODE" val="n1-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7"/>
  <p:tag name="KSO_WM_UNIT_ID" val="diagram20181972_1*n_i*1_27"/>
  <p:tag name="KSO_WM_UNIT_LAYERLEVEL" val="1_1"/>
  <p:tag name="KSO_WM_DIAGRAM_GROUP_CODE" val="n1-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8"/>
  <p:tag name="KSO_WM_UNIT_ID" val="diagram20181972_1*n_i*1_28"/>
  <p:tag name="KSO_WM_UNIT_LAYERLEVEL" val="1_1"/>
  <p:tag name="KSO_WM_DIAGRAM_GROUP_CODE" val="n1-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9"/>
  <p:tag name="KSO_WM_UNIT_ID" val="diagram20181972_1*n_i*1_2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0"/>
  <p:tag name="KSO_WM_UNIT_ID" val="diagram20181972_1*n_i*1_30"/>
  <p:tag name="KSO_WM_UNIT_LAYERLEVEL" val="1_1"/>
  <p:tag name="KSO_WM_DIAGRAM_GROUP_CODE" val="n1-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1"/>
  <p:tag name="KSO_WM_UNIT_ID" val="diagram20181972_1*n_i*1_31"/>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2"/>
  <p:tag name="KSO_WM_UNIT_ID" val="diagram20181972_1*n_i*1_32"/>
  <p:tag name="KSO_WM_UNIT_LAYERLEVEL" val="1_1"/>
  <p:tag name="KSO_WM_DIAGRAM_GROUP_CODE" val="n1-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3"/>
  <p:tag name="KSO_WM_UNIT_ID" val="diagram20181972_1*n_i*1_33"/>
  <p:tag name="KSO_WM_UNIT_LAYERLEVEL" val="1_1"/>
  <p:tag name="KSO_WM_DIAGRAM_GROUP_CODE" val="n1-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4"/>
  <p:tag name="KSO_WM_UNIT_ID" val="diagram20181972_1*n_i*1_34"/>
  <p:tag name="KSO_WM_UNIT_LAYERLEVEL" val="1_1"/>
  <p:tag name="KSO_WM_DIAGRAM_GROUP_CODE" val="n1-1"/>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5"/>
  <p:tag name="KSO_WM_UNIT_ID" val="diagram20181972_1*n_i*1_35"/>
  <p:tag name="KSO_WM_UNIT_LAYERLEVEL" val="1_1"/>
  <p:tag name="KSO_WM_DIAGRAM_GROUP_CODE" val="n1-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6"/>
  <p:tag name="KSO_WM_UNIT_ID" val="diagram20181972_1*n_i*1_36"/>
  <p:tag name="KSO_WM_UNIT_LAYERLEVEL" val="1_1"/>
  <p:tag name="KSO_WM_DIAGRAM_GROUP_CODE" val="n1-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7"/>
  <p:tag name="KSO_WM_UNIT_ID" val="diagram20181972_1*n_i*1_3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8"/>
  <p:tag name="KSO_WM_UNIT_ID" val="diagram20181972_1*n_i*1_38"/>
  <p:tag name="KSO_WM_UNIT_LAYERLEVEL" val="1_1"/>
  <p:tag name="KSO_WM_DIAGRAM_GROUP_CODE" val="n1-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9"/>
  <p:tag name="KSO_WM_UNIT_ID" val="diagram20181972_1*n_i*1_39"/>
  <p:tag name="KSO_WM_UNIT_LAYERLEVEL" val="1_1"/>
  <p:tag name="KSO_WM_DIAGRAM_GROUP_CODE" val="n1-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0"/>
  <p:tag name="KSO_WM_UNIT_ID" val="diagram20181972_1*n_i*1_40"/>
  <p:tag name="KSO_WM_UNIT_LAYERLEVEL" val="1_1"/>
  <p:tag name="KSO_WM_DIAGRAM_GROUP_CODE" val="n1-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1"/>
  <p:tag name="KSO_WM_UNIT_ID" val="diagram20181972_1*n_i*1_41"/>
  <p:tag name="KSO_WM_UNIT_LAYERLEVEL" val="1_1"/>
  <p:tag name="KSO_WM_DIAGRAM_GROUP_CODE" val="n1-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2"/>
  <p:tag name="KSO_WM_UNIT_ID" val="diagram20181972_1*n_i*1_42"/>
  <p:tag name="KSO_WM_UNIT_LAYERLEVEL" val="1_1"/>
  <p:tag name="KSO_WM_DIAGRAM_GROUP_CODE" val="n1-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3"/>
  <p:tag name="KSO_WM_UNIT_ID" val="diagram20181972_1*n_i*1_43"/>
  <p:tag name="KSO_WM_UNIT_LAYERLEVEL" val="1_1"/>
  <p:tag name="KSO_WM_DIAGRAM_GROUP_CODE" val="n1-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4"/>
  <p:tag name="KSO_WM_UNIT_ID" val="diagram20181972_1*n_i*1_44"/>
  <p:tag name="KSO_WM_UNIT_LAYERLEVEL" val="1_1"/>
  <p:tag name="KSO_WM_DIAGRAM_GROUP_CODE" val="n1-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5"/>
  <p:tag name="KSO_WM_UNIT_ID" val="diagram20181972_1*n_i*1_45"/>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6"/>
  <p:tag name="KSO_WM_UNIT_ID" val="diagram20181972_1*n_i*1_46"/>
  <p:tag name="KSO_WM_UNIT_LAYERLEVEL" val="1_1"/>
  <p:tag name="KSO_WM_DIAGRAM_GROUP_CODE" val="n1-1"/>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7"/>
  <p:tag name="KSO_WM_UNIT_ID" val="diagram20181972_1*n_i*1_4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8"/>
  <p:tag name="KSO_WM_UNIT_ID" val="diagram20181972_1*n_i*1_48"/>
  <p:tag name="KSO_WM_UNIT_LAYERLEVEL" val="1_1"/>
  <p:tag name="KSO_WM_DIAGRAM_GROUP_CODE" val="n1-1"/>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9"/>
  <p:tag name="KSO_WM_UNIT_ID" val="diagram20181972_1*n_i*1_49"/>
  <p:tag name="KSO_WM_UNIT_LAYERLEVEL" val="1_1"/>
  <p:tag name="KSO_WM_DIAGRAM_GROUP_CODE" val="n1-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0"/>
  <p:tag name="KSO_WM_UNIT_ID" val="diagram20181972_1*n_i*1_50"/>
  <p:tag name="KSO_WM_UNIT_LAYERLEVEL" val="1_1"/>
  <p:tag name="KSO_WM_DIAGRAM_GROUP_CODE" val="n1-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1"/>
  <p:tag name="KSO_WM_UNIT_ID" val="diagram20181972_1*n_i*1_51"/>
  <p:tag name="KSO_WM_UNIT_LAYERLEVEL" val="1_1"/>
  <p:tag name="KSO_WM_DIAGRAM_GROUP_CODE" val="n1-1"/>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2"/>
  <p:tag name="KSO_WM_UNIT_ID" val="diagram20181972_1*n_i*1_52"/>
  <p:tag name="KSO_WM_UNIT_LAYERLEVEL" val="1_1"/>
  <p:tag name="KSO_WM_DIAGRAM_GROUP_CODE" val="n1-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3"/>
  <p:tag name="KSO_WM_UNIT_ID" val="diagram20181972_1*n_i*1_53"/>
  <p:tag name="KSO_WM_UNIT_LAYERLEVEL" val="1_1"/>
  <p:tag name="KSO_WM_DIAGRAM_GROUP_CODE" val="n1-1"/>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4"/>
  <p:tag name="KSO_WM_UNIT_ID" val="diagram20181972_1*n_i*1_54"/>
  <p:tag name="KSO_WM_UNIT_LAYERLEVEL" val="1_1"/>
  <p:tag name="KSO_WM_DIAGRAM_GROUP_CODE" val="n1-1"/>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5"/>
  <p:tag name="KSO_WM_UNIT_ID" val="diagram20181972_1*n_i*1_55"/>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6"/>
  <p:tag name="KSO_WM_UNIT_ID" val="diagram20181972_1*n_i*1_56"/>
  <p:tag name="KSO_WM_UNIT_LAYERLEVEL" val="1_1"/>
  <p:tag name="KSO_WM_DIAGRAM_GROUP_CODE" val="n1-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7"/>
  <p:tag name="KSO_WM_UNIT_ID" val="diagram20181972_1*n_i*1_5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8"/>
  <p:tag name="KSO_WM_UNIT_ID" val="diagram20181972_1*n_i*1_58"/>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9"/>
  <p:tag name="KSO_WM_UNIT_ID" val="diagram20181972_1*n_i*1_59"/>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0"/>
  <p:tag name="KSO_WM_UNIT_ID" val="diagram20181972_1*n_i*1_60"/>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1"/>
  <p:tag name="KSO_WM_UNIT_ID" val="diagram20181972_1*n_i*1_61"/>
  <p:tag name="KSO_WM_UNIT_LAYERLEVEL" val="1_1"/>
  <p:tag name="KSO_WM_DIAGRAM_GROUP_CODE" val="n1-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2"/>
  <p:tag name="KSO_WM_UNIT_ID" val="diagram20181972_1*n_i*1_62"/>
  <p:tag name="KSO_WM_UNIT_LAYERLEVEL" val="1_1"/>
  <p:tag name="KSO_WM_DIAGRAM_GROUP_CODE" val="n1-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3"/>
  <p:tag name="KSO_WM_UNIT_ID" val="diagram20181972_1*n_i*1_63"/>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4"/>
  <p:tag name="KSO_WM_UNIT_ID" val="diagram20181972_1*n_i*1_64"/>
  <p:tag name="KSO_WM_UNIT_LAYERLEVEL" val="1_1"/>
  <p:tag name="KSO_WM_DIAGRAM_GROUP_CODE" val="n1-1"/>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5"/>
  <p:tag name="KSO_WM_UNIT_ID" val="diagram20181972_1*n_i*1_65"/>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6"/>
  <p:tag name="KSO_WM_UNIT_ID" val="diagram20181972_1*n_i*1_66"/>
  <p:tag name="KSO_WM_UNIT_LAYERLEVEL" val="1_1"/>
  <p:tag name="KSO_WM_DIAGRAM_GROUP_CODE" val="n1-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7"/>
  <p:tag name="KSO_WM_UNIT_ID" val="diagram20181972_1*n_i*1_67"/>
  <p:tag name="KSO_WM_UNIT_LAYERLEVEL" val="1_1"/>
  <p:tag name="KSO_WM_DIAGRAM_GROUP_CODE" val="n1-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8"/>
  <p:tag name="KSO_WM_UNIT_ID" val="diagram20181972_1*n_i*1_68"/>
  <p:tag name="KSO_WM_UNIT_LAYERLEVEL" val="1_1"/>
  <p:tag name="KSO_WM_DIAGRAM_GROUP_CODE" val="n1-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9"/>
  <p:tag name="KSO_WM_UNIT_ID" val="diagram20181972_1*n_i*1_69"/>
  <p:tag name="KSO_WM_UNIT_LAYERLEVEL" val="1_1"/>
  <p:tag name="KSO_WM_DIAGRAM_GROUP_CODE" val="n1-1"/>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0"/>
  <p:tag name="KSO_WM_UNIT_ID" val="diagram20181972_1*n_i*1_70"/>
  <p:tag name="KSO_WM_UNIT_LAYERLEVEL" val="1_1"/>
  <p:tag name="KSO_WM_DIAGRAM_GROUP_CODE" val="n1-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1"/>
  <p:tag name="KSO_WM_UNIT_ID" val="diagram20181972_1*n_i*1_71"/>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2"/>
  <p:tag name="KSO_WM_UNIT_ID" val="diagram20181972_1*n_i*1_72"/>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3"/>
  <p:tag name="KSO_WM_UNIT_ID" val="diagram20181972_1*n_i*1_73"/>
  <p:tag name="KSO_WM_UNIT_LAYERLEVEL" val="1_1"/>
  <p:tag name="KSO_WM_DIAGRAM_GROUP_CODE" val="n1-1"/>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4"/>
  <p:tag name="KSO_WM_UNIT_ID" val="diagram20181972_1*n_i*1_74"/>
  <p:tag name="KSO_WM_UNIT_LAYERLEVEL" val="1_1"/>
  <p:tag name="KSO_WM_DIAGRAM_GROUP_CODE" val="n1-1"/>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5"/>
  <p:tag name="KSO_WM_UNIT_ID" val="diagram20181972_1*n_i*1_75"/>
  <p:tag name="KSO_WM_UNIT_LAYERLEVEL" val="1_1"/>
  <p:tag name="KSO_WM_DIAGRAM_GROUP_CODE" val="n1-1"/>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6"/>
  <p:tag name="KSO_WM_UNIT_ID" val="diagram20181972_1*n_i*1_76"/>
  <p:tag name="KSO_WM_UNIT_LAYERLEVEL" val="1_1"/>
  <p:tag name="KSO_WM_DIAGRAM_GROUP_CODE" val="n1-1"/>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7"/>
  <p:tag name="KSO_WM_UNIT_ID" val="diagram20181972_1*n_i*1_77"/>
  <p:tag name="KSO_WM_UNIT_LAYERLEVEL" val="1_1"/>
  <p:tag name="KSO_WM_DIAGRAM_GROUP_CODE" val="n1-1"/>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8"/>
  <p:tag name="KSO_WM_UNIT_ID" val="diagram20181972_1*n_i*1_78"/>
  <p:tag name="KSO_WM_UNIT_LAYERLEVEL" val="1_1"/>
  <p:tag name="KSO_WM_DIAGRAM_GROUP_CODE" val="n1-1"/>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9"/>
  <p:tag name="KSO_WM_UNIT_ID" val="diagram20181972_1*n_i*1_79"/>
  <p:tag name="KSO_WM_UNIT_LAYERLEVEL" val="1_1"/>
  <p:tag name="KSO_WM_DIAGRAM_GROUP_CODE" val="n1-1"/>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0"/>
  <p:tag name="KSO_WM_UNIT_ID" val="diagram20181972_1*n_i*1_80"/>
  <p:tag name="KSO_WM_UNIT_LAYERLEVEL" val="1_1"/>
  <p:tag name="KSO_WM_DIAGRAM_GROUP_CODE" val="n1-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1"/>
  <p:tag name="KSO_WM_UNIT_ID" val="diagram20181972_1*n_i*1_81"/>
  <p:tag name="KSO_WM_UNIT_LAYERLEVEL" val="1_1"/>
  <p:tag name="KSO_WM_DIAGRAM_GROUP_CODE" val="n1-1"/>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2"/>
  <p:tag name="KSO_WM_UNIT_ID" val="diagram20181972_1*n_i*1_82"/>
  <p:tag name="KSO_WM_UNIT_LAYERLEVEL" val="1_1"/>
  <p:tag name="KSO_WM_DIAGRAM_GROUP_CODE" val="n1-1"/>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3"/>
  <p:tag name="KSO_WM_UNIT_ID" val="diagram20181972_1*n_i*1_83"/>
  <p:tag name="KSO_WM_UNIT_LAYERLEVEL" val="1_1"/>
  <p:tag name="KSO_WM_DIAGRAM_GROUP_CODE" val="n1-1"/>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4"/>
  <p:tag name="KSO_WM_UNIT_ID" val="diagram20181972_1*n_i*1_84"/>
  <p:tag name="KSO_WM_UNIT_LAYERLEVEL" val="1_1"/>
  <p:tag name="KSO_WM_DIAGRAM_GROUP_CODE" val="n1-1"/>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5"/>
  <p:tag name="KSO_WM_UNIT_ID" val="diagram20181972_1*n_i*1_85"/>
  <p:tag name="KSO_WM_UNIT_LAYERLEVEL" val="1_1"/>
  <p:tag name="KSO_WM_DIAGRAM_GROUP_CODE" val="n1-1"/>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6"/>
  <p:tag name="KSO_WM_UNIT_ID" val="diagram20181972_1*n_i*1_86"/>
  <p:tag name="KSO_WM_UNIT_LAYERLEVEL" val="1_1"/>
  <p:tag name="KSO_WM_DIAGRAM_GROUP_CODE" val="n1-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7"/>
  <p:tag name="KSO_WM_UNIT_ID" val="diagram20181972_1*n_i*1_87"/>
  <p:tag name="KSO_WM_UNIT_LAYERLEVEL" val="1_1"/>
  <p:tag name="KSO_WM_DIAGRAM_GROUP_CODE" val="n1-1"/>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8"/>
  <p:tag name="KSO_WM_UNIT_ID" val="diagram20181972_1*n_i*1_88"/>
  <p:tag name="KSO_WM_UNIT_LAYERLEVEL" val="1_1"/>
  <p:tag name="KSO_WM_DIAGRAM_GROUP_CODE" val="n1-1"/>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9"/>
  <p:tag name="KSO_WM_UNIT_ID" val="diagram20181972_1*n_i*1_89"/>
  <p:tag name="KSO_WM_UNIT_LAYERLEVEL" val="1_1"/>
  <p:tag name="KSO_WM_DIAGRAM_GROUP_CODE" val="n1-1"/>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0"/>
  <p:tag name="KSO_WM_UNIT_ID" val="diagram20181972_1*n_i*1_90"/>
  <p:tag name="KSO_WM_UNIT_LAYERLEVEL" val="1_1"/>
  <p:tag name="KSO_WM_DIAGRAM_GROUP_CODE" val="n1-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1"/>
  <p:tag name="KSO_WM_UNIT_ID" val="diagram20181972_1*n_i*1_91"/>
  <p:tag name="KSO_WM_UNIT_LAYERLEVEL" val="1_1"/>
  <p:tag name="KSO_WM_DIAGRAM_GROUP_CODE" val="n1-1"/>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2"/>
  <p:tag name="KSO_WM_UNIT_ID" val="diagram20181972_1*n_i*1_92"/>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3"/>
  <p:tag name="KSO_WM_UNIT_ID" val="diagram20181972_1*n_i*1_93"/>
  <p:tag name="KSO_WM_UNIT_LAYERLEVEL" val="1_1"/>
  <p:tag name="KSO_WM_DIAGRAM_GROUP_CODE" val="n1-1"/>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4"/>
  <p:tag name="KSO_WM_UNIT_ID" val="diagram20181972_1*n_i*1_94"/>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5"/>
  <p:tag name="KSO_WM_UNIT_ID" val="diagram20181972_1*n_i*1_95"/>
  <p:tag name="KSO_WM_UNIT_LAYERLEVEL" val="1_1"/>
  <p:tag name="KSO_WM_DIAGRAM_GROUP_CODE" val="n1-1"/>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6"/>
  <p:tag name="KSO_WM_UNIT_ID" val="diagram20181972_1*n_i*1_96"/>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7"/>
  <p:tag name="KSO_WM_UNIT_ID" val="diagram20181972_1*n_i*1_97"/>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8"/>
  <p:tag name="KSO_WM_UNIT_ID" val="diagram20181972_1*n_i*1_9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9"/>
  <p:tag name="KSO_WM_UNIT_ID" val="diagram20181972_1*n_i*1_9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0"/>
  <p:tag name="KSO_WM_UNIT_ID" val="diagram20181972_1*n_i*1_10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1"/>
  <p:tag name="KSO_WM_UNIT_ID" val="diagram20181972_1*n_i*1_101"/>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2"/>
  <p:tag name="KSO_WM_UNIT_ID" val="diagram20181972_1*n_i*1_10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3"/>
  <p:tag name="KSO_WM_UNIT_ID" val="diagram20181972_1*n_i*1_103"/>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4"/>
  <p:tag name="KSO_WM_UNIT_ID" val="diagram20181972_1*n_i*1_104"/>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5"/>
  <p:tag name="KSO_WM_UNIT_ID" val="diagram20181972_1*n_i*1_105"/>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6"/>
  <p:tag name="KSO_WM_UNIT_ID" val="diagram20181972_1*n_i*1_10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7"/>
  <p:tag name="KSO_WM_UNIT_ID" val="diagram20181972_1*n_i*1_107"/>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8"/>
  <p:tag name="KSO_WM_UNIT_ID" val="diagram20181972_1*n_i*1_108"/>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9"/>
  <p:tag name="KSO_WM_UNIT_ID" val="diagram20181972_1*n_i*1_109"/>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0"/>
  <p:tag name="KSO_WM_UNIT_ID" val="diagram20181972_1*n_i*1_110"/>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1"/>
  <p:tag name="KSO_WM_UNIT_ID" val="diagram20181972_1*n_i*1_111"/>
  <p:tag name="KSO_WM_UNIT_LAYERLEVEL" val="1_1"/>
  <p:tag name="KSO_WM_DIAGRAM_GROUP_CODE" val="n1-1"/>
  <p:tag name="KSO_WM_UNIT_TEXT_FILL_FORE_SCHEMECOLOR_INDEX" val="13"/>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2"/>
  <p:tag name="KSO_WM_UNIT_ID" val="diagram20181972_1*n_i*1_112"/>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3"/>
  <p:tag name="KSO_WM_UNIT_ID" val="diagram20181972_1*n_i*1_113"/>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4"/>
  <p:tag name="KSO_WM_UNIT_ID" val="diagram20181972_1*n_i*1_114"/>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5"/>
  <p:tag name="KSO_WM_UNIT_ID" val="diagram20181972_1*n_i*1_115"/>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6"/>
  <p:tag name="KSO_WM_UNIT_ID" val="diagram20181972_1*n_i*1_11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7"/>
  <p:tag name="KSO_WM_UNIT_ID" val="diagram20181972_1*n_i*1_11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8"/>
  <p:tag name="KSO_WM_UNIT_ID" val="diagram20181972_1*n_i*1_118"/>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9"/>
  <p:tag name="KSO_WM_UNIT_ID" val="diagram20181972_1*n_i*1_11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0"/>
  <p:tag name="KSO_WM_UNIT_ID" val="diagram20181972_1*n_i*1_120"/>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1"/>
  <p:tag name="KSO_WM_UNIT_ID" val="diagram20181972_1*n_i*1_12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2"/>
  <p:tag name="KSO_WM_UNIT_ID" val="diagram20181972_1*n_i*1_122"/>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3"/>
  <p:tag name="KSO_WM_UNIT_ID" val="diagram20181972_1*n_i*1_123"/>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4"/>
  <p:tag name="KSO_WM_UNIT_ID" val="diagram20181972_1*n_i*1_12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5"/>
  <p:tag name="KSO_WM_UNIT_ID" val="diagram20181972_1*n_i*1_125"/>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6"/>
  <p:tag name="KSO_WM_UNIT_ID" val="diagram20181972_1*n_i*1_126"/>
  <p:tag name="KSO_WM_UNIT_LAYERLEVEL" val="1_1"/>
  <p:tag name="KSO_WM_DIAGRAM_GROUP_CODE" val="n1-1"/>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7"/>
  <p:tag name="KSO_WM_UNIT_ID" val="diagram20181972_1*n_i*1_127"/>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8"/>
  <p:tag name="KSO_WM_UNIT_ID" val="diagram20181972_1*n_i*1_128"/>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9"/>
  <p:tag name="KSO_WM_UNIT_ID" val="diagram20181972_1*n_i*1_129"/>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0"/>
  <p:tag name="KSO_WM_UNIT_ID" val="diagram20181972_1*n_i*1_130"/>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1"/>
  <p:tag name="KSO_WM_UNIT_ID" val="diagram20181972_1*n_i*1_13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2"/>
  <p:tag name="KSO_WM_UNIT_ID" val="diagram20181972_1*n_i*1_13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3"/>
  <p:tag name="KSO_WM_UNIT_ID" val="diagram20181972_1*n_i*1_133"/>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4"/>
  <p:tag name="KSO_WM_UNIT_ID" val="diagram20181972_1*n_i*1_134"/>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5"/>
  <p:tag name="KSO_WM_UNIT_ID" val="diagram20181972_1*n_i*1_135"/>
  <p:tag name="KSO_WM_UNIT_LAYERLEVEL" val="1_1"/>
  <p:tag name="KSO_WM_DIAGRAM_GROUP_CODE" val="n1-1"/>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6"/>
  <p:tag name="KSO_WM_UNIT_ID" val="diagram20181972_1*n_i*1_136"/>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7"/>
  <p:tag name="KSO_WM_UNIT_ID" val="diagram20181972_1*n_i*1_137"/>
  <p:tag name="KSO_WM_UNIT_LAYERLEVEL" val="1_1"/>
  <p:tag name="KSO_WM_DIAGRAM_GROUP_CODE" val="n1-1"/>
  <p:tag name="KSO_WM_UNIT_FILL_FORE_SCHEMECOLOR_INDEX" val="9"/>
  <p:tag name="KSO_WM_UNIT_FILL_TYPE" val="1"/>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8"/>
  <p:tag name="KSO_WM_UNIT_ID" val="diagram20181972_1*n_i*1_13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9"/>
  <p:tag name="KSO_WM_UNIT_ID" val="diagram20181972_1*n_i*1_139"/>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0"/>
  <p:tag name="KSO_WM_UNIT_ID" val="diagram20181972_1*n_i*1_14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1"/>
  <p:tag name="KSO_WM_UNIT_ID" val="diagram20181972_1*n_i*1_141"/>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2"/>
  <p:tag name="KSO_WM_UNIT_ID" val="diagram20181972_1*n_i*1_14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3"/>
  <p:tag name="KSO_WM_UNIT_ID" val="diagram20181972_1*n_i*1_143"/>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4"/>
  <p:tag name="KSO_WM_UNIT_ID" val="diagram20181972_1*n_i*1_14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5"/>
  <p:tag name="KSO_WM_UNIT_ID" val="diagram20181972_1*n_i*1_145"/>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6"/>
  <p:tag name="KSO_WM_UNIT_ID" val="diagram20181972_1*n_i*1_14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7"/>
  <p:tag name="KSO_WM_UNIT_ID" val="diagram20181972_1*n_i*1_147"/>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8"/>
  <p:tag name="KSO_WM_UNIT_ID" val="diagram20181972_1*n_i*1_148"/>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9"/>
  <p:tag name="KSO_WM_UNIT_ID" val="diagram20181972_1*n_i*1_14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0"/>
  <p:tag name="KSO_WM_UNIT_ID" val="diagram20181972_1*n_i*1_15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1"/>
  <p:tag name="KSO_WM_UNIT_ID" val="diagram20181972_1*n_i*1_15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2"/>
  <p:tag name="KSO_WM_UNIT_ID" val="diagram20181972_1*n_i*1_152"/>
  <p:tag name="KSO_WM_UNIT_LAYERLEVEL" val="1_1"/>
  <p:tag name="KSO_WM_DIAGRAM_GROUP_CODE" val="n1-1"/>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3"/>
  <p:tag name="KSO_WM_UNIT_ID" val="diagram20181972_1*n_i*1_153"/>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4"/>
  <p:tag name="KSO_WM_UNIT_ID" val="diagram20181972_1*n_i*1_154"/>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5"/>
  <p:tag name="KSO_WM_UNIT_ID" val="diagram20181972_1*n_i*1_155"/>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6"/>
  <p:tag name="KSO_WM_UNIT_ID" val="diagram20181972_1*n_i*1_156"/>
  <p:tag name="KSO_WM_UNIT_LAYERLEVEL" val="1_1"/>
  <p:tag name="KSO_WM_DIAGRAM_GROUP_CODE" val="n1-1"/>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7"/>
  <p:tag name="KSO_WM_UNIT_ID" val="diagram20181972_1*n_i*1_157"/>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8"/>
  <p:tag name="KSO_WM_UNIT_ID" val="diagram20181972_1*n_i*1_15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9"/>
  <p:tag name="KSO_WM_UNIT_ID" val="diagram20181972_1*n_i*1_159"/>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0"/>
  <p:tag name="KSO_WM_UNIT_ID" val="diagram20181972_1*n_i*1_160"/>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1"/>
  <p:tag name="KSO_WM_UNIT_ID" val="diagram20181972_1*n_i*1_161"/>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2"/>
  <p:tag name="KSO_WM_UNIT_ID" val="diagram20181972_1*n_i*1_162"/>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3"/>
  <p:tag name="KSO_WM_UNIT_ID" val="diagram20181972_1*n_i*1_163"/>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4"/>
  <p:tag name="KSO_WM_UNIT_ID" val="diagram20181972_1*n_i*1_164"/>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5"/>
  <p:tag name="KSO_WM_UNIT_ID" val="diagram20181972_1*n_i*1_165"/>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6"/>
  <p:tag name="KSO_WM_UNIT_ID" val="diagram20181972_1*n_i*1_166"/>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7"/>
  <p:tag name="KSO_WM_UNIT_ID" val="diagram20181972_1*n_i*1_167"/>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8"/>
  <p:tag name="KSO_WM_UNIT_ID" val="diagram20181972_1*n_i*1_16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9"/>
  <p:tag name="KSO_WM_UNIT_ID" val="diagram20181972_1*n_i*1_16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0"/>
  <p:tag name="KSO_WM_UNIT_ID" val="diagram20181972_1*n_i*1_170"/>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1"/>
  <p:tag name="KSO_WM_UNIT_ID" val="diagram20181972_1*n_i*1_171"/>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2"/>
  <p:tag name="KSO_WM_UNIT_ID" val="diagram20181972_1*n_i*1_172"/>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3"/>
  <p:tag name="KSO_WM_UNIT_ID" val="diagram20181972_1*n_i*1_173"/>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4"/>
  <p:tag name="KSO_WM_UNIT_ID" val="diagram20181972_1*n_i*1_174"/>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5"/>
  <p:tag name="KSO_WM_UNIT_ID" val="diagram20181972_1*n_i*1_175"/>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6"/>
  <p:tag name="KSO_WM_UNIT_ID" val="diagram20181972_1*n_i*1_176"/>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7"/>
  <p:tag name="KSO_WM_UNIT_ID" val="diagram20181972_1*n_i*1_17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8"/>
  <p:tag name="KSO_WM_UNIT_ID" val="diagram20181972_1*n_i*1_178"/>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9"/>
  <p:tag name="KSO_WM_UNIT_ID" val="diagram20181972_1*n_i*1_17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0"/>
  <p:tag name="KSO_WM_UNIT_ID" val="diagram20181972_1*n_i*1_180"/>
  <p:tag name="KSO_WM_UNIT_LAYERLEVEL" val="1_1"/>
  <p:tag name="KSO_WM_DIAGRAM_GROUP_CODE" val="n1-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1"/>
  <p:tag name="KSO_WM_UNIT_ID" val="diagram20181972_1*n_i*1_181"/>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2"/>
  <p:tag name="KSO_WM_UNIT_ID" val="diagram20181972_1*n_i*1_182"/>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3"/>
  <p:tag name="KSO_WM_UNIT_ID" val="diagram20181972_1*n_i*1_183"/>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4"/>
  <p:tag name="KSO_WM_UNIT_ID" val="diagram20181972_1*n_i*1_184"/>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5"/>
  <p:tag name="KSO_WM_UNIT_ID" val="diagram20181972_1*n_i*1_185"/>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6"/>
  <p:tag name="KSO_WM_UNIT_ID" val="diagram20181972_1*n_i*1_186"/>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7"/>
  <p:tag name="KSO_WM_UNIT_ID" val="diagram20181972_1*n_i*1_187"/>
  <p:tag name="KSO_WM_UNIT_LAYERLEVEL" val="1_1"/>
  <p:tag name="KSO_WM_DIAGRAM_GROUP_CODE" val="n1-1"/>
  <p:tag name="KSO_WM_UNIT_FILL_FORE_SCHEMECOLOR_INDEX" val="15"/>
  <p:tag name="KSO_WM_UNIT_FILL_TYPE" val="1"/>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8"/>
  <p:tag name="KSO_WM_UNIT_ID" val="diagram20181972_1*n_i*1_188"/>
  <p:tag name="KSO_WM_UNIT_LAYERLEVEL" val="1_1"/>
  <p:tag name="KSO_WM_DIAGRAM_GROUP_CODE" val="n1-1"/>
  <p:tag name="KSO_WM_UNIT_TEXT_FILL_FORE_SCHEMECOLOR_INDEX" val="13"/>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9"/>
  <p:tag name="KSO_WM_UNIT_ID" val="diagram20181972_1*n_i*1_189"/>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0"/>
  <p:tag name="KSO_WM_UNIT_ID" val="diagram20181972_1*n_i*1_190"/>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1"/>
  <p:tag name="KSO_WM_UNIT_ID" val="diagram20181972_1*n_i*1_191"/>
  <p:tag name="KSO_WM_UNIT_LAYERLEVEL" val="1_1"/>
  <p:tag name="KSO_WM_DIAGRAM_GROUP_CODE" val="n1-1"/>
  <p:tag name="KSO_WM_UNIT_FILL_FORE_SCHEMECOLOR_INDEX" val="5"/>
  <p:tag name="KSO_WM_UNIT_FILL_TYPE" val="1"/>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2"/>
  <p:tag name="KSO_WM_UNIT_ID" val="diagram20181972_1*n_i*1_192"/>
  <p:tag name="KSO_WM_UNIT_LAYERLEVEL" val="1_1"/>
  <p:tag name="KSO_WM_DIAGRAM_GROUP_CODE" val="n1-1"/>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3"/>
  <p:tag name="KSO_WM_UNIT_ID" val="diagram20181972_1*n_i*1_193"/>
  <p:tag name="KSO_WM_UNIT_LAYERLEVEL" val="1_1"/>
  <p:tag name="KSO_WM_DIAGRAM_GROUP_CODE" val="n1-1"/>
  <p:tag name="KSO_WM_UNIT_TEXT_FILL_FORE_SCHEMECOLOR_INDEX" val="13"/>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4"/>
  <p:tag name="KSO_WM_UNIT_ID" val="diagram20181972_1*n_i*1_194"/>
  <p:tag name="KSO_WM_UNIT_LAYERLEVEL" val="1_1"/>
  <p:tag name="KSO_WM_DIAGRAM_GROUP_CODE" val="n1-1"/>
  <p:tag name="KSO_WM_UNIT_TEXT_FILL_FORE_SCHEMECOLOR_INDEX" val="13"/>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5"/>
  <p:tag name="KSO_WM_UNIT_ID" val="diagram20181972_1*n_i*1_195"/>
  <p:tag name="KSO_WM_UNIT_LAYERLEVEL" val="1_1"/>
  <p:tag name="KSO_WM_DIAGRAM_GROUP_CODE" val="n1-1"/>
  <p:tag name="KSO_WM_UNIT_TEXT_FILL_FORE_SCHEMECOLOR_INDEX" val="13"/>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7"/>
  <p:tag name="KSO_WM_UNIT_ID" val="diagram20181972_1*n_i*1_197"/>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8"/>
  <p:tag name="KSO_WM_UNIT_ID" val="diagram20181972_1*n_i*1_198"/>
  <p:tag name="KSO_WM_UNIT_LAYERLEVEL" val="1_1"/>
  <p:tag name="KSO_WM_DIAGRAM_GROUP_CODE" val="n1-1"/>
  <p:tag name="KSO_WM_UNIT_FILL_FORE_SCHEMECOLOR_INDEX" val="10"/>
  <p:tag name="KSO_WM_UNIT_FILL_TYPE" val="1"/>
  <p:tag name="KSO_WM_UNIT_TEXT_FILL_FORE_SCHEMECOLOR_INDEX" val="13"/>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9"/>
  <p:tag name="KSO_WM_UNIT_ID" val="diagram20181972_1*n_i*1_199"/>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00"/>
  <p:tag name="KSO_WM_UNIT_ID" val="diagram20181972_1*n_i*1_20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LIDE_ITEM_CNT" val="6"/>
  <p:tag name="KSO_WM_SPECIAL_SOURCE" val="bdnul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d"/>
  <p:tag name="KSO_WM_UNIT_INDEX" val="1_1_1"/>
  <p:tag name="KSO_WM_UNIT_LAYERLEVEL" val="1_1_1"/>
  <p:tag name="KSO_WM_UNIT_VALUE" val="568*978"/>
  <p:tag name="KSO_WM_UNIT_HIGHLIGHT" val="0"/>
  <p:tag name="KSO_WM_UNIT_COMPATIBLE" val="0"/>
  <p:tag name="KSO_WM_UNIT_CLEAR" val="0"/>
  <p:tag name="KSO_WM_DIAGRAM_GROUP_CODE" val="n1-1"/>
  <p:tag name="KSO_WM_UNIT_ID" val="diagram20170213_1*n_h_d*1_1_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213_1*i*15"/>
  <p:tag name="KSO_WM_TEMPLATE_CATEGORY" val="diagram"/>
  <p:tag name="KSO_WM_TEMPLATE_INDEX" val="20170213"/>
  <p:tag name="KSO_WM_UNIT_INDEX" val="15"/>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1"/>
  <p:tag name="KSO_WM_UNIT_ID" val="diagram20170213_1*n_h_i*1_1_1"/>
  <p:tag name="KSO_WM_UNIT_LAYERLEVEL" val="1_1_1"/>
  <p:tag name="KSO_WM_DIAGRAM_GROUP_CODE" val="n1-1"/>
  <p:tag name="KSO_WM_UNIT_TEXT_FILL_FORE_SCHEMECOLOR_INDEX" val="13"/>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2"/>
  <p:tag name="KSO_WM_UNIT_ID" val="diagram20170213_1*n_h_i*1_1_2"/>
  <p:tag name="KSO_WM_UNIT_LAYERLEVEL" val="1_1_1"/>
  <p:tag name="KSO_WM_DIAGRAM_GROUP_CODE" val="n1-1"/>
  <p:tag name="KSO_WM_UNIT_TEXT_FILL_FORE_SCHEMECOLOR_INDEX" val="13"/>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3"/>
  <p:tag name="KSO_WM_UNIT_ID" val="diagram20170213_1*n_h_i*1_1_3"/>
  <p:tag name="KSO_WM_UNIT_LAYERLEVEL" val="1_1_1"/>
  <p:tag name="KSO_WM_DIAGRAM_GROUP_CODE" val="n1-1"/>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4"/>
  <p:tag name="KSO_WM_UNIT_ID" val="diagram20170213_1*n_h_i*1_1_4"/>
  <p:tag name="KSO_WM_UNIT_LAYERLEVEL" val="1_1_1"/>
  <p:tag name="KSO_WM_DIAGRAM_GROUP_CODE" val="n1-1"/>
  <p:tag name="KSO_WM_UNIT_TEXT_FILL_FORE_SCHEMECOLOR_INDEX" val="13"/>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5"/>
  <p:tag name="KSO_WM_UNIT_ID" val="diagram20170213_1*n_h_i*1_1_5"/>
  <p:tag name="KSO_WM_UNIT_LAYERLEVEL" val="1_1_1"/>
  <p:tag name="KSO_WM_DIAGRAM_GROUP_CODE" val="n1-1"/>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213"/>
  <p:tag name="KSO_WM_UNIT_TYPE" val="n_h_i"/>
  <p:tag name="KSO_WM_UNIT_INDEX" val="1_1_6"/>
  <p:tag name="KSO_WM_UNIT_ID" val="diagram20170213_1*n_h_i*1_1_6"/>
  <p:tag name="KSO_WM_UNIT_LAYERLEVEL" val="1_1_1"/>
  <p:tag name="KSO_WM_DIAGRAM_GROUP_CODE" val="n1-1"/>
  <p:tag name="KSO_WM_UNIT_TEXT_FILL_FORE_SCHEMECOLOR_INDEX" val="13"/>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995,&quot;width&quot;:7335}"/>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0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82"/>
  <p:tag name="KSO_WM_UNIT_TYPE" val="l_h_f"/>
  <p:tag name="KSO_WM_UNIT_INDEX" val="1_3_1"/>
  <p:tag name="KSO_WM_UNIT_ID" val="257*l_h_f*1_3_1"/>
  <p:tag name="KSO_WM_UNIT_CLEAR" val="1"/>
  <p:tag name="KSO_WM_UNIT_LAYERLEVEL" val="1_1_1"/>
  <p:tag name="KSO_WM_UNIT_VALUE" val="14"/>
  <p:tag name="KSO_WM_UNIT_HIGHLIGHT" val="0"/>
  <p:tag name="KSO_WM_UNIT_COMPATIBLE" val="0"/>
  <p:tag name="KSO_WM_BEAUTIFY_FLAG" val="#wm#"/>
  <p:tag name="KSO_WM_UNIT_PRESET_TEXT_INDEX" val="4"/>
  <p:tag name="KSO_WM_UNIT_PRESET_TEXT_LEN" val="35"/>
  <p:tag name="KSO_WM_DIAGRAM_GROUP_CODE" val="l1-1"/>
  <p:tag name="KSO_WM_UNIT_TEXT_FILL_FORE_SCHEMECOLOR_INDEX" val="13"/>
  <p:tag name="KSO_WM_UNIT_TEXT_FILL_TYPE" val="1"/>
  <p:tag name="KSO_WM_UNIT_DIAGRAM_SCHEMECOLOR_ID" val="2"/>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i"/>
  <p:tag name="KSO_WM_UNIT_INDEX" val="1_1"/>
  <p:tag name="KSO_WM_UNIT_ID" val="diagram30177714_1*r_i*1_1"/>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LINE_FORE_SCHEMECOLOR_INDEX" val="5"/>
  <p:tag name="KSO_WM_UNIT_LINE_FILL_TYPE" val="2"/>
  <p:tag name="KSO_WM_UNIT_TEXT_FILL_FORE_SCHEMECOLOR_INDEX" val="2"/>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v"/>
  <p:tag name="KSO_WM_UNIT_INDEX" val="1_1"/>
  <p:tag name="KSO_WM_UNIT_ID" val="diagram30177714_1*r_v*1_1"/>
  <p:tag name="KSO_WM_UNIT_LAYERLEVEL" val="1_1"/>
  <p:tag name="KSO_WM_UNIT_DIAGRAM_CONTRAST_TITLE_CNT" val="2"/>
  <p:tag name="KSO_WM_UNIT_DIAGRAM_DIMENSION_TITLE_CNT" val="1"/>
  <p:tag name="KSO_WM_UNIT_VALUE" val="126"/>
  <p:tag name="KSO_WM_UNIT_HIGHLIGHT" val="0"/>
  <p:tag name="KSO_WM_UNIT_COMPATIBLE" val="0"/>
  <p:tag name="KSO_WM_UNIT_CLEAR" val="0"/>
  <p:tag name="KSO_WM_BEAUTIFY_FLAG" val="#wm#"/>
  <p:tag name="KSO_WM_TAG_VERSION" val="1.0"/>
  <p:tag name="KSO_WM_DIAGRAM_GROUP_CODE" val="r1-1"/>
  <p:tag name="KSO_WM_UNIT_PRESET_TEXT" val="Supporting text here.&#10;You can use the icon library to filter and replace existing icon elements with one click.&#10;Unified fonts make reading more fluent."/>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v"/>
  <p:tag name="KSO_WM_UNIT_INDEX" val="1_2"/>
  <p:tag name="KSO_WM_UNIT_ID" val="diagram30177714_1*r_v*1_2"/>
  <p:tag name="KSO_WM_UNIT_LAYERLEVEL" val="1_1"/>
  <p:tag name="KSO_WM_UNIT_DIAGRAM_CONTRAST_TITLE_CNT" val="2"/>
  <p:tag name="KSO_WM_UNIT_DIAGRAM_DIMENSION_TITLE_CNT" val="1"/>
  <p:tag name="KSO_WM_UNIT_VALUE" val="126"/>
  <p:tag name="KSO_WM_UNIT_HIGHLIGHT" val="0"/>
  <p:tag name="KSO_WM_UNIT_COMPATIBLE" val="0"/>
  <p:tag name="KSO_WM_UNIT_CLEAR" val="0"/>
  <p:tag name="KSO_WM_BEAUTIFY_FLAG" val="#wm#"/>
  <p:tag name="KSO_WM_TAG_VERSION" val="1.0"/>
  <p:tag name="KSO_WM_DIAGRAM_GROUP_CODE" val="r1-1"/>
  <p:tag name="KSO_WM_UNIT_PRESET_TEXT" val="Supporting text here.&#10;You can use the icon library to filter and replace existing icon elements with one click.&#10;Unified fonts make reading more fluent."/>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i"/>
  <p:tag name="KSO_WM_UNIT_INDEX" val="1_2"/>
  <p:tag name="KSO_WM_UNIT_ID" val="diagram30177714_1*r_i*1_2"/>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LINE_FORE_SCHEMECOLOR_INDEX" val="14"/>
  <p:tag name="KSO_WM_UNIT_LINE_FILL_TYPE" val="2"/>
  <p:tag name="KSO_WM_UNIT_TEXT_FILL_FORE_SCHEMECOLOR_INDEX" val="2"/>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i"/>
  <p:tag name="KSO_WM_UNIT_INDEX" val="1_3"/>
  <p:tag name="KSO_WM_UNIT_ID" val="diagram30177714_1*r_i*1_3"/>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i"/>
  <p:tag name="KSO_WM_UNIT_INDEX" val="1_4"/>
  <p:tag name="KSO_WM_UNIT_ID" val="diagram30177714_1*r_i*1_4"/>
  <p:tag name="KSO_WM_UNIT_LAYERLEVEL" val="1_1"/>
  <p:tag name="KSO_WM_BEAUTIFY_FLAG" val="#wm#"/>
  <p:tag name="KSO_WM_TAG_VERSION" val="1.0"/>
  <p:tag name="KSO_WM_DIAGRAM_GROUP_CODE" val="r1-1"/>
  <p:tag name="KSO_WM_UNIT_DIAGRAM_CONTRAST_TITLE_CNT" val="2"/>
  <p:tag name="KSO_WM_UNIT_DIAGRAM_DIMENSION_TITLE_CNT" val="1"/>
  <p:tag name="KSO_WM_UNIT_FILL_FORE_SCHEMECOLOR_INDEX" val="14"/>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t"/>
  <p:tag name="KSO_WM_UNIT_INDEX" val="1_1"/>
  <p:tag name="KSO_WM_UNIT_ID" val="diagram30177714_1*r_t*1_1"/>
  <p:tag name="KSO_WM_UNIT_LAYERLEVEL" val="1_1"/>
  <p:tag name="KSO_WM_UNIT_DIAGRAM_CONTRAST_TITLE_CNT" val="2"/>
  <p:tag name="KSO_WM_UNIT_DIAGRAM_DIMENSION_TITLE_CNT" val="1"/>
  <p:tag name="KSO_WM_UNIT_VALUE" val="7"/>
  <p:tag name="KSO_WM_UNIT_HIGHLIGHT" val="0"/>
  <p:tag name="KSO_WM_UNIT_COMPATIBLE" val="0"/>
  <p:tag name="KSO_WM_UNIT_CLEAR" val="0"/>
  <p:tag name="KSO_WM_BEAUTIFY_FLAG" val="#wm#"/>
  <p:tag name="KSO_WM_TAG_VERSION" val="1.0"/>
  <p:tag name="KSO_WM_DIAGRAM_GROUP_CODE" val="r1-1"/>
  <p:tag name="KSO_WM_UNIT_PRESET_TEXT" val="Text here"/>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0177714"/>
  <p:tag name="KSO_WM_UNIT_TYPE" val="r_t"/>
  <p:tag name="KSO_WM_UNIT_INDEX" val="1_2"/>
  <p:tag name="KSO_WM_UNIT_ID" val="diagram30177714_1*r_t*1_2"/>
  <p:tag name="KSO_WM_UNIT_LAYERLEVEL" val="1_1"/>
  <p:tag name="KSO_WM_UNIT_DIAGRAM_CONTRAST_TITLE_CNT" val="2"/>
  <p:tag name="KSO_WM_UNIT_DIAGRAM_DIMENSION_TITLE_CNT" val="1"/>
  <p:tag name="KSO_WM_UNIT_VALUE" val="7"/>
  <p:tag name="KSO_WM_UNIT_HIGHLIGHT" val="0"/>
  <p:tag name="KSO_WM_UNIT_COMPATIBLE" val="0"/>
  <p:tag name="KSO_WM_UNIT_CLEAR" val="0"/>
  <p:tag name="KSO_WM_BEAUTIFY_FLAG" val="#wm#"/>
  <p:tag name="KSO_WM_TAG_VERSION" val="1.0"/>
  <p:tag name="KSO_WM_DIAGRAM_GROUP_CODE" val="r1-1"/>
  <p:tag name="KSO_WM_UNIT_PRESET_TEXT" val="Text here"/>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6"/>
  <p:tag name="KSO_WM_UNIT_ID" val="diagram20181972_1*n_i*1_196"/>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
  <p:tag name="KSO_WM_UNIT_ID" val="diagram20181972_1*n_i*1_1"/>
  <p:tag name="KSO_WM_UNIT_LAYERLEVEL" val="1_1"/>
  <p:tag name="KSO_WM_DIAGRAM_GROUP_CODE" val="n1-1"/>
  <p:tag name="KSO_WM_UNIT_FILL_FORE_SCHEMECOLOR_INDEX" val="7"/>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
  <p:tag name="KSO_WM_UNIT_ID" val="diagram20181972_1*n_i*1_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3"/>
  <p:tag name="KSO_WM_UNIT_ID" val="diagram20181972_1*n_i*1_3"/>
  <p:tag name="KSO_WM_UNIT_LAYERLEVEL" val="1_1"/>
  <p:tag name="KSO_WM_DIAGRAM_GROUP_CODE" val="n1-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4"/>
  <p:tag name="KSO_WM_UNIT_ID" val="diagram20181972_1*n_i*1_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5"/>
  <p:tag name="KSO_WM_UNIT_ID" val="diagram20181972_1*n_i*1_5"/>
  <p:tag name="KSO_WM_UNIT_LAYERLEVEL" val="1_1"/>
  <p:tag name="KSO_WM_DIAGRAM_GROUP_CODE" val="n1-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6"/>
  <p:tag name="KSO_WM_UNIT_ID" val="diagram20181972_1*n_i*1_6"/>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7"/>
  <p:tag name="KSO_WM_UNIT_ID" val="diagram20181972_1*n_i*1_7"/>
  <p:tag name="KSO_WM_UNIT_LAYERLEVEL" val="1_1"/>
  <p:tag name="KSO_WM_DIAGRAM_GROUP_CODE" val="n1-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8"/>
  <p:tag name="KSO_WM_UNIT_ID" val="diagram20181972_1*n_i*1_8"/>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9"/>
  <p:tag name="KSO_WM_UNIT_ID" val="diagram20181972_1*n_i*1_9"/>
  <p:tag name="KSO_WM_UNIT_LAYERLEVEL" val="1_1"/>
  <p:tag name="KSO_WM_DIAGRAM_GROUP_CODE" val="n1-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0"/>
  <p:tag name="KSO_WM_UNIT_ID" val="diagram20181972_1*n_i*1_10"/>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1"/>
  <p:tag name="KSO_WM_UNIT_ID" val="diagram20181972_1*n_i*1_11"/>
  <p:tag name="KSO_WM_UNIT_LAYERLEVEL" val="1_1"/>
  <p:tag name="KSO_WM_DIAGRAM_GROUP_CODE" val="n1-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2"/>
  <p:tag name="KSO_WM_UNIT_ID" val="diagram20181972_1*n_i*1_12"/>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3"/>
  <p:tag name="KSO_WM_UNIT_ID" val="diagram20181972_1*n_i*1_13"/>
  <p:tag name="KSO_WM_UNIT_LAYERLEVEL" val="1_1"/>
  <p:tag name="KSO_WM_DIAGRAM_GROUP_CODE" val="n1-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4"/>
  <p:tag name="KSO_WM_UNIT_ID" val="diagram20181972_1*n_i*1_14"/>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5"/>
  <p:tag name="KSO_WM_UNIT_ID" val="diagram20181972_1*n_i*1_15"/>
  <p:tag name="KSO_WM_UNIT_LAYERLEVEL" val="1_1"/>
  <p:tag name="KSO_WM_DIAGRAM_GROUP_CODE" val="n1-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6"/>
  <p:tag name="KSO_WM_UNIT_ID" val="diagram20181972_1*n_i*1_16"/>
  <p:tag name="KSO_WM_UNIT_LAYERLEVEL" val="1_1"/>
  <p:tag name="KSO_WM_DIAGRAM_GROUP_CODE" val="n1-1"/>
  <p:tag name="KSO_WM_UNIT_FILL_FORE_SCHEMECOLOR_INDEX" val="8"/>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7"/>
  <p:tag name="KSO_WM_UNIT_ID" val="diagram20181972_1*n_i*1_17"/>
  <p:tag name="KSO_WM_UNIT_LAYERLEVEL" val="1_1"/>
  <p:tag name="KSO_WM_DIAGRAM_GROUP_CODE" val="n1-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8"/>
  <p:tag name="KSO_WM_UNIT_ID" val="diagram20181972_1*n_i*1_18"/>
  <p:tag name="KSO_WM_UNIT_LAYERLEVEL" val="1_1"/>
  <p:tag name="KSO_WM_DIAGRAM_GROUP_CODE" val="n1-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19"/>
  <p:tag name="KSO_WM_UNIT_ID" val="diagram20181972_1*n_i*1_19"/>
  <p:tag name="KSO_WM_UNIT_LAYERLEVEL" val="1_1"/>
  <p:tag name="KSO_WM_DIAGRAM_GROUP_CODE" val="n1-1"/>
  <p:tag name="KSO_WM_UNIT_FILL_FORE_SCHEMECOLOR_INDEX" val="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972"/>
  <p:tag name="KSO_WM_TAG_VERSION" val="1.0"/>
  <p:tag name="KSO_WM_BEAUTIFY_FLAG" val="#wm#"/>
  <p:tag name="KSO_WM_UNIT_TYPE" val="n_i"/>
  <p:tag name="KSO_WM_UNIT_INDEX" val="1_20"/>
  <p:tag name="KSO_WM_UNIT_ID" val="diagram20181972_1*n_i*1_20"/>
  <p:tag name="KSO_WM_UNIT_LAYERLEVEL" val="1_1"/>
  <p:tag name="KSO_WM_DIAGRAM_GROUP_CODE" val="n1-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TQzODM1MjE1NTEzIiwKCSJHcm91cElkIiA6ICIxMjU4NzkxNzgwIiwKCSJJbWFnZSIgOiAiaVZCT1J3MEtHZ29BQUFBTlNVaEVVZ0FBQWJjQUFBRjJDQVlBQUFEdEk5YjZBQUFBQ1hCSVdYTUFBQXNUQUFBTEV3RUFtcHdZQUFBZ0FFbEVRVlI0bk96ZGQzZ1UxUnJIOGU5dWR0TkRLajBRcEllUTBFUUJrVjVFRVJzb1JSRVFFVkFCNmFDQUJxUVpRRUJRUUZDeElZcDZVV21DaUZJdHRCQUNTQ2NobEZSU3Q4NzlJMlRaSlFVQ0NadHMzcy96K056WjJablpkM2R6OThlWk9lZU1TbEVVQlNHRUVNSUJxRlFxRllEYTNvVUlJWVFRUlUzQ1RRZ2hoTU9SY0JOQ0NPRndKTnlFRUVJNEhBazNJWVFRRGtmQ1RRZ2hoTU9SY0JOQ0NPRndKTnlFRUVJNEhBazNJWVFRRGtmQ1RRZ2hoTU9SY0JOQ0NPRndKTnlFRUVJNEhBazNJWVFRRGtmQ1RRZ2hoTU9SY0JOQ0NPRndKTnlFRUVJNEhBazNJWVFRRGtmQ1RRZ2hoTU9SY0JOQ0NPRndKTnlFRUVJNEhBazNJWVFRRGtmQ1RRZ2hoTU9SY0JOQ0NPRndKTnlFRUVJNEhBazNJWVFRRGtmQ1RRZ2hoTU9SY0JOQ0NPRndKTnlFRUVJNEhBazNJWVFRRGtmQ1RRZ2hoTU9SY0JOQ0NPRndKTnlFRUVJNEhBazNJWVFRRGtmQ1RRZ2hoTU9SY0JOQ0NPRndKTnlFRUVJNEhBazNJWVFRRGtmQ1RRZ2hoTU9SY0JOQ0NPRndKTnlFRUVJNEhBazNJWVFRRGtmQ1RRZ2hoTU9SY0JOQ0NPRndKTnlFRUVJNEhJMjlDeEJDbEF5S29yRC9ZQ1E3ZHU0bU1pcWErUGhFTXJPeTdGMldBTnhjWFFrSThDTTBKSmkyclZ2UnRIRW9LcFhLM21XVmFDcEZVUlI3RnlHRXNLK1kyRGptTGZxUXlLaG9lNWNpYmtOb1NEQmpSZ3dqc0dwbGU1ZFM0cWl1cDc2RW14QmxYR1JVTkZQQzU1Q1dubTd2VWtRaGVIcDRNSDNxQkVKRGd1MWRTb2tpNFNhRUlDWTJqdGRHVDdJRW0wcWxvbHVYam5UcjNKNmdvR3E0dTduWnVVSUJrSkdaeWJsekY5ajQ2M1kyYnRsR3pzKzJwNGNISDh5ZkpTMDRLeEp1UXBSeGlxSXdldUkweTZsSWZ6OWZKbzBkUWVPd2huYXVUQlRrNE9FanpJcFlSRUppRXBCOWluTCs3SGZrR3R4MU9lRW12U1dGS0tQMkg0eTBCSnRLcFdMeXVKRVNiS1ZBNDdDR1RCbzd3aEpta1ZIUjdEOFlhZWVxU2g0Sk55SEtxQjA3ZDF1V3UzWHBTS1BRRUR0V0l3cWpjVmhEdW5YcGFIbThZK2NlTzFaVE1rbTRDVkZHV2ZlTTdOYTV2UjByRVhmQytqdUxqRHBxeDBwS0pnazNJY3FvK1BoRXkzSlFVRFU3VmlMdWhQVjNadjFkaW13U2JrS1VVZFlEdEtWWFpPbGovWjNKWVB2Y0pOeUVFRUk0SEFrM0lZUVFEa2ZDVFFnaGhNT1JjQk5DQ09Gd0pOeUVFRUk0SEFrM0lZUVFEa2ZDVFFnaGhNT1JjQk5DRkN1ejJjemxLMWZSNlhURmNueEZVU3lUQ0JjSGs4bFViTWNXeFVmdXhDMkVLRlk2dlo1K2c0WlRwMVpOUGx3NDU3YjN1NWFhU2tyS3RWenJBNnRXc1prQi8rVHBNd3dmTlpHdW5kb3pkdVN3TzY3VFpESnhOVDZSdUV1WE9IY2hsbE9uejNEazZIR0NxZ2Z5OXVTeEJlNjdjTWtLbWpWdHhFTXRtcU5TcVRBYVRhejg3RXU4dkR6cCsrelRkMXlUdUhNU2JrS0lZdVhxNG9KS3BhSjhlZjlDN2JkcHkzYVdmL0o1cnZVL2ZmYzVicTZ1bHNlYnQvNk9vaWdjT1JxTm9pajUzdnBsN2ZmcnVaYWFpazZuSnpNams3VDBkSzZscG5IdFdpckoxNjZSa25JTjZ6dUFxVlFxUE56ZDBldjFYSWlKcFZwZzFUeVBlK1RvTVg3YXVJWExWNi95NFAxTjBHcTFxTlVxRWhLVCtQYUhuNmhhcFRKdFc3Y3MxSHNYZDAvQ1RRaFJySExDeHRYRnBWRDd1Ymc0QTdEMTUyOEIrR25qRmhZdVdZR0xzN05sbTVScnFXejY5VGRhdDN5QXZYL3Y1NDlkZS9NTmt0VFVOTlo4K3lQdTdtNzQrZnJnNSt1TG42OFB0V3ZXd01uSmlacjNCZUhuNjR1L253KytQajZVSytmRnZyLzNFeG9TakllSGU1N0gxT24xTFBoZ0djN09XcDd2M1pOTGw2OVlubnZ1bVNkSVMwK25uSmNYRjJKaUxldE5aak42blo0YVFkVnhkdFlXNmpNUnQwL0NUUWhSN0JSRktmUzFLN1ZUM2wwQzFPb2I2NzlZOHgxNnZZRkIvZnRTcmx3NVB2NzBTMW8wYjRwTEhrSDZRcDllUE5LbEE1Y3VYYUZaa3pETCtvbFQzeVUxTlkxWFh1cHZzLzNsSzFlWlBucytsU3RWWlBrSEVUYXZtMlBSMGhXY094OER3SWl4YitaWjcxLy9ITWh6L1djckZsTzFjcVU4bnhOM1Q4Sk5DRkdzZEhvOUFCbVptVVY2M09oakovamZ6NXZvMHJFZDFhdFZaVUMvWi9uOXoxMHMrR0E1RTBhL2x1djBwRmFyNGUxMzN5UHUwbVdXTFhxUHFsVXFBOUMwY1NqTFYzM092bi8yOCtEOVRTM2JmL0RSS3ZRR0EwTUg5ODh6Mk5iOTd4YzJiLzBkZ1BmZW5VcmxTclpCOWZ4THczbWtVM3VlNzlQTHNzNWtOb0dpV0Y1YkZCOEpOeUh1QWIxZXoyKy8vY2F1WGJ1SWlZbmg0c1dMeGRaNzhIWnBQTXZmazllSmowOEF5TE56eU8zSU9hV1hsSlJ5NDVnSmlZVFBubytIdXhzdnZkZ1hBRDgvWDE0ZE1vajMzbCtDUnFOaDFLc3ZvOUhjK0lsVHFWU01mdTBWUm94N2k3bnZMK1g5T2VHb1ZDb2VmN1FMWDN6OUhkLzk4TE1sM0xiOS9pZDcvdnFIWjU1NGpQdWJOczVWMDc1LzlyTnM1V3FhTkFybHdLRkkzZ3FmUTE2WCtyYisvZ2UvVzkwVTFtZzBVZk8rSUpZdW1IMUhuNFc0ZlJKdVFoU2oyTmhZcGsrZnpwbzFhMGhKU2JuMUR2ZFF4OGQ2M3BQWE9YditBZ0RuenNkZ01CalFhZ3QzblduZzBGRTJqeTlkdnNxa2FUTzRHcC9BNEJmN29TZ0tLZGRTQVhqdy9pYTBidlVnbTM3OWpXTW5UakozK2x2NCtmbGE5ZzJ1WDVmdTNUcnowNFl0N05uM0Q2MWFOTWZOMVpYT0hkc1NVcjhlQUFhRGdaV2ZmVVdsaWhVWTFMOVBualdscDJmUXBXTTdPclYvbUFPSEl2bG80WnhjSFU0NmRlOUZqMGU3TW56SVFNczZzOWxNVnBhdXdJNHZvbWhJdUFsUkRJeEdJek5uem1UT25EbGtaR1RZdXh5N2lvbytEbVNmbnR5OTc1OUM5eHk4dVVQSmZ5ZFBrWlNVd2lzdjlXZlp5dFY4L05tWHVmWjVvVTlQREVhalRiRGw2UGZjTXdSVnI4YUR6VytjZ3R5d2VSc0dnNEVPN1ZxajFXcjVZTjVNcnNRbjVIbnREcUJEMjlaMGFOdWFRNUZSUU80QXp2SDkrZzE4djM1RHJ2VmZmL29SNVFNSzEzdFVGSTZFbXhCRkxEazVtZWVlZTQ0dFc3WlkxcWxVS2xxMmJFbVhMbDJvV2JNbUZTcFV5UGVIODE2WkViSGtucnpPUC84ZW9scGdGVHc5UFZuMzQ4OTMzUzMrNFlkYTBMeFpFMXhkWGVqYXFSMWVucDZXVnBDaUtGeU5UNkJDK1FETDlvcWlrSkp5RFkxV2cxcXR4c3ZUZzI1ZE9tQXltVEdaekFDNE9EdWowV2pRNncwQWVIcDY0dW5waVY1dlFDRzdNNHhPcDhmWHh6dlBtaFpIdkV1Vm02NmpQZE4zRU4yN2RXYmdDemRhZjJhekdaMU9oNSt2ejExOUJ1TFdKTnlFS0VMSnljbTBidDJhcUtqc2Y5RTdPVGt4WU1BQXBreVpRbEJRa0oycnMzVXZ3dTNNMmZPY1BudU92czgrVGFXS0ZaaS8rQ1ArMlg4d3ordFloWkdZbE15QlE1RTg5a2duVm4vMUxiOXMrcFZ2Vmk5SHBWSXhZODRDZkh5OENYOXJQQUJaT2gwOW54OTh5Mk91LzJVejYzL1pYT0EyT2EzSUhBWkRkaGltcHFWejdWcnVhNG82blQ3WGVwUEp4Tmx6RjZoVnM4WXRheEozVHNKTmlDSmlOQnJwM2J1M0pkZ0NBZ0pZdDI0ZGJkcTBzWE5sOXZQMWR6K2dWcXQ1dEdzbi9IeDkrUFNMTlh5MDhuT1dOdzdMc3dlaWpldmpxVHQxNzVYcnFSOSsyc0NQUDIya2ZadUhDUEQzSlNFeGllVGtGTHk5eTNIdVFneE5Hb2RhdHRWcXRBd2ZNaEN0Um9PVGt4cVZTcDNkK1VPbDRzczE2NGk3ZEJrQVAxOGZFcE9TNmR5aExZM0RHdHE4bnNsa1JLZlQ1Nm9qTlMwZGdKbnZMYlI1UDlkU3M2OEI3dHI3Ri92KzNtOTdMTE1KTDA4UHZsaTV0T0QzTCs2S2hKc1FSV1RtekpsczNwejlMLytBZ0FEMjdObEQ3ZHExN1Z5Vi9Sdzlkb0x0TzNiUnRWTjdLbFhNN3BuWjc3bG5XUHpSU2o3LytsdGU3UGRjZ2Z0blptVUI4T0hDT2JpNnVMRDlqOTJzL21vdEFBODBhOElQNnpkdy9MK1QxS3ViL1JtZlBIMkdpaFhLazU2ZVFldVdEMWlPbzlFNDhYU1BSM01kZjhQbXJjUmR1a3lIdHEzNWJjZE8yclJ1eWFISUtBNGNpdVNWUVMvZ2s4OHBTTWcrdldnd0dubW94UVA4K00ybmVMaTcyM1FRK2ZTTGIvaGl6WGQ4LzlVcW14NmJjR1BNWDFhV0RsZFgrNTZhZG1RU2JrSVVnZGpZV0diUHp1N2U3ZVRreExwMTY4cDBzR1ZrWkRKNzNpSThQVDFzZWh3Ky9tZ1hOdjI2blMrLytaNlFCdlc1djBtamZJOXg1Y3BWdkx3OHFWT3JKZ0MrdmpmQ0ppUzRIaXFWaXNOSGp2Sjg3NTQ0TzJzNWR1SWtWK01UOGZQenBYYk4rd3FzNzg5ZGUxbTQ5R05xVksvR0c2Ky93bTg3ZHFKV3FSZzdjaGdqeHI3RjVIZG1NU2Y4TGJ5OFBQUGMvL2lKazd5ZXo2QnRhNDg4bVhkdlM0QW1qVUo1NzkycHR6eUd1RE1TYmtJVWdlblRwNU41ZlpEeWdBRUR5dlNwU0tQUnlOc3pJNGk3ZElWcGs4YllkSjVRcTlXOE9YNFV3MGFPWjlyMHVVeWZPb0dtamNQeVBNN1I0Lzl4WDFEMVBKOXpkM2NqcUZvZ2h5S1A4bUkvSjRZTTZrK0RlblZZLzh0bW1qVU9MYkNiL2Zmck4vRFJ4NTlSb1h3QXM4TGZ0Sm1uc2w2ZDJyejJ5aUFXTGwzQnE2TW5NbkhNQ0JyVXI1dnJHTFZxM3Njbkg3MXZzKzVpM0dWbXpGbUFuNTh2VFJ1SDh0T0dMVXdhTzRMMzNsOUM0OUNHdkR6d2VadnB0bHl0WGxjVVBibmxqUkIzU2EvWHMyYk5HaUM3VitTVUtWUHNYSkg5cEthbU1mNnQ2ZXcvZUpoQi9mdlF1dFdEdWJZSnJGcVphWlBIWURLYm1EUnRKbCt0L2Q1bXdtS0F1RXVYK2Uva2FZTHIxY24zdFFZUDZNZUE1N05QYlQ3Wi9SSHExcWxGMUxIamhJWTB5SFA3cE9RVTNwNFp3ZExsbjFDOVdpQUw1b1RuMlIzLzhVZTdNSFR3aThSZHVzTEljVzh4WTg0Qy9qdDEybVliWjJjdDFRS3JVaTJ3S2hYS0IvRHZnY1BNaWxoRVFJQWY3NzA3bFFBL1B3QTZ0bnVZR2RNbWNlekVTZDRLbjgzZit3L2g1ZWxKdGNDcU1oU2dtRW5MVFlpNzlOdHZ2MWtHYUxkczJiTEU5WXE4Vi9iODlRL3ZmN0NjaE1Ra0J2WHZRNTllVCtXNzdmMU5HeFArMWdUQ1o4OWoxZXF2MmJGekR3T2Y3MDJMQjVvQjJXUGFGRVdoNVlQM2MrVnFQR2ZQWFNBeUtob0FuVTZIUnFPeGJKdmpXbW9xRjJJdTBpQzRidlpnYVowT2R6YzNNakl6K2VGL0cvam0rLytSa1pGSjI0ZGJNV2JFVU56ZDNJQWI5MnV6anRlZVQzYW5XdFVxdkxkd0tiLy91WnZmLzl4TjI0ZGI4ZWE0a2FqVmFqSXlNdGwvS0pKZGUvNWkxNTYveU16S29rdkh0cnc2WkJEdTdtNG8xNDltTnB1NXYwa2pQbDQ2bjJVclYvUGhpay81Y01XbjFLdFRpOGFOR3RLMzE5TzR1N3NWMVZjZ3JFaTRDWEdYZHUzYVpWbnUwcVdMSFN1eG40OC8vWkkxMy8ySXE2c0xVeWE4UWR1SFc5MXlud2Z1YjhLSDc4OWhWc1FpVHB3OHphNjlmOUhpZ1dZa0o2Znd2NTgyVWJOR0VBMGIxQ2M1T1lXcE0rWmlOQm9KYVZDZjhObnpjL1ZBdERaNCtHakw4dGFmdjhWWnF5WG00a1cwV2kyVHhyNU14M1lQMjJ5ZmxaVTlEWnJSYUxSWi8yRHpwbnp5MFVLK1hQTWRmKzdleDJ1dkRMTDBpSXk1R01jN015TUFhTmFrRVFPZWY0NzZkVzljWTgwSlRJUEJnSXVMQ3dIK2ZydzVmaFF2OU9uRmp6OXZaUHVPblFSV3JTTEJWb3drM0lTNFN6RXhNWmJsbWpWcjJyRVMrM21oVDA4eU1qTjU5dWtlVktwWTRiYjNxeFpZbFNVTFpyUDlqMTIwZWFnRkFENCszcnovM25RTUJxUGw4UnV2dllLUFR6bWFOVzdFb2Nnb09yVnZnNU9UVTc3SHpSNTBuUjFhR28yR3NTT0hrNW1WaGFlSFI2NXRNekl6czNzdEtybWV3c3ZUZzZHRFgyVElvQmRzdXZyWHJWMlR5ZU5HVXJkMnpUd25RZmIxOFNHa1FYMnlzblEyZy9XclY2dktpR0dER1RiNFJRdzNoYWtvV2lybDVwUGRRb2hDNmRxMXEyVTJrazJiTnRHMWExYzdWM1I3ck1lUDNUdzRXWlFPOGgzbXBycmVtMGc2bEFoeGw2eG45N2YzbEZwQ2lHd1Nia0lJSVJ5T2hKc1FRZ2lISStFbVJCbGxQWGk1cU8rU0xZcWY5WGZtSmdQQ2M1RndFNktNQ2dqd3N5eWZPM2ZCanBXSU8ySDluVmwvbHlLYmhKc1FaVlJvU0xCbGVlT3YyKzFZaWJnVDF0OVpmck95bEdVU2JrS1VVVzFiM3hob3ZYSExOZzRlUG1MSGFrUmhIRHg4aEkxYnRsa2UzKzBOWUIyUmhKc1FaVlRUeHFHVzFwdWlLTXlLV0NRQlZ3b2NQSHlFV1JHTExQTnhoalZzUUZPcis5ZUpiQkp1UXBSUktwV0tNU09HV1didFNFaE1ZdHliNGN4ZnZJem9ZeWVrazBrSmtwR1pTZlN4RTh4ZnZJeHhiNGFUa0pnRVpNK2dNdnIxb1FYZUJhR3NrdW0zaENqREFxdFdadnJVQ1V3Sm4wTmFlanFLb3JCaDgxWTJiTjVxNzlMRUxYaDVlaEErWlFLQlZYTlAveVdrNVNaRW1SY2FFc3dIODJmWmREQVJKVnRvU0RDTDU4bDNWaEJwdVFraENLeGFtZm16MzJIL3dVaDI3TnhEWk5SUjR1TVR5Y3pLc25kcGd1eHhiQUVCZm9TR05LQnQ2NVkwdmNVTldZV0VteERpT3BWS1JiTW1ZVFJya3ZlZHNZVW9UZVMwcEJCQ0NJY2o0U2FFRU1MaFNMZ0pJWVJ3T0JKdVFnZ2hISTZFbXhCQ0NJY2o0U2FFRU1MaFNMZ0pJWVJ3T0JKdVFnZ2hISTZFbXhCQ0NJY2o0U2FFRU1MaFNMZ0pJWVJ3T0JKdVFnZ2hISTZFbXhCQ0NJY2o0U2FFRU1MaFNMZ0pJWVJ3T0JKdVFnZ2hISTZFbXhCQ0NJY2o0U2FFRU1MaFNMZ0pJWVJ3T0JKdVFnZ2hISTZFbXhCQ0NJY2o0U2FFRU1MaFNMZ0pJWVJ3T0JKdVFnZ2hISTZFbXhCQ0NJY2o0U2FFRU1MaFNMZ0pJWVJ3T0JKdVFnZ2hISTdHM2dVSUlVb0dSVkhZZnpDU0hUdDNFeGtWVFh4OElwbFpXZll1cTFSeWMzVWxJTUNQMEpCZzJyWnVSZFBHb2FoVUtudVhWYVpJdUFraGlJbU5ZOTZpRDRtTWlyWjNLUTRoTXl1TEN6RVh1UkJ6a1EyYnR4RWFFc3lZRWNNSXJGclozcVdWR1hKYVVvZ3lMaklxbXRkR1Q1SmdLMGJ5R2Q5NzBuSVRvZ3lMaVkxalN2Z2MwdExUQVZDcFZIVHIwcEZ1bmRzVEZGUU5kemMzTzFkWU9tVmtabkx1M0FVMi9ycWRqVnUyb1NnS2FlbnBUQW1md3dmelowa0w3aDZRY0JPaWpGSVVoWG1MUHJRRW03K2ZMNVBHanFCeFdFTTdWMWI2dWJ1NUVWeS9Mc0gxNjlLaDdVUE1pbGhFUW1JU2FlbnB6RnYwSWZObnZ5UFg0SXFabkpZVW9vemFmekRTY3BwTXBWSXhlZHhJQ2JaaTBEaXNJWlBHanJDRVdXUlVOUHNQUnRxNUtzY240U1pFR2JWajUyN0xjcmN1SFdrVUdtTEhhaHhiNDdDR2RPdlMwZko0eDg0OWRxeW1iSkJ3RTZLTXN1N2MwSzF6ZXp0V1VqWllmOGFSVVVmdFdFblpJT0VtUkJrVkg1OW9XUTRLcW1iSFNzb0c2OC9ZK3JNWHhVUENUWWd5eW5xQXR2U0tMSDdXbjdFTWppOStFbTVDQ0NFY2pvU2JFRUlJaHlQaEpvUVF3dUZJdUFraGhIQTRFbTVDQ0NFY2pvU2JFRUlJaHlQaEpvUVF3dUZJdUFraFNqUkZVVENiemZZdVE1UXlFbTVDaUdLbDArdlI2dzBvaXBMbjgyYXptY3lzckh5ZlAzdnVBZ05mR2NuUEczL044L25sbjN4T3ArNjl5TWpNdktQNlVsUFR1QnFmY012L1pPQjE2U0szdkJGQzNMWEZINjFrNzEvL290Rm9VS3R0YitYU0tEUWszMkN5dHZiekZmajUrdVJhZitMa2FXTGpMdVhiZW5OMWNRSEF4ZGs1eitjVlJTRTU1Um91THM0MnQ1a3htVXlvVUxING81WDh0bVBuTGVzYjllb1F1bmZyZk12dFJNa2c0U2FFdUd2ZE9uZmdvUmJOcjRlYm1yLy9QY0NYMzN4UCt6WVBNZkQ1M3ZSNzdoazBHZzJLb3ZEc0N5OVRvM28xNXMxK0I4aHV1ZW4xZW55OHkrVjU3TWlvYUZRcUZROC8xQ0xQNTUzVVR0bi82K1NVNS9QcEdSbjBlbjV3bnM4OTBmMFJOSnJzbjhHZnZ2c2NnRDkzN1dYdWdpVXMveUNDeXBVcWN1VktQQzhOZndPdFZudjdINGl3T3drM0ljUmRxMTNyUGdEaUV4SnhkWFVoZk5ZODJyWnV5ZVJ4STIxYVN5blhVb0hzU1lTOXkzbmQxckgvUFhDSUtwVXFrcGFXUmxwYW1tVzlxNnNyNVFQOGI3bS9oN3M3bjN5MEVGZFhGN1p0LzVPUFAvdVNyei85Q0pQSmhMTld5NnJQMXdEZzV1b0tZQWt4RnhjWDNGeGRjYm5lTWxTcjVTcE9hU0xoSm9Rb0VuLy9lNUMzWjBiUW9INGRmTHk5R1QvNk5VdXdwYWFsazV5Y1RNekZPQUE4UGR5NUVCTnJzMzlnMVNxNTdrNGRmZXdFVitNVEFCZzRkSlROYzUwN3RHSEM2TmR0MWhtTkpqUWEyeGFjU3FXaVdtQVZBRHc4M1FIeURNV2M0TTI4ZnUwdUxTMk5sR3VwbGtDVkcyZVhMaEp1UXR3RGVyMmUzMzc3alYyN2RoRVRFOFBGaXhmUjZYUjJyVW5qV2I1SWozZC8wMFk4MWFNYmE3NzlrUkhEQnR0Y0EvdjlqMTBzWExyQzh2aVhUVnY1WmROV20vMS8vdTRMWEYxZGJOWnQyTElOdFZyTkZ5dVhVS0Y4QUpBZFFzLzBIVVRsU3BWc3RqMTg1Q2l6NXkzbW5iZkdVYWRXemR1dU95ZTBudWs3eUdiOXEyOU11dTFqaUpKSHdrMklZaFFiRzh2MDZkTlpzMllOS1NrcDlpN0hSc2ZIZWhiWnNYUjZQYzVhTFlOZjdJZS9yeStlSGg0Mno3dTRaQWZkVDk5OWpwdXJLOGRPbktSaWhmTDQrbmp6MDhZdExGeXlBbWRuMjJ0YWlZbEpiUHY5VHlxVTk3Y0VHMkJwOGRXNDZSNTBOWUtxNGVycXdzU3A3N0pnZGpqVnExVzlyZHB6T21tdSsyb1ZBTHYyN0dQKzRtVXNXVENMU2hVcmN2VnFQRU5IanIvOUQwT1VDQkp1UWhRRG85SEl6Smt6bVRObkRoa1pHZll1cDlnOStkd0FEQWFEemJxWkVRc0JtRHh1cE0zMUtwUEp4R3VqSi9IYUs0TjQ4dkZ1bHZVM1g5TmEvZlczNlBVR0xsMit5b1dZaTVaVGkvK2RQQTFBdlRxMWJMWXY1K1hGekxjbjgrb2JFeG4zNWpzc2ZHOEdsU3BXQU9Ea3FUT29uZFFrSlNVRGNQYjhCYkt5ZEFSVkQwUlJzbnRoNWx3RGRMdCszelZQVDArOHkzbVJtWms5QkNDL29RcWlaSkp3RTZLSUpTY244OXh6ejdGbHl4YkxPcFZLUmN1V0xlblNwUXMxYTlha1FvVUtsbzRLOWpJallrbVJIV3ZoZXpOd2R0YmlwRll6Y09nb0pvOGRTYlZxVlJnK2FpSVZ5Z2R3NmZJVnk3Wkdrd200MFFrbEx5ZitPOFV2bTdiUzY2bkgyZkxiRGpiOStoc3ZEM3dlZ0NOSGoxRSt3SitLRlhLZlZxMVVzUUp2VFJqTmhDblRtVEJsQmg4dG1vdWJxeXZ2TFZ6SzZUUG5MQUUxZVBobzFHbzFIeTJhYXhsaWtKYWVEbUE1WFp5WmtVbGFlam9abWRuL09ERmRyMXVVRGhKdVFoU2h0TFEwV3JkdVRWUlVGSkRkUFgzQWdBRk1tVEtGb0tBZ08xZG5xeWpEclc1dDIydGNGU29FY08xYUdvcWk1QXEzakl6c0RoditmcjU1SGt1dk56QnIzaUo4ZmJ4NW9XOHZuSnljK0duakZucjNmQkkzTnpmK09YQ0l0cTFiNVZ0TGswWU5HZkQ4YzFRb0gyRHBBYmxzMFhzQWxsT2dXMy8rOXNickdZeEFkdXZUMnMybklnM1h0eE9sZzRTYkVFVW9QRHpjRW13QkFRR3NXN2VPTm0zYTJMa3ErMmdRWEpjUEY4NGh3Ti9QWm4xU2N2YXB3YndHYkFNNE8ydVpNUHAxVXE1ZHc5M05qU2U2UDhLNi8vM0N4NTk5U2ZObVRVaFB6NkJ0NjVZRnZuYmZaNSsrN1RyZmVHMElydzRaYUhtOGUrL2Z2TDlrT1lzajNxWGk5ZE9hQUI3dWJyZDlUR0YvRW01Q0ZLRy8vLzRieUE2MlBYdjJVTHQyYlR0WFpEOXVycTZXWG92V3M0dkV4c2JoNStlYjY3U3NvaWlXb1FEMTY5NzQzTW9IK1BQVTQ5MVkrLzE2L3ZybkFKVXFWcUJwNDFETDg2YnJ4N2JldnpBOFBUekFxditMaDBmMmNJRnkzdVh5RFdCUjhrbTRDVkhFbkp5Y1dMZHVYWmtPdHB0Wm45STdHQmxGemFEcXViYlJHd3o1VHFIMTR2UFA4ZWZ1ZmNSZHVzeUlZWU50UWl3bk9FMG1rMlcya2NJNGZmWWNhclVhcCtzZFdoSVNrd0NJdTNRWjgvWHJiQ2FUQ2ExV1M5VXFsUXQ5ZkdFZkVtNUNGTEVCQXdhVTJWT1IrYWtXV0lVbnVqK0N3V0RnOXo5MjBlZlpwOG5LMHVIcTZrSm9TREN2RFgwSmRRR3RycVBSeHkyRHVYL2QvZ2R0VzdmRSsvcDBYVG05TkExRzQyMkgyNW16NS9sMSt3NWNuSjM1L2MvZFhJaTVtR3ViaVZObTJEeCsrS0VXVEpzMDVyYU9MK3hQd2sySXUyVGRSVnlsVWpGbHloUTdWbE15aFRWc1FGakRCc3hkc0FTVldrM1hUdTE1WjFZRTd1N3VqQjgxbkJyZHErVzc3NmF0MjFtNFpBVVAzdCtVWjU1OGpMZkNaL1B5NjJNWk9xZy83ZHEwSXF4aEExUXExUzJueDdwMCtTb0hEa1lDOFBKclk2aGJweFk5bit6T1J3dm40dXg4WTFMbDdYL3M0dDI1Ny9QWmlzVlVyWnc5VU54b05HRXlTWWVTMGtUQ1RZaTdsSlNVWkZsdTBLQkJpZXNWZVMvbzlRWlMwOUpJU0VnRVFLdTEvV25KeXRLeDZNT1ArV1BYSG1hK1BSa3ZUdzhHdnRDSDk1Y3NaOFM0dDVneGRXS3VLYkV1WGI3QzRnOVhzdStmL1R6U3FUMmpYbnNGamNhSnhSRXpDWjg5ajVrUkMxbit5ZWUwZlBCK1Foc0VjL0hpSlNxVUQ4RGQzYzNtdEtXaUtJeC9LNXlEaDZQUWFEUTgwcmtEVDNUdldxaFpURFFhcDF6VGVvbVN6U0hDVFZFVTloK01aTWZPM1VSR1JSTWZueWozWGlxaDNGeGRDUWp3SXpRa21MYXRXOUcwY2VnZGRRSW9TYTVkdTJaWmJ0Njh1UjByc1I4RmhaZUd2VUZhZWpwVnExU21abzNzZ05mcGRHelp0b092MW42UFZxdGh3Wnh3UzZqVXJWMlRSZSs5eTdKVnEzbDE5Q1RtenBoQ2plclZ5TWpJWlBGSEs5bit4MDdVYWpYRGh3ems2UjZQV2w0cnFIb2d5eGE5eDgrYnR2TFRoczM4dEdFTFAyM1lZbE9QUnFQQjE4ZWJGVXZtNGVuaHdYMUIxYWtSVkowK3ZaNnk2U1J5SVNZV2s4bGtjMGVCdks2NUtRb1lqQVo4dmIzeHkyY0lneWhaU24yNHhjVEdNVy9SaDBSR1JkdTdGSEViTXJPeXVCQnprUXN4Rjltd2VSdWhJY0dNR1RHTXdLcWw5MEs5OVJ5UmxTdVgzdmR4TjF5Y25aazJlUXhPVGs0RTE2dGptVm5meWNtSll5ZitvMVA3Tmp6Zis1bGNQU1ExR2lkZUhUS1FvR3FCbG5tdzNOM2Q4UFh4cG5Gb1ExNGY5bEtlblRnMEdnMVBkbitFSjdzL3dwV3I4VVJHUmZQZnlkTmNqTHRFVXNvMU1qTXk2ZjVvRjhzMFlNTmVIcERuUDZJV2ZiaVNBNGNpODN4UE4xOXpBeGd5NkFXZWZicEg0VDRjWVJjcXBSVFBLUk1aRmMyVThEbVdtUVZFNmVUcDRjSDBxUk1JRFFtMmR5bDN4TS9QejNKcWN1N2N1WXdiTjg3T0ZkMmVUdDE3V1phdEJ6V1hCSGZhcmIrd3NySjBhTFdhZk84RloxMlAwWmg5emUxdTd1dFdrajl6UjZHNi9vZFRhbHR1TWJGeE5zR21VcW5vMXFVajNUcTNKeWlvR3U1dU11Q3lKTXJJek9UY3VRdHMvSFU3Rzdkc1ExRVUwdExUbVJJK2h3L216eXFWTFRqcmZ4L0tEUzJMeHIwNlZYM3pYUWp5bzFLcDVMc3RaVXBsdUNtS3dyeEZIMXFDemQvUGwwbGpSOUE0cktHZEt4TzM0dTdtUm5EOXVnVFhyMHVIdGc4eEsySVJDWWxKcEtXbk0yL1JoOHlmL1U2cHZ3WW5oTEMvVW5scjJmMEhJeTNYMkZRcUZaUEhqWlJnSzRVYWh6VmswdGdSbGpDTGpJcG0vOEc4cjM4SUlVUmhsTXB3MjdGenQyVzVXNWVPTkFvTnNXTTE0bTQwRG10SXR5NGRMWTkzN054angycktscHhKaFNIN2RMRW9YdGFmc2ZWbkw0cEhxUXczNjU2UjNUcTN0Mk1sb2loWWY0ZVJVVWZ0V0VuWkVoQndZMExqYytjdTJMR1Nzc0g2TTdiKzdFWHhLSlhoRmgrZmFGa09Dc3AvWmdOUk9saC9oOWJmclNoZTFyMVROLzY2M1k2VmxBM1duM0ZvU0FNN1ZsSTJsTXB3c3g2Z0xiMGlTei9yNzFBRzM5ODcxdmRFMjdobEd3Y1BIN0ZqTlk3dDRPRWpiTnl5emZMNFZyZnNFWGV2VklhYkVPTHVOVzBjYW1tOUtZckNySWhGRW5ERjRPRGhJOHlLV0dRWk1oTFdzSUhOTFh0RThaQndFNktNVXFsVWpCa3h6REtMUjBKaUV1UGVER2YrNG1WRUh6c2huVXp1UWtabUp0SEhUakIvOFRMR3ZSbHVtZExMeTlPRDBhOFBsZUV1OTlQOEZ3c0FBQ0FBU1VSQlZFQ3BIT2NtaENnYWdWVXJNMzNxQk11RUNJcWlzR0h6VmpaczNtcnYwaHlPbDZjSDRWTW1sTXFKQ2tvamFia0pVY2FGaGdUendmeFpwWGI2czlJZ05DU1l4ZlBrTTc2WHBPVW1oQ0N3YW1YbXozN24rdDAxOWhBWmRWVHVybkVYYnR6OW9nRnRXN2QwaUx0ZmxEWVNia0lJSVBzYVhMTW1ZVFJyRW1idlVvUzRhM0phVWdnaGhNT1JjQk5DQ09Gd0pOeUVFRUk0SEFrM0lZUVFEa2ZDVFFnaGhNT1JjQ3NCa3BKVENyVjlZbEp5TVZVaWhCQ09RWVlDM01LTFEwWmdNcG1ZOWM1a3FnVld2ZTM5c3JKMDZQVDZYT3ZMZVhuYWpIZEpUVXZudWY1RHFGZTNOb3ZlbTNITHNURHJmOW5Nc2xXZk0rdWR5WVExdlB1WnhTL0V4QllZbG42K3ZsUUxySkpyZlZhV2pwSGozdUtobGcvUXYyK3Z1NjVEQ0NHS2tvVGJMU2lLbVV1WHIrRHRYYTVRKzYzK2VpMXIxNjNQdFg3OXQ2dHRac0gvWStjZXpHWXpwMDZmSVNrcEdUOC8zd0tQVzZmV2ZaaE1SdDUrTjRJUDVzK2lTdVdLQUhSOW9qY21rNm5BZmYxOGZWajcrUXFiZGQvOStETy9iTXAvcXFYdTNUb3o2dFVodWRacnRScE9uVGxMYUVqOUFsOVRDQ0hzUWNMdEZweTF6Z0I0dUxzWGFqOVhGeGNBMW4yMUNvRHZmdmlKcjcvOUFSZG5aOHMyaXFMd3cwOGJxVnU3SnZFSmlYejY1VGVNZm4xb2djY05ybCtYUVMvMFpma25ueE0rZXg1TEY4eEdyVmFqMFdod2QzT2xjNGUyZWU3My9mb05PRHRyYzYzWGFyTC9CTjZmT3ozWGM2UEdUMEdqdWZFbmtwYWVqc1pKZzZ1ckMwNU9UZ0NvMVhKbVd3aFI4a2k0M1lKWk1RTVVldXFjbkI5OTczSmV3STJ3eXdrRnlHNjFuVDEzbnFtVHhuRHg0aVZXcnY2S2RnKzNvbW5qZ21lSTZQWDA0L3oxN3dFZTdkclI4am9halJNK1B0NE1Iekl3ejMyK1g3OEJKN1ZUcnZVNSt6ZHNrSGNMVEczMXZudjJHOHdEOXpjaC9LM3hCZFluaEJEMkp2L3N2Z1dUTWZ0VVgxN1h6d3Fpb3VBd3pNak01S09WcXdtdVY0ZUhXejNJVTA4OFNxV0tGWmd4NTMzT25ZOHArTmdxRlhOblRLRkQyOWFXZGVyYkNGK1ZPdmMyeWkzM3VzSFZ4Y1VTMGtJSVVaSkp1TjFDeXJWVUFOTFMwdTk0LzVScnFXVHBkRGJyRnl4ZVJtSlNNaU9HRDBhbFV1SGk3TXo0TjE0bExUMmROeVpNNWQ4RGgyMjJ6OHJTWVRhYkxZOXpuUTY4blhETFl4dmwrakdQSEQyVzZ6K3dEVCsxV2kyVHZ3b2hTZ1U1TFZtQTFOUTAwdEt6USszSzFYaktCL2dYK2hqUDlCMlVhOTN5Vlorei9ZOWR2UFJpWCtyVXFtbFpIeG9Tek92RFhtTGhraFZNbkRxRGp1MGVadWhML2ZIeDhXYkk2Mk80R0hmWnN1MEQ5emRoNXR1VExZOXYxVkxNajk1Z0JMS3ZyK1hGZVAzNWU2bFByMm4zL0RYdlJ0ZU9yMXVXWTJNUzdWaUpFQ0tIaEZzQi9qdDEyckw4NzRGRGhBVFhLL1F4YnU1UWN1YnNlZjczOHlZZWJONlVWYXUvNXV0dmYwRGpkT05yeU1qTW9PM0RyZGo3MTcrVTgvTEV4OGNiZ040OW4wU3ZOK0RrNU1UQ3BTdHluUjVVRkROMzR0bW5lOUNsWTNZbmxJOC8vWklxbFN2eGFOZU9sdWQ5cjcvK3ZSUllwZlQyd05UcGp0aTdCQ0VFRW00Rk9uVGtLQUJlWHA1cytuVTd6L2Z1V2VqZWdUZDNLTG12Um5YZWVXc2NJUTNxOC8yUHYrRHRYYzdtbUJtWm1UUnJITWJMQTU3SHo5ZkhzdjdScnAwc3l3dVhyckRweFFoZ1ZtNTk5Y3hzenIxTllOWEtsanNEbno1ekRyMWVuMi9uRWlHRUtDMGszQXF3YS9kZnVEZzc4OHBML1lsNGZ5bmJmdjh6MzY3MmhYRi8wOFlBOU92OURLbXBhUnc3Y1pMR1lTRm90VnFPSGp0QmNrb0tRZFVEQ3d6U202OTltVTFtMHRNejJMQjVXNzc3bUV5MnB4aXpzblE0TzJzdHI2TjExbEtoUXZrN2ZWdEZSbWN1WGEwZkYzVkR5M0pZbU53TFRZaVNRTUl0SDBlUG5lRHMrUXQwYU51YWptMWJzK3F6ci9qc3kyOW85M0FydE5yYzQ4WHljelUrQVlEMHpBekx1a3VYci9EVjJoOFkvZm9yL0xSeEM2dFdmODJueXhZUldMVXlPL2ZzWSsyNjlRd2ZNcENuZXp4NjI2K2pOeGpJek1waS91S1BDdGpHTnR5R2pSclBoWmlMTnV0Mjd0NUhwKzYyTTQ2ODBLY25ML1o3N3JacnVWdUxGcjk3ejE2cktBd2RQQjh2ait6V3I2OXZ3WVB3aFJEM2hvUmJQbFovdVJhQXAzbzhpbGFycGVlVGo3UDhrOC81OW9lZjZQdnMwN2ZjMzNTOUYyS2ZBYmtIWlYrNmZJVU5tN2Z5Zk85bkxOZnh6c2ZFRWxpMU1xZE9uOFhkelkzSHJLNTczWTdOLzF0VHFPMEJ1ai9TbWF3c0hVNU9UcVJuWlBEMXR6L1FLRFNFNXRkYmxpYXptVTgrLzdwUVlTNkVFQ1dCREFYSXc0NmRlL2pud0NGYXRXaE9jTDA2QUR6eCtDTlVxbGllTDlaOHg5bnpGMjU1alBUcnZTeS8vZUpqZnZydWM1N3YzZFB5WEhDOU9xalZhcUtQbmFCdW5WcW9WQ3BPbmpxRG9pZ2NPM0dTbGcvZWo4dHRqQ2RURklXTlczNnplWHp3c08wcFBhUFJ4TjYvL3Mxei8yZWU3RTYvM3MvUXU5ZVR0SHU0RlFBUHQzcVEzcjJlcEhldkozbXFSemZneHNCenBWQ2o0b1FRd240azNHNXkrY3BWM2wreUhIZDNONGEvZkdPMkR4ZG5aMTRmTmhpOTNzQzBHZStSa25LdHdPUEV4bDNDeDhjYlh4OXYzRnhkTGROY0FiaTR1RkF0c0FxSG82SnhjM1VscUZvZ3gwK2M1T3k1QzZTblo5Q3VUYXZicW5YaDBoWE1YL3dSeC84N0NjQ21YN2N6ZHZJN2ZMbG1uV1diMmZNV01XWDZISGJzM0ZQZ3NZNGVPd0ZBN1ZyM1dkWVo5QVlBbksrMzNFd20weTNucnhSQ2lKSkF3czFLeXJWVUprMTdsOVRVTk41NDdSVXFWYlR0WFBIZy9VM3ArV1IzWWkvR01XYnlPOFFuNUQybVNWRVVvbytkb0dhTm9IeGY2NzZnNmh5KzNodnpoYjY5NlBQc1UwUkZIOGZGMlpsbWpSdmRzdGFkdS9meDg4WmZxVmtqaUlybHkzUDV5bFdXclZ5TnQzYzV1blJxWjltdXgyTmRjWEp5WXZhOHhaYUIyWG5WdTNITE5qdzlQS2hmdDdabGZjNnNMRG10U0oxT2owNVh1SmxhaEJEQ0hpVGNyb3VKaldQRTJEYzVmeUdXZ1MvMG9YMmJoL0xjN3BXWCt0TzYxWU9jUFhlZTRhTW04UGUvQjNOdDgrK0JRNlJjUzZWQi9icjV2dDdUVHp6R3lPRXZBOUMyZFVzYU5xaFBWUFJ4d2tJYjVEbkJjWTZjR1ZOMGVqMjE3cXRCeEt5M2NYTjM0NTJaRWFSblpQRFcrRGRzQnB1SE5XekFpR0dETVJnTVRKMCtsOWk0UzdtT3VmNlh6Wnc0ZVpwSE9yZTNHV0tndjk1eWMzWE5EcmZOLzF2RDlLa1Q4cTFOQ0NGS2lqSWZibWF6bWYvOXZJbWhJOGR4TWU0U2d3ZjBvOTl6K1hjWVVhbFV2RFgrRFRwM2FFTmlVaktUcHIzTE83UG1jZmJjZWNzMjYzL1pERUNyRnMySmpidkUzLzhlNU5pSjdGT0hKcE1KblY1UGNMMDZ1Y2FUSFkwK1RxUFFFQlJGd1dnMGtwckhsRityVm44RlFLV0tGWmd6L1MwOFBkeVpGYkdJRXlkUE0vQ0YzalJwMUREWFBvOTI3Y2pqajNiaFdtb3FVOEpuazVHWmFYbHV4NSs3V2JyaVU4b0grUE44bjU0Mis2V21aZ2RwWHZOSkdnd0d5K2NoaEJBbFRabnVMYWtvQ3VQZURPZFFaQlR1Ym01TW16U0cxcTBldk9WK0dvMFRFMGEvVG9QNjlWaTJhalYvN3RwTDg2YU5xQkZVbmVoako5aTk3eCtDNjlXaGJ1MmFuRHA5bGtuVHNydTJoelNvVC9UeC8vS2Q2Z3F5WnduNStOTXZMWSszL3Z5dHpmTlA5WGlVZi9ZZjR0MXBrL0QyTHNmOHhSK3hjL2MrSG1yeEFIMTZQWlh2Y1llL1BJQmp4MC95MzZuVC9MQitJNzJlZXB6UHZ2eUd0ZCt2eDkzZGpSblRKdUxwNFFIQWp6OXQ1UFRaOHh3OEhBbEExU3FWTGNlSmlqN095Vk5uTEtkVXZidzhiL2w1Q1NIRXZWYW13MDJsVWpGeStNdDg4c1VhaHI3VW40cUZITUQ4K0tOZGFOV2lPZnYrM20rWnNxcCt2VHFFdnpYZU1tMVdyWm8xZUxIZmM5U29Ia2lMQjVxUmNpMlYxMTRaaEZhckxiRFZZektiOHJ5K1ZhTjZOVll1WFlDcnF3c21rd2wzTnpmcTFxN0pwTEVqQ2p5ZVZxdmx6ZkdqK0duakZ2cjBlcEtZMkRnMmIvdWRjdVc4bVBYT205UzZyNGIxQjhPR3pWdng5ZkZteU1BWENLb2VhSGtxTlRXTnhSK3RCTEtuNW1yelVNdENmR0pDQ0hGdnFCVGxOdVp0S21Hc0J4bmYzTElwaTdLeWRKYnJZb1VSZmZ3L2ZIMThjbldjeWNqTUpDYm1JclZyM1pkcmxoU2owY1RQRzdkUXIwNHQ2dGFwWlhOL3VydFJtcjlUNjBIY0xSNzI1NW1lWGV4Y2tSQmxsK3I2di9MTGRNdk5VZHhKc0FHV01YdzNjM2R6bzI2ZFduaytwOUU0OGVUajNlN285WVFRNGw0cDh4MUtoQkJDT0I1cHVRa2hnT3dPVnZzUFJySmo1MjRpbzZLSmowOGtNeXZMM21VSndNM1ZsWUFBUDBKRGdtbmJ1aFZORzRkS1QrVmJrSEFUUWhBVEc4ZThSUjhTR1JWdDcxSkVIakt6c3JnUWM1RUxNUmZac0hrYm9TSEJqQmt4ekhLN0twR2JuSllVb295TGpJcm10ZEdUSk5oS0Vmbk9iazFhYmtLVVlUR3hjVXdKbjBQYTlZbStWU29WM2JwMHBGdm45Z1FGVmNQZHpjM09GUXJJN3NGODd0d0ZOdjY2blkxYnRxRW9DbW5wNlV3Sm44TUg4MmRKQ3k0UEVtNUNsRkdLb2pCdjBZZVdZUFAzODJYUzJCRTBEc3M5eTQyd0wzYzNONExyMXlXNGZsMDZ0SDJJV1JHTFNFaE1JaTA5blhtTFBtVCs3SGZrR3R4TlN1VnBTVGRYVjh1eTlWUlNvblN5L2c2dHYxdFJ2UFlmakxTYzFsS3BWRXdlTjFLQ3JSUm9ITmJRWnRLR3lLaG85aCtNdEhOVkpVK3BETGVBQUQvTDhybHp0NzYzbWlqWnJMOUQ2KzlXRks4ZE8zZGJscnQxNlVpajBCQTdWaU1LbzNGWVE3cDF1WEZENDF2ZDBxb3NLcFhoRmhvU2JGbmUrT3QyTzFZaWlvTDFkeGdhMHNDT2xaUXQxcDBSdW5WdWI4ZEt4SjJ3L3M0aW80N2FzWktTcVZTR1c5dldOMjdtdVhITHRseDNueGFseDhIRFI5aTRaWnZsY2R2V01sZmx2UklmZitOK2hFRkIxZXhZaWJnVDF0K1o5WGNwc3BYS2NHdmFPTlRTZWxNVWhWa1JpeVRnU3FHRGg0OHdLMklST2RPYmhqVnNRTlBHb1hhdXF1eXdIcUF0dlNKTEgrdnZUQWJiNTFZcXcwMmxVakZteERETExWb1NFcE1ZOTJZNDh4Y3ZJL3JZQ2Vsa1VvSmxaR1lTZmV3RTh4Y3ZZOXliNFNRa0pnSGc1ZW5CNk5lSFNvOHZJVVNSS0xWREFRS3JWbWI2MUFtV01UcUtvckJoODFZMmJONXE3OUpFSVhsNWVoQStaWUtNMVJGQ0ZKbFMyWExMRVJvU3pBZnpaOWwwTUJHbFMyaElNSXZuT2M1M1dBcnZJQ1dFUXlxMUxiY2NnVlVyTTMvMk85Y25mTjFEWk5SUm1mQzFCTHN4QVd3RDJyWnU2UkFUd0dvME4vNXZsSmFXWnNkS2hCQTVTbjI0UWZZMXVHWk53bWpXSk16ZXBZZ3l5TVhseHYzMEVoT2wxNW9RSlVHcFBpMHBSRW5nWnRWcjdkaXhZM2FzUkFpUlE4Sk5pTHZrNys5dldkNjdkeThtazhtTzFRZ2hRTUpOaUx2bWFqVWZabkp5TW12WHJyVmpOZlozNmZJVnR2K3hpNVJycVhrK2YvNUNMTnYvMkVWV2x1NjJqNWZmc1FycjNQa1k5djcxTDBhai9BUEUwVG5FTlRjaFNwS3BVNmZ5MUZOUDJZUmVXWEkwK2dRekl4Ynk4ZEw1ZUpmenl2VjhaRlEwQ3o1WXhuZGZmSXlycTBzZVI3QzFkTVduSElxTVl0Rjc3eEpVUGZDdWF2dHR4NTk4K2MzM2JQaitLOEFKZ0EyYnR6Ri84VWNGN2pkazRBczgrMHdQeStQWXVFdm9kWG8wR3FjOHR6Y2FUWGg0dUZPaGZNQmQxU3Z1bklTYkVFWHM1TW1UdlBMS0szejY2YWVsdmlmb25kQnFzMzlXUE56ZExldDBPaDBhalFZbkp5ZkxuUjgwMTdkVEZBV2RUbytMaTNPdXoydlBYLyt3ZSsvZlBOS3BQVUhWQS9uOXo5MmNPWHNPalVhTE9wL1BWa0hCYURUaDUrdERqOGU2M2xTYjFxWkdBQmNYWndBV1I3eUxwNmRIcnVNTkhEb0taMmV0emJxUFAvMlNQM2Z0TGZCemVPYUp4MmpmdGpXdUxzNDRPZVVPd1NxVksrVzVYaFFOQ1RjaGlsQk96OG5WcTFmajUrZEhSRVJFbWZnQmk0Mjd4T0lQVjlMenFlNm9uYkt2ZGxpLzcvRFo4OW4zOTM2YmZaNThib0RONHk5V0xxVlN4Zkkzam5reGpvajNsMUs3MW4yTUdQNHlBUC84ZTVEZmQrNUc0NlJCcmM1K25jeXNMQXdHQStXOHNsdUppbUxHWkRKVHU5Wjl1Y0pOUlhZZ1dvZG9UcDFWcWxUT3M2VjU4M3NCbVBER2F3eDlxVC85Qmcxbnh0U0p0SGlnR1FCWDR4UG9NMkFvNFZNbVVMOU9MWjd0UHlTL2o0ejFhMWZqN2k3VG5oVVhDVGNoaXREa3laTVo5Rkl2QU41Ly8zMk9IVHZHa2lWTHFGbXpwcDBySzE0eHNSZjVaLzlCK2o3N0ZEcGQ3bXRwUTEvcXorQVgrNkhST0xIdm53Tjg5UEZuTEZrd0MzYzNOOHhtQloxZWo3K2ZqMlg3UzVldk1tSEtETXlLd3R1VHgxbGFUbU5IRFdmc3FPRTJ4NTRWc1lodHYvL0o5MSt2eXJlK3pLd3NYSnlkTFk4VlJVRnZNT0NrVmx0QzhwbStnL0ovZ3pjMUVsMWRYVWhOeTcvTGdscWx3cy9QbDVHdnZzeWlwUit6NmNldkxRRzVkUGtuYk5peVRZS3RtRW00Q1ZHRTJyUnB3L0xseXhrK2ZEaEdvNUZObXpaUnIxNDlYbnp4Ulo1OTlsbmF0bTFyTXk3T1VadzVjeDdJN2x4ejVtejJja3pzUmVMakU3aXZSbldxQlZhMWJIdnk5RmtBcWxhcGJKa2YxbHJLdFZSZUd6T0oxTlEwWnI0OW1Zb1ZBdmhoL1FZZWY3U0x6WUQ1d3VnLytEV1NrbE1zanpzLy9pd0FiNDRmWlRtOVdkQnB5VHRWenNzTFJWRzRscHFHcjQ4M0FGZXV4bE9wWXNVN1BxYTRQUkp1UWhTeGwxOSttVHAxNnRDelowOFNFaEl3R28yc1hMbVNsU3RYNHVMaVFwVXFWYWhZc2FMZFEwN2pXZjdXRzkybTZPUC9BVEI4MUFUTHV0RVRwd0c1VHpmZWluYzVMd2IwZXc2QVprM0MrUDNQM1N4Wi9nbm5ZMklaZWYzMFpHRXRXVEFialViREQrczM4UFczUC9EZEZ4OWpNQnJ4OEhCbjc3NS9BU2hmUHNCeWF2Tm1KcE01MzJPL0ZUNDczK2R5QWkweEtjbXlIQk1iSi9PbzNnTVNia0lVZzNidDJuSDgrSEZtekpqQmtpVkxNQmdNUUhiSGlqTm56bkRtekJrN1Z3Z2RIK3RaSk1kUkZJWElxR2g2OTN5U3dRUDZzV3Z2WDB5YjhSNXJQMStCbjY4UGYremF5L012RGMrMTM4M1gzQUErVzdHWXFwVXIwYjFiWndDeXNuU3NXdjBWWGw2ZTlIdnVtVHV1TWFmWG91djFmMUQ0WEE4YUFMMUJEMER2RjEvSmQzKzlYcC92Y3lOZmZabkcxKzlpbnBTY1lnbDFnSURyWXlBVEVwS29kVjhOREFZRE1SY3YwcVoxaXp0N0krSzJTYmdKVVV6OC9mMVpzR0FCYjd6eEJtdlhybVhkdW5YczI3ZlA0U1pYdm5qcE1pYXppYkNHZWQ5RnZWRm9DRXZmbjRPenN4WW50ZTExcW9GRFI5Ry83N08wYmQwU25VNUhlYXNCOFFETFAvbWNpM0dYbVRacERBSCtmZ0E4KzhMTE5Ha1V5cVN4STJ5MlBmSGZLUURNaW9MUmFLUjhnRDhWSytUZllsUVVCWlZLUmR1SFc5RTRyT0Q3Q0hybGNib3lSM2wvZjh0cDE1dUhmMVFvSDRCYXJlYnlsYXNBSER0eEVxUFJSUDI2ZFFwOFBYSDNKTnlFS0diVnExZG43Tml4akIwN0ZvUEJRRnhjSExHeHNYbDJ2TGlYWmtRc0taTGpWSzFjaWJXcmwxczZabGhMVEV5aVhMbHkxSzJkZjRjYVgxL3ZQTWV2YmRuMk8rdC8yUXpBd3cvZGFPbGs2WFI1emdJei9JMkpObytIREhxQlo1L3VrV3M3Z1AwSEQvTy9uemN6NnJVaFhJMVB5RE40clYxTnlDSTI3aEtCVlNzWDZzYXVHbzBUMWFzRmN1ekVmenorYUJkMjd2a0xqVVpEYUVQSHVBdEdTU2JoSnNROXBOVnFxVjY5T3RXclY3ZDNLVVVXYmtDZTF3K1hMUCtFM1h2L1pzR2NjSnljMUxnNHU1RFgwTFNrcEJUT25yK0FUcWVqWHAzYUFQeHo0QkR6Rnk5RG8zSEtOWnVJeGttVDUvQ0tMMVl1QmNCc05tTTBHaW5uNVduemZIeENJditkemo0ZFBDVjhEczg4MloxZGUvNWl5ZkpQY0hiV29sYXJVYUZDcDllajArbHNycitaeldiMEJqMXpaMHlsWVlQNk5zY3Q2Sm9iUUxQR29XemQvZ2VaV1Zscy9XMEhEelJyYkJucko0cVBoSnNRNHE3cDlIcU9SaDluNzEvLzhzZjF3YzFwYVdtTWZqMzdPdGF3a1JQeTNYZjFWMnRaL2RWYTFHbzFXOVovUSt6Rk9LWk5uMHVWeWhWcDJLQStHelp2dTYwYTh1dTBFbmZwTXUvT2ZaL2ovNTNDK2ZvZzdpOVdMYlYwOE9qVXZvM05BUEl2MTZ6amt5L1dGRGkwd0ZwQjE5d0FPclJyemJyLy9jSTc3MGFRY2kyVnh4L3RtdGRoUkJHVGNCTkMzQldUeWNTUVY4Y1FHM2VKU2hVclVLOXViYTdHSnpCaDlPdjQrZnBnTnB2NVpkMFhhTFhhWEtjdU8zWHZ4Y2hYWCtheHJwM1FYZSswVWJWS1pkcTFhVVdmWGsrei9wZE5kMTFmNVVvVnFWU3hBaS8wN2NYSmsyZjQ1SXMxbG1BRCtHUFhIcGF0K3B3WlV5Y1NYTS8yV3BpaUtKaE1Ka3htczgwNE9XdjVYWE83bHBxS2s5cUplblZxRXhvU3pEOEhEaEZjdnk3Tm16Vys2L2NrYmszQ1RRaHhWNXljbkhqbHBmNFlUU1llYnZVZ3UvZjl6YzdkK3l6UHE5VnFUR1l6WDMzNURiVnEza2ViaDNMM0ZGU3IxVGFuNnNhTmVyVklhM3hyd2hzQW5EeVp1NWRxVEd3YzZla1oxS3hoZTZxNFUvZGVsdVduZXp6SzhDRURDM3lOekt3c2psMGZFckhvdzQrNUdwOUF4TXhwTkFvTm9WTEY4a1JHUlJOWVJZWUEzQ3NTYmtLSXU5YXFSZk1DbjNkemRlV1BYZnZZKzlmK1BNUE5udjdaZjVBQWYxL0x2Sk01MW4yMUNoUUZnOUdZNnptajBVUk1iQndBMy8zNE02dFdmODNaOHhkd2M4c082T2JOR3RPMVUzdnExcTdGemoxLzhldHZmMUNqZWpWKy9XMEhqY0pDZUtSVCszdno1c293dWVXTkVLTFlxVlFxbm5pc0s2Zk9uQ1VxK3JpOXk3RTQ4ZDhwVHB3OHphWExWNWsrWndGcDZlbVc1N3pMZWVIdFhZNEFmNzljYzA3T2lsakl1RGZmUWFWU1lUS1o2TnFwSFI4dm1jK0tEK1lCMFBLQisybFF2eTduTGx4ZzdvSVBxRkc5R2t2ZW4wMkxCNW94YitHSC9MQit3ejE5bjJXUnROeUVFRVVxdjJGOEhkcTFKcWg2SUEzcTF3VzRyWnU2bXE4ZjdPejVDL3g3NERCYWpRYTlRVS9zeFRoKzJyZ0Z5SjVnR2JBOFJzayt0dDVnb0gyYmh5Z2ZjR1BzWEdwYW1tWFphRFN5Nk1PUGNYZHo0OFYrejdKeTlWYzhQK2hWL1AxOUFUaDU2Z3plM3VWd1VxdkowdWxKU2s2bVF2a0F5Z2Y0MDZWak95cFdLRStQeDdwU3FXSUZ5ekZ6eHJPWkZZVkRrVkc4UFRNQ2xVckZ0TWxqY0hGMjVzM3hveGd6NlcyV0xQK0VBNGNpR1ROaUdON2U1VzduWXhXRkpPRW1oQ2hTT2FGMWMzaVY4L0tpU2FOUVVxNmxzbkRKY3BKVHJnSGc1ZW1aNnhnNXpPYnNhYTlPbmpyRHFzKytRcXZWNHF4MTVtTGNaVDVadmNibTJEbVBGY1dNeVd4R3I5ZlRvSDVkeWdmNGMrVG9NY1pNZWh1VHlVVFZ5cFd5NTYyTVdNaXhFeWVaTVBwMU9uZG93d1AzTjJIbDZxL1p2ZmR2QUlhT0hHOVRpMXF0WnMxbnl3QjRzSGxUSG16ZU5OOTZqVVlqZis3ZWg4RmdZT2Jia3kwZFR0eGNYWms3WXdwVHA4L0Z6YzB0ejdrc1JkR1FjQk5DRkttY3FhcDB1cnluclBJdTU4V2x5MWU0ZkRXZVI3dDJwTldEK1YrdjArdXpweTE3cU9VRGRHcmY1bzVyQ3E1WGh5WmhEUW1xSGtpM0xoMVFxVlc0dTdzemRQQ0xkTzZRZmR4cWdWVjVlL0pZMHRMVCtlL2tHWktTa3pFYWpaZ1ZCY1dzNE9IaGpwK3ZUNEd2WXpCa1g1OHptODI4OXNvZ25uMjZSNjRibG5wNmVCQXhjeHBtczFJbWJvZGtMeXJGMGVZQ0V1SWUrM0R4Tms2ZnZBTEEwTmM3VXF0MmhWdnNVVEpZOXdiYyt2TzNSWGJjN0VIVUpyUmFUYjQzYTlYcGRMYzFjZlNCUTBlSXVYaVJSenExejlXcFF4VGZkMWlhcWE3LzBVbkxUUWhScE5ScU5jN09CZmRWdTkwN0lqUnAxSkFtalJvV1JWbWlqSkhla2tJSUlSeU9oSnNRUWdpSEkrRW1SQmxsUFNOSVJtYW1IU3NSZDhMNk81T0ptSE9UY0JPaWpBb0k4TE1zbnp0M3dZNlZpRHRoL1oxWmY1Y2ltNFNiRUdWVWFNaU5lNHB0L0hXN0hTc1JkOEw2T3dzTnlmdEdzV1daaEpzUVpWVGIxcTBzeXh1M2JPUGc0U04yckVZVXhzSERSOWk0NWNhdGdOcTJibW5IYWtvbUNUY2h5cWltalVNdHJUZEZVWmdWc1VnQ3JoUTRlUGdJc3lJV2tUTkVPYXhoQTVvMkRyVnpWU1dQaEpzUVpaUktwV0xNaUdGNGVtUlBBWldRbU1TNE44T1p2M2daMGNkT1NDZVRFaVFqTTVQb1l5ZVl2M2daNDk0TUp5RXhDUUF2VHc5R3Z6NDAzOEh5WlprTTRoYWlEQXVzV3BucFV5Y3dKWHdPYWVucEtJckNoczFiMmJCNXE3MUxFN2ZnNWVsQitKUUpCRmFWZThUbFJWcHVRcFJ4b1NIQmZEQi9sazBIRTFHeWhZWUVzM2llZkdjRmtaYWJFSUxBcXBXWlAvc2Q5aCtNWk1mT1BVUkdIU1UrUHBITXJDeDdseWJJSHNjV0VPQkhhRWdEMnJadVNkUEdvWElxOGhZazNJUVFRUFkxdUdaTndtaldKTXplcFFoeDErUzBwQkJDQ0ljajRTYUVFTUxoU0xnSklZUndPQkp1UWdnaEhJNkVteEJDQ0ljajRTYUVFTUxoU0xnSklZUndPQkp1UWdnaEhJNkVteEJDQ0ljajRTYUVFTUxoU0xnSklZUndPQkp1UWdnaEhJNkVteEJDQ0ljajRTYUVFTUxoU0xnSklZUndPQkp1UWdnaEhJNkVteEJDQ0ljajRTYUVFTUxoU0xnSklZUndPQkp1UWdnaEhJNkVteEJDQ0ljajRTYUVFTUxoU0xnSklZUndPQkp1UWdnaEhJNkVteEJDQ0ljajRTYUVFTUxoU0xnSklZUndPQkp1UWdnaEhJN0czZ1VJSVVxT3ROUnJKQ2NsazU2V2hzR2d4MncyMjdza1VRelVhalZhclRNZW5wNzQrUHJnNlZYTzNpVVZPUWszSVFRNm5ZNlk4K2RJVDB1emR5bmlIakNiemVoMFdlaDBXU1FteE9QaDZVbGc5U0JjWEZ6c1hWcVJrZE9TUXBSeDZXbHBuRHgrVElLdERIUEV2d0ZwdVFsUmh1bDBPczZlUG9YSlpMS3M4L01Qd00vZkgxYzNWOVJxSnp0V0o0cUwyV3dpS3pPTHhJUUVFaFBpQVRDWlRKdzlmWXJhOWVvN1JBdE93azJJTWl6bS9EbExzR20xV3FyVnFJR25wNWVkcXhMRlRhMTJ3dDNEQTNjUEQzejhmTGx3OWl3R2d3R1R5VVRNK1hQVXFsUFgzaVhlTlRrdEtVUVpsWlo2emVZMGxBUmIyZVRwNlVXMUdqVXNqOVBUMGtoTHZXYS9nb3FJaEpzUVpWUnlVckpsMmM4L1FJS3REUFAwOU1MUFA4RHkyUHB2bzdTU2NCT2lqTEp1dGZuNSs5dXhFbEVTV1A4Tk9FTEhFZ2szSWNvb2cwRnZXWFoxYzdWakphSWtzUDRic1A3YktLMGszSVFvbzZ3SGFFdXZTR0g5TitBSWcvY2wzSVFRUWpnY0NUY2hoQkFPUjhKTmlLS2tLUGF1UUFpQmhKc1FkODNENDhac0RwbVpCanRXSW9USUllRW14RjBxNSsxbVdiNTJMZE9PbFFnaGNraTRDWEdYeWxlNE1majV3dmxFTzFZaWhNZ2g0U2JFWFdvUVV0V3lIQjBWaTlrczE5MkVzRGNKTnlIdWtxK2ZCNEhWL0FCSVQ5Tng2TUI1TzFja0NwS2NuRXg4Zkh5UmpPV0tpWWtoSXlPakNLb1NSVTN1Q2lCRUVXalhNWmd2UHQwRndKWU5rWVNHQmFMUnlzRG8yNkVvQ2thakVjaStNNEhKWkdManhvMW9OQnFjbkp4UXFWUTIyNXZOWm94R0k5V3JWeWNsSllXWW1CaTBXbTJ1N1ZxMmJFbWxTcFZ5dmQ1dnYvM0dkOTk5eDhTSkV3a0xDN3ZqdWhNU0VwZzJiUnAxNnRSaC9QanhxTlhaYllVVEowNmczS0xYYk8zYXRYRnlzdjM3T0hQbURLZE9uY3AzbitiTm0rUHQ3WjFyL2M4Ly84eTZkZXRZdUhBaDVjbzUzaDIxNzVTRW14QkZJS3h4ZGFvSEhlUDh1UVRpNDFQNTdwdS9lYTVmQzI3NnZYVm8zM3p6RGYvNzMvL3VlUCsrZmZ2U3ZYdDNEQVlEYTlldVJhdlY0dVRrUkZwYUd1N3U3Z0JrWkdUZzZlbUowV2lrUTRjT0dBd0c5dS9mYndsQnRWcU5YcThuSVNHQjJyVnI1eGx1YWRmblRheGR1L1lkMXdyZzcrL1BRdzg5eE5hdFcvbm1tMi9vMDZjUEFETm16TENFZFg1V3JWcVZLOXlpb3FMNDZxdXY4dDJuZHUzYWVZYWJTcVZDcDlPaDFXcnZFL3JnL2dBQUM1RkpSRUZVNEYwNExnazNJWXFBU2dYUFBQY0FIN3kvQllQZXhMOS9uOEhkdzVudVR6UkJyUzRiQ2VmaDRRRkFSRVNFemZxeFk4ZlNyVnMzT25ic0NNRFdyVnZadEdtVFpidWNsbHZPRDdlcnF5dXJWNisyN04rM2IxL0N3OE10eDFxK2ZMbk44UWNPSEdqeitPalJvOHlZTVFPTkp1K2Z0K1RrWkZ4ZFhkbS9mLzl0dlMrejJZeGVyNmRkdTNhNWp0bXZYeitPSERuQ2hnMGI2TktsQy83Ky9tZzBHcnk5dlJrMmJGaXVZLzM0NDQ4Y09YSWt6OXB5MW4zODhjZVdNQWZZdDI4ZkN4Y3V0QW12L3YzNzA2Wk5Hd1lQSG14cE1kN2NjaTNySk55RUtDSlZxdnJRNS9tV3JGNjFFNEEvZnovT2xjdlhlS3JYL2ZqN2U5cTV1dUtYOCtOYnBVb1ZtL1ZxdFpweTVjcFoxbnQ1ZWVXNVhWSEwrZEcvV1VKQ0FqcWRqaFVyVnR6V2NVd21FMmF6bVZhdFd1VUtKUmNYRjE1KytXVVNFeFB4dno2cnZscXR4dG5abVFZTkd1UTYxdmJ0MndGeXRkb0txamVIZFhnNU96dExTKzBXSk55RUtFS2hqYXJScy9jRGZMLzJiOHhtaGVQUmNjeWQ4VFAzUDFDVFJrMnFVN04yQlRRYXgrekhsZGNQTm1TM3pHNzF3MzJ6N2R1MzI0VFAyTEZqTGN0OSsvWUZvSGZ2M3ZUbzBhUFFkVjY5ZXBVV0xWcncrdXV2My9ZK0pwTXAzL2NYSEJ4czgvaDIzbXRlcmF4YlhhZTcrVFdrcFZZd0NUY2hpdGlETFdzUlVONkwxYXQya3BHdXcyeFcrR3Z2S2Y3YWV3cU5SazA1YjNlOHZGeHhzblBJUGRUYXQ5aGZ3MlF5b1NoS3ZxY0k4NU96L2R5NWN4ay9mandUSjA3RWJEYnp3UWNmRUI0ZXp0aXhZd3Q5VEFDOVhrOUtTZ29CQVFHMzN0aUtkYkNscDZjVEh4K1BScU94QkV6bHlwWHZPbXh5ZW0vKy92dnZPRHM3VzlhZlBYdlc1bmx4ZXlUY2hDZ0d0V3BYWU1LYmo3RjFTeFM3Ly93UGt5bjdoOGxvTkpPWWtFWmlndjF2Qm5rdndpMDlQUjNBNXNmNmR1U0VTVTRJVmFsU0JiMWVqMXF0dHB6T3ZGVUx5V1F5NVZwMytmSmxGRVdoZlBueWhhckgyb2tUSjNqdnZmZHMxcTFhdFFwWDE3dTdKNTVlbjMwUHRTKysrS0xBNThYdGtYQVRvcGk0ZTdqUTQ2bW10R2xYbjBNSHpoTjU2QUxuejhXWHFibVZyMXk1QW9DUGowK2g5c3RwQlNVbkp3UFpuVlZ1L25GWHE5WEV4Y1V4WnN5WVBJOWhNT1NlNS9QU3BVdVc1WXNYTDk1MlBXNXVidmo2WnY5aklDd3NqRTgvL1JTdFZzdm5uMy9PcGsyYmJLNS8zVTRMUzFHVVhDMjlKNTU0Z2llZWVBS0F0OTkrbTdwMTYxcE93WXJDazNBVG9wajUrTHJUdGtOOTJuYW9qOGxrSnZWYUZpa3BHUmlOOWozTmxKNGFVK3l2RVJrWkNVQ05HalVLM083bUgvdWM1WFBuenVIbTVvYWJteHRKU1VrWURBWkxhS25WYWx4Y3NpZXRIakJnQUEwYk5yUTVwcCtmWDY3WGlZdUxBN0piV29YeHlDT1AwTDkvZnlDN1ZYbno5VGZyeHpuaGxsZkxNWWZKWkNyd3RPcjU4K2N0SFZURW5aRndFK0llY25KUzQrUHJqbyt2KzYwM0xtYUhEeFJ2dUpsTUp2NzQ0dytxVmF0Mnl4L3FtVE5uVXJkdVhYcjE2Z1hjQ0xmZHUzZFRyMTQ5NEVicmJmanc0WmI5Y2s1Tit2bjUzVmJ2eXg0OWVoU3FFOHI1OCtlWk9IRmludVBsOG1NMEdvbUxpK09GRjE0b2NCdnJjUHYzMzMrSmo0KzNoS1NpL0wrOSs0bHBha3ZnT1A2RHdnQnlYL1U5QmxEKzFBSEdETVoweUFDSkdCTWppVHRkNE1iRWpRczJLbURLVG9KR0Y4U3RMaVF1TkxxUndBS01pUXVqaVhHRFlpVEdJUk9TemlpTURnaEpCVHM2VktCSTIxbjRlbW1sOHFpRGc1eCtQeXRwdWMwdHVlblgyM3ZPdVJHOWYvOWVEeDQ4aU51dXRyWTI2YlBnVkVYY0FId1g5Ky9mbDgvblUyTmpZOXpqMFhCTlRVMHBQejlmUHA5UFhxODM0Y1Rubkp3YzFkWFZTWkkyYjk2c2pvNE8rZjErWGJ4NDhmdS9BWDJlTmlCSkJRVUZxOTdteSt0eGlVVFBPS1A2Ky9zMU9EZ1k5NWpYNjVYWDY0MTdiTWVPSGNSdGxZZ2JnRFUzUER5c25wNGV1Vnd1MWRmWHh6MVhXRmdvU2ZKNFBIR1A3OSsvZjlucm5EaHhJdTduOHZKeWxaZVhKNzAvUHA5UDA5UFR5c3pNWE5WQWxJV0ZCYm5kYmp0dXF4bGQrZno1YzFWWFY2dXdzRkNSU0VSalkyUGF2bjI3L2Z6bzZLaGNMbGZDK1drblQ1N1VxVk9uNUhBNDlQYnRXN1cydHFxeHNWRUhEaHlROVBuYVkxTlRrNzF0T0J4T2F1cEFLaUp1QU5aVU1CaFVYMStmY25KeTVQRjRsbDJmcXF1clUxWldsdnorejdjSFNrOVAxOWF0VytNbVBVYy91TmRxUU1XalI0OTA2OWF0cExicDd1NWVkZHllUFh1bVM1Y3VxYTJ0VFc2M1cvMzkvYnAyN1pwYVcxdFZVMU9qaVlrSlhiaHdRZFhWMVdwdWJsNDJtQ1QyVE83bHk1ZVNKSmZMWlQ4V0RBWWxMWTA2RFlWQ3Y3bkVWNm9qYmdEV1ZGWldsczZlUGF2SnlVbHQyN1p0MmZOcGFXbXFycTVlOFRXaWNidHk1VXJDNTV1YW1sWWNsYml3c0tDTWpBejdMRzNmdm4xeXU5MnJPbk1MaDhOMlRLYW1wbVJaMW04Tzg3OTgrYklLQ2dwVVZGUWt2OSt2cnE0dUZSY1gyNE5jaW9xS3RIUG5UZzBNREtpd3NOQyt0cGpvZmQrN2QwOU9wMU1WRlJYMjQxL0dyYUdoUWFXbHBTdnVVNm9qYmdEV1JHeHNNakl5NHM0OGtoV04yMHBSV1NsdTQrUGp1bjc5dW80ZE82Ykt5a3JsNStkLzA5dzJuOCszNG1DWUR4OCtTUHE4cE5pWk0yZmtkRHJWMGRHaHhjVkZ0YmEyMm1ka2FXbHBhbTV1Vm50N3UyN2Z2cTJTa2hMdDJiTm4yZXYxOVBSb2RIUlVSNDhlalR2ampjWXQrbnJSS1FQNE91SUdZRTFFUDRDVG1UOFdGZjJhcmF5c1ROSlN1TDRjakJJckhBN2JJdzdIeDhkVlUxTmpmOTAzUER4c3IrenhyU1luSnpVMk5xYXFxcXFFejA5TVRPanAwNmZLenM3VzZkT25sWmVYcDg3T1RvMk1qTWpqOFN3YllibHAweVo1UEI2ZFAzOWVWNjllVlVsSmlYMzJOVHM3cXhzM2JtaGdZRUJWVlZVNmVQQ2cvYjdtNStmVjM5OHZoOE1STnhrK0ZBcHBibTVPSXlNamtyNisvRm1xSW00QTFrVDBwcDJ4NjBBbXc3SXNlOFgvNkJ5eHpzN09oTC9iMHRLaVVDaWszTnhjRlJVVnFiZTNWNzI5dlhHL1UxRlJvY3JLeXFUMjRmSGp4K3J1N2xZb0ZOTE16SXdpa1lnOVd2Tkx4Y1hGT256NHNGd3VsMHBMUzNYejVrMDllZkpFaHc0ZDB1N2R1eE51VTFaV3BpTkhqcWk3dTF1RGc0TXFMUzNWN095czJ0cmFORDA5cmRyYVdyVzB0TmhmblhaMWRkbHpCZXZyNitPdTFmWDI5dXJPblR2MnZyQ1FjcnkwQ0VOdWdKVDB0Nzh1M2ZMbHozOVorUnJZOXhTSlJCUU9oL1hwMHlmN2E4aWhvU0hkdlh0WDdlM3RDYmVabkp5VTArbVVaVm1hbTV2VG16ZHZFbjR0bXV3SC91TGlvczZkT3lmTHNsUlNVcUthbWhydDJyVnJWZHUrZVBGQ0R4OCsxUEhqeDFkY1p6SVNpV2hnWUVCNzkrNjFIeHNhR3RLclY2L1UwTkFRdDYzWDY5WEl5SWpjYnZleWlmQVRFeFBxNit0VFpXV2w2dXJxRXQ3ckxWay95akh4djBqNzlROUkzSUFVWmNJSEdkYVdDY2RFTkc1bTNuc0RBSkRTaUJzQXdEakVEUUJnSE9JR3BLall5Y3poOE5kWHNFZHFpRDBHa3IxeitvOW80NzhEQU44a00zTnB6dFQ4M1B3NjdnbCtCTEhIUU95eHNWRVJOeUJGNVZxVy9XLy9yMnNvSW5YRkhnT3h4OFpHUmR5QUZMWGw1NlZicC9qZlRTc1FtRm5IdmNGNkNnUm01SDgzYmY4Y2UyeHNWTVFOU0ZIV1Q4NjQvNkdQdjM1TjRGSlFJRENqOFppbHluSXRTOVpQenZYYm9UWENKRzRnaFFXRFFZMzg0Ky8yY2xlUzlFdmU3L1ZMWHA2eWM3S1ZuczU2aFNZS2gwT2FuNXVYLzkyN3VETTJoOE9oUC82cGN0bk5WRGNTVmlnQklFbjZHQWpvOVQ5SDR3S0gxT053T1BTSDhvb05mNzJOdUFHd0JZTkJ2Um43bHo0R0F1dTlLMWdIdVphbEV0ZjJEWDNHRmtYY0FDd1RtUG1QM3YvN3ZUNEdBdnIwYVdIRmU2Wmg0MHBQVDFkbTV1K1VhMW5hOHZNV0k2NnhSUkUzQUlCeFdEZ1pBR0FzNGdZQU1BNXhBd0FZaDdnQkFJeEQzQUFBeGlGdUFBRGpFRGNBZ0hHSUd3REFPTVFOQUdBYzRnWUFNQTV4QXdBWWg3Z0JBSXhEM0FBQXhpRnVBQURqRURjQWdIR0lHd0RBT01RTkFHQWM0Z1lBTUE1eEF3QVloN2dCQUl4RDNBQUF4aUZ1QUFEakVEY0FnSEdJR3dEQU9NUU5BR0FjNGdZQU1BNXhBd0FZaDdnQkFJeEQzQUFBeGlGdUFBRGpFRGNBZ0hHSUd3REFPTVFOQUdBYzRnWUFNQTV4QXdBWWg3Z0JBSXhEM0FBQXhpRnVBQURqRURjQWdIR0lHd0RBT01RTkFHQWM0Z1lBTUE1eEF3QUFBQUFBQVBCLzlsOFNveU9zVURjcjNRQUFBQUJKUlU1RXJrSmdnZz09IiwKCSJUaGVtZSIgOiAiIiwKCSJUeXBlIiA6ICJtaW5kIiwKCSJWZXJzaW9uIiA6ICI3Igp9Cg=="/>
    </extobj>
  </extobjs>
</s:customData>
</file>

<file path=customXml/itemProps1.xml><?xml version="1.0" encoding="utf-8"?>
<ds:datastoreItem xmlns:ds="http://schemas.openxmlformats.org/officeDocument/2006/customXml" ds:itemID="{F7F5E775-FB37-4AE0-B02F-DE5D3BDEA49B}">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宽屏</PresentationFormat>
  <Paragraphs>102</Paragraphs>
  <Slides>25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-apple-system</vt:lpstr>
      <vt:lpstr>Helvetica Neue</vt:lpstr>
      <vt:lpstr>PingFang SC</vt:lpstr>
      <vt:lpstr>宋体</vt:lpstr>
      <vt:lpstr>微软雅黑</vt:lpstr>
      <vt:lpstr>叶根友毛笔行书2.0版</vt:lpstr>
      <vt:lpstr>逐浪温莎雅楷体</vt:lpstr>
      <vt:lpstr>Arial</vt:lpstr>
      <vt:lpstr>Wingdings</vt:lpstr>
      <vt:lpstr>Office 主题​​</vt:lpstr>
      <vt:lpstr>用Python实现简单的人脸识别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EigenFace的工作流程如下所示</vt:lpstr>
      <vt:lpstr>PowerPoint 演示文稿</vt:lpstr>
      <vt:lpstr>PowerPoint 演示文稿</vt:lpstr>
      <vt:lpstr>LBPH计算步骤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lastModifiedBy>黄 寒</cp:lastModifiedBy>
  <cp:revision>21</cp:revision>
  <dcterms:created xsi:type="dcterms:W3CDTF">2019-03-07T14:29:00Z</dcterms:created>
  <dcterms:modified xsi:type="dcterms:W3CDTF">2021-12-17T11:03:12Z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TemplateUUID">
    <vt:lpwstr>v1.0_mb_beHNqIha7ip40wpx+EDzWg==</vt:lpwstr>
  </property>
  <property fmtid="{D5CDD505-2E9C-101B-9397-08002B2CF9AE}" pid="4" name="ICV">
    <vt:lpwstr>0F7F40797B8E43EAB1179FF7AF761A73</vt:lpwstr>
  </property>
</Properties>
</file>