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59" r:id="rId5"/>
    <p:sldId id="260" r:id="rId6"/>
    <p:sldId id="261" r:id="rId7"/>
    <p:sldId id="269" r:id="rId8"/>
    <p:sldId id="265" r:id="rId9"/>
    <p:sldId id="266" r:id="rId10"/>
    <p:sldId id="267" r:id="rId11"/>
    <p:sldId id="268"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4470400"/>
            <a:ext cx="9144000" cy="1176421"/>
          </a:xfrm>
        </p:spPr>
        <p:txBody>
          <a:bodyPr anchor="b">
            <a:normAutofit/>
          </a:bodyPr>
          <a:lstStyle>
            <a:lvl1pPr algn="ctr">
              <a:defRPr sz="5400">
                <a:solidFill>
                  <a:schemeClr val="accent1">
                    <a:lumMod val="50000"/>
                  </a:schemeClr>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5669006"/>
            <a:ext cx="9144000" cy="687344"/>
          </a:xfrm>
        </p:spPr>
        <p:txBody>
          <a:bodyPr>
            <a:normAutofit/>
          </a:bodyPr>
          <a:lstStyle>
            <a:lvl1pPr marL="0" indent="0" algn="ctr">
              <a:buNone/>
              <a:defRPr sz="32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normAutofit/>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2654D154-DEB9-4DCD-801B-B3341D74A2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1459832" y="673769"/>
            <a:ext cx="9893968" cy="543039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normAutofit/>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dirty="0"/>
          </a:p>
        </p:txBody>
      </p:sp>
      <p:sp>
        <p:nvSpPr>
          <p:cNvPr id="6" name="灯片编号占位符 5"/>
          <p:cNvSpPr>
            <a:spLocks noGrp="1"/>
          </p:cNvSpPr>
          <p:nvPr>
            <p:ph type="sldNum" sz="quarter" idx="12"/>
          </p:nvPr>
        </p:nvSpPr>
        <p:spPr/>
        <p:txBody>
          <a:bodyPr>
            <a:normAutofit/>
          </a:bodyPr>
          <a:lstStyle/>
          <a:p>
            <a:fld id="{2654D154-DEB9-4DCD-801B-B3341D74A27F}" type="slidenum">
              <a:rPr lang="zh-CN" altLang="en-US" smtClean="0"/>
            </a:fld>
            <a:endParaRPr lang="zh-CN" altLang="en-US"/>
          </a:p>
        </p:txBody>
      </p:sp>
      <p:sp>
        <p:nvSpPr>
          <p:cNvPr id="7" name="矩形 6"/>
          <p:cNvSpPr/>
          <p:nvPr/>
        </p:nvSpPr>
        <p:spPr bwMode="auto">
          <a:xfrm>
            <a:off x="2566230" y="3162999"/>
            <a:ext cx="7119866" cy="925409"/>
          </a:xfrm>
          <a:prstGeom prst="rect">
            <a:avLst/>
          </a:prstGeom>
          <a:gradFill flip="none" rotWithShape="1">
            <a:gsLst>
              <a:gs pos="53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8" name="矩形 7"/>
          <p:cNvSpPr/>
          <p:nvPr/>
        </p:nvSpPr>
        <p:spPr bwMode="auto">
          <a:xfrm>
            <a:off x="2600933" y="3203486"/>
            <a:ext cx="7053353" cy="850219"/>
          </a:xfrm>
          <a:prstGeom prst="rect">
            <a:avLst/>
          </a:prstGeom>
          <a:gradFill flip="none" rotWithShape="1">
            <a:gsLst>
              <a:gs pos="100000">
                <a:schemeClr val="accent1"/>
              </a:gs>
              <a:gs pos="74000">
                <a:schemeClr val="accent1">
                  <a:lumMod val="75000"/>
                </a:schemeClr>
              </a:gs>
              <a:gs pos="0">
                <a:schemeClr val="accent1">
                  <a:lumMod val="60000"/>
                  <a:lumOff val="40000"/>
                </a:schemeClr>
              </a:gs>
              <a:gs pos="31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600" b="1" dirty="0">
              <a:solidFill>
                <a:schemeClr val="accent2"/>
              </a:solidFill>
            </a:endParaRPr>
          </a:p>
        </p:txBody>
      </p:sp>
      <p:sp>
        <p:nvSpPr>
          <p:cNvPr id="9" name="任意多边形 8"/>
          <p:cNvSpPr/>
          <p:nvPr/>
        </p:nvSpPr>
        <p:spPr bwMode="auto">
          <a:xfrm>
            <a:off x="2624068" y="3220837"/>
            <a:ext cx="428002" cy="428002"/>
          </a:xfrm>
          <a:custGeom>
            <a:avLst/>
            <a:gdLst>
              <a:gd name="connsiteX0" fmla="*/ 586469 w 5423364"/>
              <a:gd name="connsiteY0" fmla="*/ 3778531 h 5416741"/>
              <a:gd name="connsiteX1" fmla="*/ 586469 w 5423364"/>
              <a:gd name="connsiteY1" fmla="*/ 4093221 h 5416741"/>
              <a:gd name="connsiteX2" fmla="*/ 901159 w 5423364"/>
              <a:gd name="connsiteY2" fmla="*/ 4093221 h 5416741"/>
              <a:gd name="connsiteX3" fmla="*/ 901159 w 5423364"/>
              <a:gd name="connsiteY3" fmla="*/ 3778531 h 5416741"/>
              <a:gd name="connsiteX4" fmla="*/ 941931 w 5423364"/>
              <a:gd name="connsiteY4" fmla="*/ 1734100 h 5416741"/>
              <a:gd name="connsiteX5" fmla="*/ 941931 w 5423364"/>
              <a:gd name="connsiteY5" fmla="*/ 2362054 h 5416741"/>
              <a:gd name="connsiteX6" fmla="*/ 1569884 w 5423364"/>
              <a:gd name="connsiteY6" fmla="*/ 2362054 h 5416741"/>
              <a:gd name="connsiteX7" fmla="*/ 1569884 w 5423364"/>
              <a:gd name="connsiteY7" fmla="*/ 1734100 h 5416741"/>
              <a:gd name="connsiteX8" fmla="*/ 947912 w 5423364"/>
              <a:gd name="connsiteY8" fmla="*/ 945546 h 5416741"/>
              <a:gd name="connsiteX9" fmla="*/ 947912 w 5423364"/>
              <a:gd name="connsiteY9" fmla="*/ 1573498 h 5416741"/>
              <a:gd name="connsiteX10" fmla="*/ 1575865 w 5423364"/>
              <a:gd name="connsiteY10" fmla="*/ 1573498 h 5416741"/>
              <a:gd name="connsiteX11" fmla="*/ 1575865 w 5423364"/>
              <a:gd name="connsiteY11" fmla="*/ 945546 h 5416741"/>
              <a:gd name="connsiteX12" fmla="*/ 1738596 w 5423364"/>
              <a:gd name="connsiteY12" fmla="*/ 945546 h 5416741"/>
              <a:gd name="connsiteX13" fmla="*/ 1738596 w 5423364"/>
              <a:gd name="connsiteY13" fmla="*/ 1573498 h 5416741"/>
              <a:gd name="connsiteX14" fmla="*/ 2366549 w 5423364"/>
              <a:gd name="connsiteY14" fmla="*/ 1573498 h 5416741"/>
              <a:gd name="connsiteX15" fmla="*/ 2366549 w 5423364"/>
              <a:gd name="connsiteY15" fmla="*/ 945546 h 5416741"/>
              <a:gd name="connsiteX16" fmla="*/ 3785154 w 5423364"/>
              <a:gd name="connsiteY16" fmla="*/ 579766 h 5416741"/>
              <a:gd name="connsiteX17" fmla="*/ 3785154 w 5423364"/>
              <a:gd name="connsiteY17" fmla="*/ 894456 h 5416741"/>
              <a:gd name="connsiteX18" fmla="*/ 4099844 w 5423364"/>
              <a:gd name="connsiteY18" fmla="*/ 894456 h 5416741"/>
              <a:gd name="connsiteX19" fmla="*/ 4099844 w 5423364"/>
              <a:gd name="connsiteY19" fmla="*/ 579766 h 5416741"/>
              <a:gd name="connsiteX20" fmla="*/ 156988 w 5423364"/>
              <a:gd name="connsiteY20" fmla="*/ 156989 h 5416741"/>
              <a:gd name="connsiteX21" fmla="*/ 156988 w 5423364"/>
              <a:gd name="connsiteY21" fmla="*/ 784943 h 5416741"/>
              <a:gd name="connsiteX22" fmla="*/ 784942 w 5423364"/>
              <a:gd name="connsiteY22" fmla="*/ 784943 h 5416741"/>
              <a:gd name="connsiteX23" fmla="*/ 784942 w 5423364"/>
              <a:gd name="connsiteY23" fmla="*/ 156989 h 5416741"/>
              <a:gd name="connsiteX24" fmla="*/ 3314221 w 5423364"/>
              <a:gd name="connsiteY24" fmla="*/ 0 h 5416741"/>
              <a:gd name="connsiteX25" fmla="*/ 3471209 w 5423364"/>
              <a:gd name="connsiteY25" fmla="*/ 0 h 5416741"/>
              <a:gd name="connsiteX26" fmla="*/ 3471209 w 5423364"/>
              <a:gd name="connsiteY26" fmla="*/ 1287546 h 5416741"/>
              <a:gd name="connsiteX27" fmla="*/ 4102777 w 5423364"/>
              <a:gd name="connsiteY27" fmla="*/ 1287546 h 5416741"/>
              <a:gd name="connsiteX28" fmla="*/ 4102777 w 5423364"/>
              <a:gd name="connsiteY28" fmla="*/ 1054378 h 5416741"/>
              <a:gd name="connsiteX29" fmla="*/ 3625233 w 5423364"/>
              <a:gd name="connsiteY29" fmla="*/ 1054378 h 5416741"/>
              <a:gd name="connsiteX30" fmla="*/ 3625233 w 5423364"/>
              <a:gd name="connsiteY30" fmla="*/ 419845 h 5416741"/>
              <a:gd name="connsiteX31" fmla="*/ 4259765 w 5423364"/>
              <a:gd name="connsiteY31" fmla="*/ 419845 h 5416741"/>
              <a:gd name="connsiteX32" fmla="*/ 4259765 w 5423364"/>
              <a:gd name="connsiteY32" fmla="*/ 723813 h 5416741"/>
              <a:gd name="connsiteX33" fmla="*/ 4259765 w 5423364"/>
              <a:gd name="connsiteY33" fmla="*/ 897390 h 5416741"/>
              <a:gd name="connsiteX34" fmla="*/ 4474599 w 5423364"/>
              <a:gd name="connsiteY34" fmla="*/ 897390 h 5416741"/>
              <a:gd name="connsiteX35" fmla="*/ 4474599 w 5423364"/>
              <a:gd name="connsiteY35" fmla="*/ 10377 h 5416741"/>
              <a:gd name="connsiteX36" fmla="*/ 4480164 w 5423364"/>
              <a:gd name="connsiteY36" fmla="*/ 10377 h 5416741"/>
              <a:gd name="connsiteX37" fmla="*/ 4480164 w 5423364"/>
              <a:gd name="connsiteY37" fmla="*/ 1 h 5416741"/>
              <a:gd name="connsiteX38" fmla="*/ 5423364 w 5423364"/>
              <a:gd name="connsiteY38" fmla="*/ 1 h 5416741"/>
              <a:gd name="connsiteX39" fmla="*/ 5423364 w 5423364"/>
              <a:gd name="connsiteY39" fmla="*/ 156268 h 5416741"/>
              <a:gd name="connsiteX40" fmla="*/ 4631587 w 5423364"/>
              <a:gd name="connsiteY40" fmla="*/ 156268 h 5416741"/>
              <a:gd name="connsiteX41" fmla="*/ 4631587 w 5423364"/>
              <a:gd name="connsiteY41" fmla="*/ 1054377 h 5416741"/>
              <a:gd name="connsiteX42" fmla="*/ 4474599 w 5423364"/>
              <a:gd name="connsiteY42" fmla="*/ 1054377 h 5416741"/>
              <a:gd name="connsiteX43" fmla="*/ 4474599 w 5423364"/>
              <a:gd name="connsiteY43" fmla="*/ 1053657 h 5416741"/>
              <a:gd name="connsiteX44" fmla="*/ 4259765 w 5423364"/>
              <a:gd name="connsiteY44" fmla="*/ 1053657 h 5416741"/>
              <a:gd name="connsiteX45" fmla="*/ 4259765 w 5423364"/>
              <a:gd name="connsiteY45" fmla="*/ 1054378 h 5416741"/>
              <a:gd name="connsiteX46" fmla="*/ 4259765 w 5423364"/>
              <a:gd name="connsiteY46" fmla="*/ 1287546 h 5416741"/>
              <a:gd name="connsiteX47" fmla="*/ 4259766 w 5423364"/>
              <a:gd name="connsiteY47" fmla="*/ 1287546 h 5416741"/>
              <a:gd name="connsiteX48" fmla="*/ 4259766 w 5423364"/>
              <a:gd name="connsiteY48" fmla="*/ 1443813 h 5416741"/>
              <a:gd name="connsiteX49" fmla="*/ 3323766 w 5423364"/>
              <a:gd name="connsiteY49" fmla="*/ 1443813 h 5416741"/>
              <a:gd name="connsiteX50" fmla="*/ 3323766 w 5423364"/>
              <a:gd name="connsiteY50" fmla="*/ 1440000 h 5416741"/>
              <a:gd name="connsiteX51" fmla="*/ 3314221 w 5423364"/>
              <a:gd name="connsiteY51" fmla="*/ 1440000 h 5416741"/>
              <a:gd name="connsiteX52" fmla="*/ 3314221 w 5423364"/>
              <a:gd name="connsiteY52" fmla="*/ 156989 h 5416741"/>
              <a:gd name="connsiteX53" fmla="*/ 1737874 w 5423364"/>
              <a:gd name="connsiteY53" fmla="*/ 156989 h 5416741"/>
              <a:gd name="connsiteX54" fmla="*/ 1737874 w 5423364"/>
              <a:gd name="connsiteY54" fmla="*/ 788557 h 5416741"/>
              <a:gd name="connsiteX55" fmla="*/ 2523537 w 5423364"/>
              <a:gd name="connsiteY55" fmla="*/ 788557 h 5416741"/>
              <a:gd name="connsiteX56" fmla="*/ 2523537 w 5423364"/>
              <a:gd name="connsiteY56" fmla="*/ 1730486 h 5416741"/>
              <a:gd name="connsiteX57" fmla="*/ 1732853 w 5423364"/>
              <a:gd name="connsiteY57" fmla="*/ 1730486 h 5416741"/>
              <a:gd name="connsiteX58" fmla="*/ 1726872 w 5423364"/>
              <a:gd name="connsiteY58" fmla="*/ 1730486 h 5416741"/>
              <a:gd name="connsiteX59" fmla="*/ 1726872 w 5423364"/>
              <a:gd name="connsiteY59" fmla="*/ 2519042 h 5416741"/>
              <a:gd name="connsiteX60" fmla="*/ 784942 w 5423364"/>
              <a:gd name="connsiteY60" fmla="*/ 2519042 h 5416741"/>
              <a:gd name="connsiteX61" fmla="*/ 784942 w 5423364"/>
              <a:gd name="connsiteY61" fmla="*/ 1734100 h 5416741"/>
              <a:gd name="connsiteX62" fmla="*/ 162970 w 5423364"/>
              <a:gd name="connsiteY62" fmla="*/ 1734100 h 5416741"/>
              <a:gd name="connsiteX63" fmla="*/ 162970 w 5423364"/>
              <a:gd name="connsiteY63" fmla="*/ 3307598 h 5416741"/>
              <a:gd name="connsiteX64" fmla="*/ 1446703 w 5423364"/>
              <a:gd name="connsiteY64" fmla="*/ 3307598 h 5416741"/>
              <a:gd name="connsiteX65" fmla="*/ 1446703 w 5423364"/>
              <a:gd name="connsiteY65" fmla="*/ 3317142 h 5416741"/>
              <a:gd name="connsiteX66" fmla="*/ 1450516 w 5423364"/>
              <a:gd name="connsiteY66" fmla="*/ 3317142 h 5416741"/>
              <a:gd name="connsiteX67" fmla="*/ 1450516 w 5423364"/>
              <a:gd name="connsiteY67" fmla="*/ 4096154 h 5416741"/>
              <a:gd name="connsiteX68" fmla="*/ 1450516 w 5423364"/>
              <a:gd name="connsiteY68" fmla="*/ 4253142 h 5416741"/>
              <a:gd name="connsiteX69" fmla="*/ 1294249 w 5423364"/>
              <a:gd name="connsiteY69" fmla="*/ 4253142 h 5416741"/>
              <a:gd name="connsiteX70" fmla="*/ 1061080 w 5423364"/>
              <a:gd name="connsiteY70" fmla="*/ 4253142 h 5416741"/>
              <a:gd name="connsiteX71" fmla="*/ 1060359 w 5423364"/>
              <a:gd name="connsiteY71" fmla="*/ 4253142 h 5416741"/>
              <a:gd name="connsiteX72" fmla="*/ 1060359 w 5423364"/>
              <a:gd name="connsiteY72" fmla="*/ 4467976 h 5416741"/>
              <a:gd name="connsiteX73" fmla="*/ 1061080 w 5423364"/>
              <a:gd name="connsiteY73" fmla="*/ 4467976 h 5416741"/>
              <a:gd name="connsiteX74" fmla="*/ 1061080 w 5423364"/>
              <a:gd name="connsiteY74" fmla="*/ 4624964 h 5416741"/>
              <a:gd name="connsiteX75" fmla="*/ 162970 w 5423364"/>
              <a:gd name="connsiteY75" fmla="*/ 4624964 h 5416741"/>
              <a:gd name="connsiteX76" fmla="*/ 162970 w 5423364"/>
              <a:gd name="connsiteY76" fmla="*/ 5416741 h 5416741"/>
              <a:gd name="connsiteX77" fmla="*/ 6703 w 5423364"/>
              <a:gd name="connsiteY77" fmla="*/ 5416741 h 5416741"/>
              <a:gd name="connsiteX78" fmla="*/ 6703 w 5423364"/>
              <a:gd name="connsiteY78" fmla="*/ 4473541 h 5416741"/>
              <a:gd name="connsiteX79" fmla="*/ 17080 w 5423364"/>
              <a:gd name="connsiteY79" fmla="*/ 4473541 h 5416741"/>
              <a:gd name="connsiteX80" fmla="*/ 17080 w 5423364"/>
              <a:gd name="connsiteY80" fmla="*/ 4467976 h 5416741"/>
              <a:gd name="connsiteX81" fmla="*/ 904092 w 5423364"/>
              <a:gd name="connsiteY81" fmla="*/ 4467976 h 5416741"/>
              <a:gd name="connsiteX82" fmla="*/ 904092 w 5423364"/>
              <a:gd name="connsiteY82" fmla="*/ 4253142 h 5416741"/>
              <a:gd name="connsiteX83" fmla="*/ 730516 w 5423364"/>
              <a:gd name="connsiteY83" fmla="*/ 4253142 h 5416741"/>
              <a:gd name="connsiteX84" fmla="*/ 426548 w 5423364"/>
              <a:gd name="connsiteY84" fmla="*/ 4253142 h 5416741"/>
              <a:gd name="connsiteX85" fmla="*/ 426548 w 5423364"/>
              <a:gd name="connsiteY85" fmla="*/ 3618610 h 5416741"/>
              <a:gd name="connsiteX86" fmla="*/ 1061080 w 5423364"/>
              <a:gd name="connsiteY86" fmla="*/ 3618610 h 5416741"/>
              <a:gd name="connsiteX87" fmla="*/ 1061080 w 5423364"/>
              <a:gd name="connsiteY87" fmla="*/ 4096154 h 5416741"/>
              <a:gd name="connsiteX88" fmla="*/ 1294249 w 5423364"/>
              <a:gd name="connsiteY88" fmla="*/ 4096154 h 5416741"/>
              <a:gd name="connsiteX89" fmla="*/ 1294249 w 5423364"/>
              <a:gd name="connsiteY89" fmla="*/ 3464586 h 5416741"/>
              <a:gd name="connsiteX90" fmla="*/ 6703 w 5423364"/>
              <a:gd name="connsiteY90" fmla="*/ 3464586 h 5416741"/>
              <a:gd name="connsiteX91" fmla="*/ 6703 w 5423364"/>
              <a:gd name="connsiteY91" fmla="*/ 3449112 h 5416741"/>
              <a:gd name="connsiteX92" fmla="*/ 6703 w 5423364"/>
              <a:gd name="connsiteY92" fmla="*/ 3307598 h 5416741"/>
              <a:gd name="connsiteX93" fmla="*/ 6703 w 5423364"/>
              <a:gd name="connsiteY93" fmla="*/ 1734100 h 5416741"/>
              <a:gd name="connsiteX94" fmla="*/ 5981 w 5423364"/>
              <a:gd name="connsiteY94" fmla="*/ 1734100 h 5416741"/>
              <a:gd name="connsiteX95" fmla="*/ 5981 w 5423364"/>
              <a:gd name="connsiteY95" fmla="*/ 1577112 h 5416741"/>
              <a:gd name="connsiteX96" fmla="*/ 6703 w 5423364"/>
              <a:gd name="connsiteY96" fmla="*/ 1577112 h 5416741"/>
              <a:gd name="connsiteX97" fmla="*/ 162970 w 5423364"/>
              <a:gd name="connsiteY97" fmla="*/ 1577112 h 5416741"/>
              <a:gd name="connsiteX98" fmla="*/ 784942 w 5423364"/>
              <a:gd name="connsiteY98" fmla="*/ 1577112 h 5416741"/>
              <a:gd name="connsiteX99" fmla="*/ 790923 w 5423364"/>
              <a:gd name="connsiteY99" fmla="*/ 1577112 h 5416741"/>
              <a:gd name="connsiteX100" fmla="*/ 790923 w 5423364"/>
              <a:gd name="connsiteY100" fmla="*/ 941931 h 5416741"/>
              <a:gd name="connsiteX101" fmla="*/ 0 w 5423364"/>
              <a:gd name="connsiteY101" fmla="*/ 941931 h 5416741"/>
              <a:gd name="connsiteX102" fmla="*/ 0 w 5423364"/>
              <a:gd name="connsiteY102" fmla="*/ 1 h 5416741"/>
              <a:gd name="connsiteX103" fmla="*/ 941930 w 5423364"/>
              <a:gd name="connsiteY103" fmla="*/ 1 h 5416741"/>
              <a:gd name="connsiteX104" fmla="*/ 941930 w 5423364"/>
              <a:gd name="connsiteY104" fmla="*/ 788557 h 5416741"/>
              <a:gd name="connsiteX105" fmla="*/ 1581607 w 5423364"/>
              <a:gd name="connsiteY105" fmla="*/ 788557 h 5416741"/>
              <a:gd name="connsiteX106" fmla="*/ 1581607 w 5423364"/>
              <a:gd name="connsiteY106" fmla="*/ 156989 h 5416741"/>
              <a:gd name="connsiteX107" fmla="*/ 1581607 w 5423364"/>
              <a:gd name="connsiteY107" fmla="*/ 1 h 5416741"/>
              <a:gd name="connsiteX108" fmla="*/ 1581607 w 5423364"/>
              <a:gd name="connsiteY108" fmla="*/ 1 h 5416741"/>
              <a:gd name="connsiteX109" fmla="*/ 1737874 w 5423364"/>
              <a:gd name="connsiteY109" fmla="*/ 1 h 5416741"/>
              <a:gd name="connsiteX110" fmla="*/ 1737874 w 5423364"/>
              <a:gd name="connsiteY110" fmla="*/ 1 h 5416741"/>
              <a:gd name="connsiteX111" fmla="*/ 3314221 w 5423364"/>
              <a:gd name="connsiteY111" fmla="*/ 1 h 541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423364" h="5416741">
                <a:moveTo>
                  <a:pt x="586469" y="3778531"/>
                </a:moveTo>
                <a:lnTo>
                  <a:pt x="586469" y="4093221"/>
                </a:lnTo>
                <a:lnTo>
                  <a:pt x="901159" y="4093221"/>
                </a:lnTo>
                <a:lnTo>
                  <a:pt x="901159" y="3778531"/>
                </a:lnTo>
                <a:close/>
                <a:moveTo>
                  <a:pt x="941931" y="1734100"/>
                </a:moveTo>
                <a:lnTo>
                  <a:pt x="941931" y="2362054"/>
                </a:lnTo>
                <a:lnTo>
                  <a:pt x="1569884" y="2362054"/>
                </a:lnTo>
                <a:lnTo>
                  <a:pt x="1569884" y="1734100"/>
                </a:lnTo>
                <a:close/>
                <a:moveTo>
                  <a:pt x="947912" y="945546"/>
                </a:moveTo>
                <a:lnTo>
                  <a:pt x="947912" y="1573498"/>
                </a:lnTo>
                <a:lnTo>
                  <a:pt x="1575865" y="1573498"/>
                </a:lnTo>
                <a:lnTo>
                  <a:pt x="1575865" y="945546"/>
                </a:lnTo>
                <a:close/>
                <a:moveTo>
                  <a:pt x="1738596" y="945546"/>
                </a:moveTo>
                <a:lnTo>
                  <a:pt x="1738596" y="1573498"/>
                </a:lnTo>
                <a:lnTo>
                  <a:pt x="2366549" y="1573498"/>
                </a:lnTo>
                <a:lnTo>
                  <a:pt x="2366549" y="945546"/>
                </a:lnTo>
                <a:close/>
                <a:moveTo>
                  <a:pt x="3785154" y="579766"/>
                </a:moveTo>
                <a:lnTo>
                  <a:pt x="3785154" y="894456"/>
                </a:lnTo>
                <a:lnTo>
                  <a:pt x="4099844" y="894456"/>
                </a:lnTo>
                <a:lnTo>
                  <a:pt x="4099844" y="579766"/>
                </a:lnTo>
                <a:close/>
                <a:moveTo>
                  <a:pt x="156988" y="156989"/>
                </a:moveTo>
                <a:lnTo>
                  <a:pt x="156988" y="784943"/>
                </a:lnTo>
                <a:lnTo>
                  <a:pt x="784942" y="784943"/>
                </a:lnTo>
                <a:lnTo>
                  <a:pt x="784942" y="156989"/>
                </a:lnTo>
                <a:close/>
                <a:moveTo>
                  <a:pt x="3314221" y="0"/>
                </a:moveTo>
                <a:lnTo>
                  <a:pt x="3471209" y="0"/>
                </a:lnTo>
                <a:lnTo>
                  <a:pt x="3471209" y="1287546"/>
                </a:lnTo>
                <a:lnTo>
                  <a:pt x="4102777" y="1287546"/>
                </a:lnTo>
                <a:lnTo>
                  <a:pt x="4102777" y="1054378"/>
                </a:lnTo>
                <a:lnTo>
                  <a:pt x="3625233" y="1054378"/>
                </a:lnTo>
                <a:lnTo>
                  <a:pt x="3625233" y="419845"/>
                </a:lnTo>
                <a:lnTo>
                  <a:pt x="4259765" y="419845"/>
                </a:lnTo>
                <a:lnTo>
                  <a:pt x="4259765" y="723813"/>
                </a:lnTo>
                <a:lnTo>
                  <a:pt x="4259765" y="897390"/>
                </a:lnTo>
                <a:lnTo>
                  <a:pt x="4474599" y="897390"/>
                </a:lnTo>
                <a:lnTo>
                  <a:pt x="4474599" y="10377"/>
                </a:lnTo>
                <a:lnTo>
                  <a:pt x="4480164" y="10377"/>
                </a:lnTo>
                <a:lnTo>
                  <a:pt x="4480164" y="1"/>
                </a:lnTo>
                <a:lnTo>
                  <a:pt x="5423364" y="1"/>
                </a:lnTo>
                <a:lnTo>
                  <a:pt x="5423364" y="156268"/>
                </a:lnTo>
                <a:lnTo>
                  <a:pt x="4631587" y="156268"/>
                </a:lnTo>
                <a:lnTo>
                  <a:pt x="4631587" y="1054377"/>
                </a:lnTo>
                <a:lnTo>
                  <a:pt x="4474599" y="1054377"/>
                </a:lnTo>
                <a:lnTo>
                  <a:pt x="4474599" y="1053657"/>
                </a:lnTo>
                <a:lnTo>
                  <a:pt x="4259765" y="1053657"/>
                </a:lnTo>
                <a:lnTo>
                  <a:pt x="4259765" y="1054378"/>
                </a:lnTo>
                <a:lnTo>
                  <a:pt x="4259765" y="1287546"/>
                </a:lnTo>
                <a:lnTo>
                  <a:pt x="4259766" y="1287546"/>
                </a:lnTo>
                <a:lnTo>
                  <a:pt x="4259766" y="1443813"/>
                </a:lnTo>
                <a:lnTo>
                  <a:pt x="3323766" y="1443813"/>
                </a:lnTo>
                <a:lnTo>
                  <a:pt x="3323766" y="1440000"/>
                </a:lnTo>
                <a:lnTo>
                  <a:pt x="3314221" y="1440000"/>
                </a:lnTo>
                <a:lnTo>
                  <a:pt x="3314221" y="156989"/>
                </a:lnTo>
                <a:lnTo>
                  <a:pt x="1737874" y="156989"/>
                </a:lnTo>
                <a:lnTo>
                  <a:pt x="1737874" y="788557"/>
                </a:lnTo>
                <a:lnTo>
                  <a:pt x="2523537" y="788557"/>
                </a:lnTo>
                <a:lnTo>
                  <a:pt x="2523537" y="1730486"/>
                </a:lnTo>
                <a:lnTo>
                  <a:pt x="1732853" y="1730486"/>
                </a:lnTo>
                <a:lnTo>
                  <a:pt x="1726872" y="1730486"/>
                </a:lnTo>
                <a:lnTo>
                  <a:pt x="1726872" y="2519042"/>
                </a:lnTo>
                <a:lnTo>
                  <a:pt x="784942" y="2519042"/>
                </a:lnTo>
                <a:lnTo>
                  <a:pt x="784942" y="1734100"/>
                </a:lnTo>
                <a:lnTo>
                  <a:pt x="162970" y="1734100"/>
                </a:lnTo>
                <a:lnTo>
                  <a:pt x="162970" y="3307598"/>
                </a:lnTo>
                <a:lnTo>
                  <a:pt x="1446703" y="3307598"/>
                </a:lnTo>
                <a:lnTo>
                  <a:pt x="1446703" y="3317142"/>
                </a:lnTo>
                <a:lnTo>
                  <a:pt x="1450516" y="3317142"/>
                </a:lnTo>
                <a:lnTo>
                  <a:pt x="1450516" y="4096154"/>
                </a:lnTo>
                <a:lnTo>
                  <a:pt x="1450516" y="4253142"/>
                </a:lnTo>
                <a:lnTo>
                  <a:pt x="1294249" y="4253142"/>
                </a:lnTo>
                <a:lnTo>
                  <a:pt x="1061080" y="4253142"/>
                </a:lnTo>
                <a:lnTo>
                  <a:pt x="1060359" y="4253142"/>
                </a:lnTo>
                <a:lnTo>
                  <a:pt x="1060359" y="4467976"/>
                </a:lnTo>
                <a:lnTo>
                  <a:pt x="1061080" y="4467976"/>
                </a:lnTo>
                <a:lnTo>
                  <a:pt x="1061080" y="4624964"/>
                </a:lnTo>
                <a:lnTo>
                  <a:pt x="162970" y="4624964"/>
                </a:lnTo>
                <a:lnTo>
                  <a:pt x="162970" y="5416741"/>
                </a:lnTo>
                <a:lnTo>
                  <a:pt x="6703" y="5416741"/>
                </a:lnTo>
                <a:lnTo>
                  <a:pt x="6703" y="4473541"/>
                </a:lnTo>
                <a:lnTo>
                  <a:pt x="17080" y="4473541"/>
                </a:lnTo>
                <a:lnTo>
                  <a:pt x="17080" y="4467976"/>
                </a:lnTo>
                <a:lnTo>
                  <a:pt x="904092" y="4467976"/>
                </a:lnTo>
                <a:lnTo>
                  <a:pt x="904092" y="4253142"/>
                </a:lnTo>
                <a:lnTo>
                  <a:pt x="730516" y="4253142"/>
                </a:lnTo>
                <a:lnTo>
                  <a:pt x="426548" y="4253142"/>
                </a:lnTo>
                <a:lnTo>
                  <a:pt x="426548" y="3618610"/>
                </a:lnTo>
                <a:lnTo>
                  <a:pt x="1061080" y="3618610"/>
                </a:lnTo>
                <a:lnTo>
                  <a:pt x="1061080" y="4096154"/>
                </a:lnTo>
                <a:lnTo>
                  <a:pt x="1294249" y="4096154"/>
                </a:lnTo>
                <a:lnTo>
                  <a:pt x="1294249" y="3464586"/>
                </a:lnTo>
                <a:lnTo>
                  <a:pt x="6703" y="3464586"/>
                </a:lnTo>
                <a:lnTo>
                  <a:pt x="6703" y="3449112"/>
                </a:lnTo>
                <a:lnTo>
                  <a:pt x="6703" y="3307598"/>
                </a:lnTo>
                <a:lnTo>
                  <a:pt x="6703" y="1734100"/>
                </a:lnTo>
                <a:lnTo>
                  <a:pt x="5981" y="1734100"/>
                </a:lnTo>
                <a:lnTo>
                  <a:pt x="5981" y="1577112"/>
                </a:lnTo>
                <a:lnTo>
                  <a:pt x="6703" y="1577112"/>
                </a:lnTo>
                <a:lnTo>
                  <a:pt x="162970" y="1577112"/>
                </a:lnTo>
                <a:lnTo>
                  <a:pt x="784942" y="1577112"/>
                </a:lnTo>
                <a:lnTo>
                  <a:pt x="790923" y="1577112"/>
                </a:lnTo>
                <a:lnTo>
                  <a:pt x="790923" y="941931"/>
                </a:lnTo>
                <a:lnTo>
                  <a:pt x="0" y="941931"/>
                </a:lnTo>
                <a:lnTo>
                  <a:pt x="0" y="1"/>
                </a:lnTo>
                <a:lnTo>
                  <a:pt x="941930" y="1"/>
                </a:lnTo>
                <a:lnTo>
                  <a:pt x="941930" y="788557"/>
                </a:lnTo>
                <a:lnTo>
                  <a:pt x="1581607" y="788557"/>
                </a:lnTo>
                <a:lnTo>
                  <a:pt x="1581607" y="156989"/>
                </a:lnTo>
                <a:lnTo>
                  <a:pt x="1581607" y="1"/>
                </a:lnTo>
                <a:lnTo>
                  <a:pt x="1581607" y="1"/>
                </a:lnTo>
                <a:lnTo>
                  <a:pt x="1737874" y="1"/>
                </a:lnTo>
                <a:lnTo>
                  <a:pt x="1737874" y="1"/>
                </a:lnTo>
                <a:lnTo>
                  <a:pt x="3314221" y="1"/>
                </a:lnTo>
                <a:close/>
              </a:path>
            </a:pathLst>
          </a:custGeom>
          <a:gradFill>
            <a:gsLst>
              <a:gs pos="53000">
                <a:schemeClr val="accent2"/>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10" name="任意多边形 9"/>
          <p:cNvSpPr/>
          <p:nvPr/>
        </p:nvSpPr>
        <p:spPr bwMode="auto">
          <a:xfrm rot="10800000">
            <a:off x="9182905" y="3573650"/>
            <a:ext cx="448246" cy="445353"/>
          </a:xfrm>
          <a:custGeom>
            <a:avLst/>
            <a:gdLst>
              <a:gd name="connsiteX0" fmla="*/ 586469 w 5423364"/>
              <a:gd name="connsiteY0" fmla="*/ 3778531 h 5416741"/>
              <a:gd name="connsiteX1" fmla="*/ 586469 w 5423364"/>
              <a:gd name="connsiteY1" fmla="*/ 4093221 h 5416741"/>
              <a:gd name="connsiteX2" fmla="*/ 901159 w 5423364"/>
              <a:gd name="connsiteY2" fmla="*/ 4093221 h 5416741"/>
              <a:gd name="connsiteX3" fmla="*/ 901159 w 5423364"/>
              <a:gd name="connsiteY3" fmla="*/ 3778531 h 5416741"/>
              <a:gd name="connsiteX4" fmla="*/ 941931 w 5423364"/>
              <a:gd name="connsiteY4" fmla="*/ 1734100 h 5416741"/>
              <a:gd name="connsiteX5" fmla="*/ 941931 w 5423364"/>
              <a:gd name="connsiteY5" fmla="*/ 2362054 h 5416741"/>
              <a:gd name="connsiteX6" fmla="*/ 1569884 w 5423364"/>
              <a:gd name="connsiteY6" fmla="*/ 2362054 h 5416741"/>
              <a:gd name="connsiteX7" fmla="*/ 1569884 w 5423364"/>
              <a:gd name="connsiteY7" fmla="*/ 1734100 h 5416741"/>
              <a:gd name="connsiteX8" fmla="*/ 947912 w 5423364"/>
              <a:gd name="connsiteY8" fmla="*/ 945546 h 5416741"/>
              <a:gd name="connsiteX9" fmla="*/ 947912 w 5423364"/>
              <a:gd name="connsiteY9" fmla="*/ 1573498 h 5416741"/>
              <a:gd name="connsiteX10" fmla="*/ 1575865 w 5423364"/>
              <a:gd name="connsiteY10" fmla="*/ 1573498 h 5416741"/>
              <a:gd name="connsiteX11" fmla="*/ 1575865 w 5423364"/>
              <a:gd name="connsiteY11" fmla="*/ 945546 h 5416741"/>
              <a:gd name="connsiteX12" fmla="*/ 1738596 w 5423364"/>
              <a:gd name="connsiteY12" fmla="*/ 945546 h 5416741"/>
              <a:gd name="connsiteX13" fmla="*/ 1738596 w 5423364"/>
              <a:gd name="connsiteY13" fmla="*/ 1573498 h 5416741"/>
              <a:gd name="connsiteX14" fmla="*/ 2366549 w 5423364"/>
              <a:gd name="connsiteY14" fmla="*/ 1573498 h 5416741"/>
              <a:gd name="connsiteX15" fmla="*/ 2366549 w 5423364"/>
              <a:gd name="connsiteY15" fmla="*/ 945546 h 5416741"/>
              <a:gd name="connsiteX16" fmla="*/ 3785154 w 5423364"/>
              <a:gd name="connsiteY16" fmla="*/ 579766 h 5416741"/>
              <a:gd name="connsiteX17" fmla="*/ 3785154 w 5423364"/>
              <a:gd name="connsiteY17" fmla="*/ 894456 h 5416741"/>
              <a:gd name="connsiteX18" fmla="*/ 4099844 w 5423364"/>
              <a:gd name="connsiteY18" fmla="*/ 894456 h 5416741"/>
              <a:gd name="connsiteX19" fmla="*/ 4099844 w 5423364"/>
              <a:gd name="connsiteY19" fmla="*/ 579766 h 5416741"/>
              <a:gd name="connsiteX20" fmla="*/ 156988 w 5423364"/>
              <a:gd name="connsiteY20" fmla="*/ 156989 h 5416741"/>
              <a:gd name="connsiteX21" fmla="*/ 156988 w 5423364"/>
              <a:gd name="connsiteY21" fmla="*/ 784943 h 5416741"/>
              <a:gd name="connsiteX22" fmla="*/ 784942 w 5423364"/>
              <a:gd name="connsiteY22" fmla="*/ 784943 h 5416741"/>
              <a:gd name="connsiteX23" fmla="*/ 784942 w 5423364"/>
              <a:gd name="connsiteY23" fmla="*/ 156989 h 5416741"/>
              <a:gd name="connsiteX24" fmla="*/ 3314221 w 5423364"/>
              <a:gd name="connsiteY24" fmla="*/ 0 h 5416741"/>
              <a:gd name="connsiteX25" fmla="*/ 3471209 w 5423364"/>
              <a:gd name="connsiteY25" fmla="*/ 0 h 5416741"/>
              <a:gd name="connsiteX26" fmla="*/ 3471209 w 5423364"/>
              <a:gd name="connsiteY26" fmla="*/ 1287546 h 5416741"/>
              <a:gd name="connsiteX27" fmla="*/ 4102777 w 5423364"/>
              <a:gd name="connsiteY27" fmla="*/ 1287546 h 5416741"/>
              <a:gd name="connsiteX28" fmla="*/ 4102777 w 5423364"/>
              <a:gd name="connsiteY28" fmla="*/ 1054378 h 5416741"/>
              <a:gd name="connsiteX29" fmla="*/ 3625233 w 5423364"/>
              <a:gd name="connsiteY29" fmla="*/ 1054378 h 5416741"/>
              <a:gd name="connsiteX30" fmla="*/ 3625233 w 5423364"/>
              <a:gd name="connsiteY30" fmla="*/ 419845 h 5416741"/>
              <a:gd name="connsiteX31" fmla="*/ 4259765 w 5423364"/>
              <a:gd name="connsiteY31" fmla="*/ 419845 h 5416741"/>
              <a:gd name="connsiteX32" fmla="*/ 4259765 w 5423364"/>
              <a:gd name="connsiteY32" fmla="*/ 723813 h 5416741"/>
              <a:gd name="connsiteX33" fmla="*/ 4259765 w 5423364"/>
              <a:gd name="connsiteY33" fmla="*/ 897390 h 5416741"/>
              <a:gd name="connsiteX34" fmla="*/ 4474599 w 5423364"/>
              <a:gd name="connsiteY34" fmla="*/ 897390 h 5416741"/>
              <a:gd name="connsiteX35" fmla="*/ 4474599 w 5423364"/>
              <a:gd name="connsiteY35" fmla="*/ 10377 h 5416741"/>
              <a:gd name="connsiteX36" fmla="*/ 4480164 w 5423364"/>
              <a:gd name="connsiteY36" fmla="*/ 10377 h 5416741"/>
              <a:gd name="connsiteX37" fmla="*/ 4480164 w 5423364"/>
              <a:gd name="connsiteY37" fmla="*/ 1 h 5416741"/>
              <a:gd name="connsiteX38" fmla="*/ 5423364 w 5423364"/>
              <a:gd name="connsiteY38" fmla="*/ 1 h 5416741"/>
              <a:gd name="connsiteX39" fmla="*/ 5423364 w 5423364"/>
              <a:gd name="connsiteY39" fmla="*/ 156268 h 5416741"/>
              <a:gd name="connsiteX40" fmla="*/ 4631587 w 5423364"/>
              <a:gd name="connsiteY40" fmla="*/ 156268 h 5416741"/>
              <a:gd name="connsiteX41" fmla="*/ 4631587 w 5423364"/>
              <a:gd name="connsiteY41" fmla="*/ 1054377 h 5416741"/>
              <a:gd name="connsiteX42" fmla="*/ 4474599 w 5423364"/>
              <a:gd name="connsiteY42" fmla="*/ 1054377 h 5416741"/>
              <a:gd name="connsiteX43" fmla="*/ 4474599 w 5423364"/>
              <a:gd name="connsiteY43" fmla="*/ 1053657 h 5416741"/>
              <a:gd name="connsiteX44" fmla="*/ 4259765 w 5423364"/>
              <a:gd name="connsiteY44" fmla="*/ 1053657 h 5416741"/>
              <a:gd name="connsiteX45" fmla="*/ 4259765 w 5423364"/>
              <a:gd name="connsiteY45" fmla="*/ 1054378 h 5416741"/>
              <a:gd name="connsiteX46" fmla="*/ 4259765 w 5423364"/>
              <a:gd name="connsiteY46" fmla="*/ 1287546 h 5416741"/>
              <a:gd name="connsiteX47" fmla="*/ 4259766 w 5423364"/>
              <a:gd name="connsiteY47" fmla="*/ 1287546 h 5416741"/>
              <a:gd name="connsiteX48" fmla="*/ 4259766 w 5423364"/>
              <a:gd name="connsiteY48" fmla="*/ 1443813 h 5416741"/>
              <a:gd name="connsiteX49" fmla="*/ 3323766 w 5423364"/>
              <a:gd name="connsiteY49" fmla="*/ 1443813 h 5416741"/>
              <a:gd name="connsiteX50" fmla="*/ 3323766 w 5423364"/>
              <a:gd name="connsiteY50" fmla="*/ 1440000 h 5416741"/>
              <a:gd name="connsiteX51" fmla="*/ 3314221 w 5423364"/>
              <a:gd name="connsiteY51" fmla="*/ 1440000 h 5416741"/>
              <a:gd name="connsiteX52" fmla="*/ 3314221 w 5423364"/>
              <a:gd name="connsiteY52" fmla="*/ 156989 h 5416741"/>
              <a:gd name="connsiteX53" fmla="*/ 1737874 w 5423364"/>
              <a:gd name="connsiteY53" fmla="*/ 156989 h 5416741"/>
              <a:gd name="connsiteX54" fmla="*/ 1737874 w 5423364"/>
              <a:gd name="connsiteY54" fmla="*/ 788557 h 5416741"/>
              <a:gd name="connsiteX55" fmla="*/ 2523537 w 5423364"/>
              <a:gd name="connsiteY55" fmla="*/ 788557 h 5416741"/>
              <a:gd name="connsiteX56" fmla="*/ 2523537 w 5423364"/>
              <a:gd name="connsiteY56" fmla="*/ 1730486 h 5416741"/>
              <a:gd name="connsiteX57" fmla="*/ 1732853 w 5423364"/>
              <a:gd name="connsiteY57" fmla="*/ 1730486 h 5416741"/>
              <a:gd name="connsiteX58" fmla="*/ 1726872 w 5423364"/>
              <a:gd name="connsiteY58" fmla="*/ 1730486 h 5416741"/>
              <a:gd name="connsiteX59" fmla="*/ 1726872 w 5423364"/>
              <a:gd name="connsiteY59" fmla="*/ 2519042 h 5416741"/>
              <a:gd name="connsiteX60" fmla="*/ 784942 w 5423364"/>
              <a:gd name="connsiteY60" fmla="*/ 2519042 h 5416741"/>
              <a:gd name="connsiteX61" fmla="*/ 784942 w 5423364"/>
              <a:gd name="connsiteY61" fmla="*/ 1734100 h 5416741"/>
              <a:gd name="connsiteX62" fmla="*/ 162970 w 5423364"/>
              <a:gd name="connsiteY62" fmla="*/ 1734100 h 5416741"/>
              <a:gd name="connsiteX63" fmla="*/ 162970 w 5423364"/>
              <a:gd name="connsiteY63" fmla="*/ 3307598 h 5416741"/>
              <a:gd name="connsiteX64" fmla="*/ 1446703 w 5423364"/>
              <a:gd name="connsiteY64" fmla="*/ 3307598 h 5416741"/>
              <a:gd name="connsiteX65" fmla="*/ 1446703 w 5423364"/>
              <a:gd name="connsiteY65" fmla="*/ 3317142 h 5416741"/>
              <a:gd name="connsiteX66" fmla="*/ 1450516 w 5423364"/>
              <a:gd name="connsiteY66" fmla="*/ 3317142 h 5416741"/>
              <a:gd name="connsiteX67" fmla="*/ 1450516 w 5423364"/>
              <a:gd name="connsiteY67" fmla="*/ 4096154 h 5416741"/>
              <a:gd name="connsiteX68" fmla="*/ 1450516 w 5423364"/>
              <a:gd name="connsiteY68" fmla="*/ 4253142 h 5416741"/>
              <a:gd name="connsiteX69" fmla="*/ 1294249 w 5423364"/>
              <a:gd name="connsiteY69" fmla="*/ 4253142 h 5416741"/>
              <a:gd name="connsiteX70" fmla="*/ 1061080 w 5423364"/>
              <a:gd name="connsiteY70" fmla="*/ 4253142 h 5416741"/>
              <a:gd name="connsiteX71" fmla="*/ 1060359 w 5423364"/>
              <a:gd name="connsiteY71" fmla="*/ 4253142 h 5416741"/>
              <a:gd name="connsiteX72" fmla="*/ 1060359 w 5423364"/>
              <a:gd name="connsiteY72" fmla="*/ 4467976 h 5416741"/>
              <a:gd name="connsiteX73" fmla="*/ 1061080 w 5423364"/>
              <a:gd name="connsiteY73" fmla="*/ 4467976 h 5416741"/>
              <a:gd name="connsiteX74" fmla="*/ 1061080 w 5423364"/>
              <a:gd name="connsiteY74" fmla="*/ 4624964 h 5416741"/>
              <a:gd name="connsiteX75" fmla="*/ 162970 w 5423364"/>
              <a:gd name="connsiteY75" fmla="*/ 4624964 h 5416741"/>
              <a:gd name="connsiteX76" fmla="*/ 162970 w 5423364"/>
              <a:gd name="connsiteY76" fmla="*/ 5416741 h 5416741"/>
              <a:gd name="connsiteX77" fmla="*/ 6703 w 5423364"/>
              <a:gd name="connsiteY77" fmla="*/ 5416741 h 5416741"/>
              <a:gd name="connsiteX78" fmla="*/ 6703 w 5423364"/>
              <a:gd name="connsiteY78" fmla="*/ 4473541 h 5416741"/>
              <a:gd name="connsiteX79" fmla="*/ 17080 w 5423364"/>
              <a:gd name="connsiteY79" fmla="*/ 4473541 h 5416741"/>
              <a:gd name="connsiteX80" fmla="*/ 17080 w 5423364"/>
              <a:gd name="connsiteY80" fmla="*/ 4467976 h 5416741"/>
              <a:gd name="connsiteX81" fmla="*/ 904092 w 5423364"/>
              <a:gd name="connsiteY81" fmla="*/ 4467976 h 5416741"/>
              <a:gd name="connsiteX82" fmla="*/ 904092 w 5423364"/>
              <a:gd name="connsiteY82" fmla="*/ 4253142 h 5416741"/>
              <a:gd name="connsiteX83" fmla="*/ 730516 w 5423364"/>
              <a:gd name="connsiteY83" fmla="*/ 4253142 h 5416741"/>
              <a:gd name="connsiteX84" fmla="*/ 426548 w 5423364"/>
              <a:gd name="connsiteY84" fmla="*/ 4253142 h 5416741"/>
              <a:gd name="connsiteX85" fmla="*/ 426548 w 5423364"/>
              <a:gd name="connsiteY85" fmla="*/ 3618610 h 5416741"/>
              <a:gd name="connsiteX86" fmla="*/ 1061080 w 5423364"/>
              <a:gd name="connsiteY86" fmla="*/ 3618610 h 5416741"/>
              <a:gd name="connsiteX87" fmla="*/ 1061080 w 5423364"/>
              <a:gd name="connsiteY87" fmla="*/ 4096154 h 5416741"/>
              <a:gd name="connsiteX88" fmla="*/ 1294249 w 5423364"/>
              <a:gd name="connsiteY88" fmla="*/ 4096154 h 5416741"/>
              <a:gd name="connsiteX89" fmla="*/ 1294249 w 5423364"/>
              <a:gd name="connsiteY89" fmla="*/ 3464586 h 5416741"/>
              <a:gd name="connsiteX90" fmla="*/ 6703 w 5423364"/>
              <a:gd name="connsiteY90" fmla="*/ 3464586 h 5416741"/>
              <a:gd name="connsiteX91" fmla="*/ 6703 w 5423364"/>
              <a:gd name="connsiteY91" fmla="*/ 3449112 h 5416741"/>
              <a:gd name="connsiteX92" fmla="*/ 6703 w 5423364"/>
              <a:gd name="connsiteY92" fmla="*/ 3307598 h 5416741"/>
              <a:gd name="connsiteX93" fmla="*/ 6703 w 5423364"/>
              <a:gd name="connsiteY93" fmla="*/ 1734100 h 5416741"/>
              <a:gd name="connsiteX94" fmla="*/ 5981 w 5423364"/>
              <a:gd name="connsiteY94" fmla="*/ 1734100 h 5416741"/>
              <a:gd name="connsiteX95" fmla="*/ 5981 w 5423364"/>
              <a:gd name="connsiteY95" fmla="*/ 1577112 h 5416741"/>
              <a:gd name="connsiteX96" fmla="*/ 6703 w 5423364"/>
              <a:gd name="connsiteY96" fmla="*/ 1577112 h 5416741"/>
              <a:gd name="connsiteX97" fmla="*/ 162970 w 5423364"/>
              <a:gd name="connsiteY97" fmla="*/ 1577112 h 5416741"/>
              <a:gd name="connsiteX98" fmla="*/ 784942 w 5423364"/>
              <a:gd name="connsiteY98" fmla="*/ 1577112 h 5416741"/>
              <a:gd name="connsiteX99" fmla="*/ 790923 w 5423364"/>
              <a:gd name="connsiteY99" fmla="*/ 1577112 h 5416741"/>
              <a:gd name="connsiteX100" fmla="*/ 790923 w 5423364"/>
              <a:gd name="connsiteY100" fmla="*/ 941931 h 5416741"/>
              <a:gd name="connsiteX101" fmla="*/ 0 w 5423364"/>
              <a:gd name="connsiteY101" fmla="*/ 941931 h 5416741"/>
              <a:gd name="connsiteX102" fmla="*/ 0 w 5423364"/>
              <a:gd name="connsiteY102" fmla="*/ 1 h 5416741"/>
              <a:gd name="connsiteX103" fmla="*/ 941930 w 5423364"/>
              <a:gd name="connsiteY103" fmla="*/ 1 h 5416741"/>
              <a:gd name="connsiteX104" fmla="*/ 941930 w 5423364"/>
              <a:gd name="connsiteY104" fmla="*/ 788557 h 5416741"/>
              <a:gd name="connsiteX105" fmla="*/ 1581607 w 5423364"/>
              <a:gd name="connsiteY105" fmla="*/ 788557 h 5416741"/>
              <a:gd name="connsiteX106" fmla="*/ 1581607 w 5423364"/>
              <a:gd name="connsiteY106" fmla="*/ 156989 h 5416741"/>
              <a:gd name="connsiteX107" fmla="*/ 1581607 w 5423364"/>
              <a:gd name="connsiteY107" fmla="*/ 1 h 5416741"/>
              <a:gd name="connsiteX108" fmla="*/ 1581607 w 5423364"/>
              <a:gd name="connsiteY108" fmla="*/ 1 h 5416741"/>
              <a:gd name="connsiteX109" fmla="*/ 1737874 w 5423364"/>
              <a:gd name="connsiteY109" fmla="*/ 1 h 5416741"/>
              <a:gd name="connsiteX110" fmla="*/ 1737874 w 5423364"/>
              <a:gd name="connsiteY110" fmla="*/ 1 h 5416741"/>
              <a:gd name="connsiteX111" fmla="*/ 3314221 w 5423364"/>
              <a:gd name="connsiteY111" fmla="*/ 1 h 541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423364" h="5416741">
                <a:moveTo>
                  <a:pt x="586469" y="3778531"/>
                </a:moveTo>
                <a:lnTo>
                  <a:pt x="586469" y="4093221"/>
                </a:lnTo>
                <a:lnTo>
                  <a:pt x="901159" y="4093221"/>
                </a:lnTo>
                <a:lnTo>
                  <a:pt x="901159" y="3778531"/>
                </a:lnTo>
                <a:close/>
                <a:moveTo>
                  <a:pt x="941931" y="1734100"/>
                </a:moveTo>
                <a:lnTo>
                  <a:pt x="941931" y="2362054"/>
                </a:lnTo>
                <a:lnTo>
                  <a:pt x="1569884" y="2362054"/>
                </a:lnTo>
                <a:lnTo>
                  <a:pt x="1569884" y="1734100"/>
                </a:lnTo>
                <a:close/>
                <a:moveTo>
                  <a:pt x="947912" y="945546"/>
                </a:moveTo>
                <a:lnTo>
                  <a:pt x="947912" y="1573498"/>
                </a:lnTo>
                <a:lnTo>
                  <a:pt x="1575865" y="1573498"/>
                </a:lnTo>
                <a:lnTo>
                  <a:pt x="1575865" y="945546"/>
                </a:lnTo>
                <a:close/>
                <a:moveTo>
                  <a:pt x="1738596" y="945546"/>
                </a:moveTo>
                <a:lnTo>
                  <a:pt x="1738596" y="1573498"/>
                </a:lnTo>
                <a:lnTo>
                  <a:pt x="2366549" y="1573498"/>
                </a:lnTo>
                <a:lnTo>
                  <a:pt x="2366549" y="945546"/>
                </a:lnTo>
                <a:close/>
                <a:moveTo>
                  <a:pt x="3785154" y="579766"/>
                </a:moveTo>
                <a:lnTo>
                  <a:pt x="3785154" y="894456"/>
                </a:lnTo>
                <a:lnTo>
                  <a:pt x="4099844" y="894456"/>
                </a:lnTo>
                <a:lnTo>
                  <a:pt x="4099844" y="579766"/>
                </a:lnTo>
                <a:close/>
                <a:moveTo>
                  <a:pt x="156988" y="156989"/>
                </a:moveTo>
                <a:lnTo>
                  <a:pt x="156988" y="784943"/>
                </a:lnTo>
                <a:lnTo>
                  <a:pt x="784942" y="784943"/>
                </a:lnTo>
                <a:lnTo>
                  <a:pt x="784942" y="156989"/>
                </a:lnTo>
                <a:close/>
                <a:moveTo>
                  <a:pt x="3314221" y="0"/>
                </a:moveTo>
                <a:lnTo>
                  <a:pt x="3471209" y="0"/>
                </a:lnTo>
                <a:lnTo>
                  <a:pt x="3471209" y="1287546"/>
                </a:lnTo>
                <a:lnTo>
                  <a:pt x="4102777" y="1287546"/>
                </a:lnTo>
                <a:lnTo>
                  <a:pt x="4102777" y="1054378"/>
                </a:lnTo>
                <a:lnTo>
                  <a:pt x="3625233" y="1054378"/>
                </a:lnTo>
                <a:lnTo>
                  <a:pt x="3625233" y="419845"/>
                </a:lnTo>
                <a:lnTo>
                  <a:pt x="4259765" y="419845"/>
                </a:lnTo>
                <a:lnTo>
                  <a:pt x="4259765" y="723813"/>
                </a:lnTo>
                <a:lnTo>
                  <a:pt x="4259765" y="897390"/>
                </a:lnTo>
                <a:lnTo>
                  <a:pt x="4474599" y="897390"/>
                </a:lnTo>
                <a:lnTo>
                  <a:pt x="4474599" y="10377"/>
                </a:lnTo>
                <a:lnTo>
                  <a:pt x="4480164" y="10377"/>
                </a:lnTo>
                <a:lnTo>
                  <a:pt x="4480164" y="1"/>
                </a:lnTo>
                <a:lnTo>
                  <a:pt x="5423364" y="1"/>
                </a:lnTo>
                <a:lnTo>
                  <a:pt x="5423364" y="156268"/>
                </a:lnTo>
                <a:lnTo>
                  <a:pt x="4631587" y="156268"/>
                </a:lnTo>
                <a:lnTo>
                  <a:pt x="4631587" y="1054377"/>
                </a:lnTo>
                <a:lnTo>
                  <a:pt x="4474599" y="1054377"/>
                </a:lnTo>
                <a:lnTo>
                  <a:pt x="4474599" y="1053657"/>
                </a:lnTo>
                <a:lnTo>
                  <a:pt x="4259765" y="1053657"/>
                </a:lnTo>
                <a:lnTo>
                  <a:pt x="4259765" y="1054378"/>
                </a:lnTo>
                <a:lnTo>
                  <a:pt x="4259765" y="1287546"/>
                </a:lnTo>
                <a:lnTo>
                  <a:pt x="4259766" y="1287546"/>
                </a:lnTo>
                <a:lnTo>
                  <a:pt x="4259766" y="1443813"/>
                </a:lnTo>
                <a:lnTo>
                  <a:pt x="3323766" y="1443813"/>
                </a:lnTo>
                <a:lnTo>
                  <a:pt x="3323766" y="1440000"/>
                </a:lnTo>
                <a:lnTo>
                  <a:pt x="3314221" y="1440000"/>
                </a:lnTo>
                <a:lnTo>
                  <a:pt x="3314221" y="156989"/>
                </a:lnTo>
                <a:lnTo>
                  <a:pt x="1737874" y="156989"/>
                </a:lnTo>
                <a:lnTo>
                  <a:pt x="1737874" y="788557"/>
                </a:lnTo>
                <a:lnTo>
                  <a:pt x="2523537" y="788557"/>
                </a:lnTo>
                <a:lnTo>
                  <a:pt x="2523537" y="1730486"/>
                </a:lnTo>
                <a:lnTo>
                  <a:pt x="1732853" y="1730486"/>
                </a:lnTo>
                <a:lnTo>
                  <a:pt x="1726872" y="1730486"/>
                </a:lnTo>
                <a:lnTo>
                  <a:pt x="1726872" y="2519042"/>
                </a:lnTo>
                <a:lnTo>
                  <a:pt x="784942" y="2519042"/>
                </a:lnTo>
                <a:lnTo>
                  <a:pt x="784942" y="1734100"/>
                </a:lnTo>
                <a:lnTo>
                  <a:pt x="162970" y="1734100"/>
                </a:lnTo>
                <a:lnTo>
                  <a:pt x="162970" y="3307598"/>
                </a:lnTo>
                <a:lnTo>
                  <a:pt x="1446703" y="3307598"/>
                </a:lnTo>
                <a:lnTo>
                  <a:pt x="1446703" y="3317142"/>
                </a:lnTo>
                <a:lnTo>
                  <a:pt x="1450516" y="3317142"/>
                </a:lnTo>
                <a:lnTo>
                  <a:pt x="1450516" y="4096154"/>
                </a:lnTo>
                <a:lnTo>
                  <a:pt x="1450516" y="4253142"/>
                </a:lnTo>
                <a:lnTo>
                  <a:pt x="1294249" y="4253142"/>
                </a:lnTo>
                <a:lnTo>
                  <a:pt x="1061080" y="4253142"/>
                </a:lnTo>
                <a:lnTo>
                  <a:pt x="1060359" y="4253142"/>
                </a:lnTo>
                <a:lnTo>
                  <a:pt x="1060359" y="4467976"/>
                </a:lnTo>
                <a:lnTo>
                  <a:pt x="1061080" y="4467976"/>
                </a:lnTo>
                <a:lnTo>
                  <a:pt x="1061080" y="4624964"/>
                </a:lnTo>
                <a:lnTo>
                  <a:pt x="162970" y="4624964"/>
                </a:lnTo>
                <a:lnTo>
                  <a:pt x="162970" y="5416741"/>
                </a:lnTo>
                <a:lnTo>
                  <a:pt x="6703" y="5416741"/>
                </a:lnTo>
                <a:lnTo>
                  <a:pt x="6703" y="4473541"/>
                </a:lnTo>
                <a:lnTo>
                  <a:pt x="17080" y="4473541"/>
                </a:lnTo>
                <a:lnTo>
                  <a:pt x="17080" y="4467976"/>
                </a:lnTo>
                <a:lnTo>
                  <a:pt x="904092" y="4467976"/>
                </a:lnTo>
                <a:lnTo>
                  <a:pt x="904092" y="4253142"/>
                </a:lnTo>
                <a:lnTo>
                  <a:pt x="730516" y="4253142"/>
                </a:lnTo>
                <a:lnTo>
                  <a:pt x="426548" y="4253142"/>
                </a:lnTo>
                <a:lnTo>
                  <a:pt x="426548" y="3618610"/>
                </a:lnTo>
                <a:lnTo>
                  <a:pt x="1061080" y="3618610"/>
                </a:lnTo>
                <a:lnTo>
                  <a:pt x="1061080" y="4096154"/>
                </a:lnTo>
                <a:lnTo>
                  <a:pt x="1294249" y="4096154"/>
                </a:lnTo>
                <a:lnTo>
                  <a:pt x="1294249" y="3464586"/>
                </a:lnTo>
                <a:lnTo>
                  <a:pt x="6703" y="3464586"/>
                </a:lnTo>
                <a:lnTo>
                  <a:pt x="6703" y="3449112"/>
                </a:lnTo>
                <a:lnTo>
                  <a:pt x="6703" y="3307598"/>
                </a:lnTo>
                <a:lnTo>
                  <a:pt x="6703" y="1734100"/>
                </a:lnTo>
                <a:lnTo>
                  <a:pt x="5981" y="1734100"/>
                </a:lnTo>
                <a:lnTo>
                  <a:pt x="5981" y="1577112"/>
                </a:lnTo>
                <a:lnTo>
                  <a:pt x="6703" y="1577112"/>
                </a:lnTo>
                <a:lnTo>
                  <a:pt x="162970" y="1577112"/>
                </a:lnTo>
                <a:lnTo>
                  <a:pt x="784942" y="1577112"/>
                </a:lnTo>
                <a:lnTo>
                  <a:pt x="790923" y="1577112"/>
                </a:lnTo>
                <a:lnTo>
                  <a:pt x="790923" y="941931"/>
                </a:lnTo>
                <a:lnTo>
                  <a:pt x="0" y="941931"/>
                </a:lnTo>
                <a:lnTo>
                  <a:pt x="0" y="1"/>
                </a:lnTo>
                <a:lnTo>
                  <a:pt x="941930" y="1"/>
                </a:lnTo>
                <a:lnTo>
                  <a:pt x="941930" y="788557"/>
                </a:lnTo>
                <a:lnTo>
                  <a:pt x="1581607" y="788557"/>
                </a:lnTo>
                <a:lnTo>
                  <a:pt x="1581607" y="156989"/>
                </a:lnTo>
                <a:lnTo>
                  <a:pt x="1581607" y="1"/>
                </a:lnTo>
                <a:lnTo>
                  <a:pt x="1581607" y="1"/>
                </a:lnTo>
                <a:lnTo>
                  <a:pt x="1737874" y="1"/>
                </a:lnTo>
                <a:lnTo>
                  <a:pt x="1737874" y="1"/>
                </a:lnTo>
                <a:lnTo>
                  <a:pt x="3314221" y="1"/>
                </a:lnTo>
                <a:close/>
              </a:path>
            </a:pathLst>
          </a:custGeom>
          <a:gradFill flip="none" rotWithShape="1">
            <a:gsLst>
              <a:gs pos="53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11" name="椭圆 10"/>
          <p:cNvSpPr/>
          <p:nvPr/>
        </p:nvSpPr>
        <p:spPr bwMode="auto">
          <a:xfrm>
            <a:off x="4810708" y="3024188"/>
            <a:ext cx="2794038" cy="162107"/>
          </a:xfrm>
          <a:prstGeom prst="ellipse">
            <a:avLst/>
          </a:prstGeom>
          <a:gradFill flip="none" rotWithShape="1">
            <a:gsLst>
              <a:gs pos="35000">
                <a:srgbClr val="FEF6E2">
                  <a:alpha val="60000"/>
                </a:srgbClr>
              </a:gs>
              <a:gs pos="100000">
                <a:srgbClr val="E1F8F6">
                  <a:alpha val="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sz="2000"/>
          </a:p>
        </p:txBody>
      </p:sp>
      <p:sp>
        <p:nvSpPr>
          <p:cNvPr id="12" name="椭圆 11"/>
          <p:cNvSpPr/>
          <p:nvPr/>
        </p:nvSpPr>
        <p:spPr bwMode="auto">
          <a:xfrm>
            <a:off x="3390035" y="4009568"/>
            <a:ext cx="5040679" cy="295732"/>
          </a:xfrm>
          <a:prstGeom prst="ellipse">
            <a:avLst/>
          </a:prstGeom>
          <a:gradFill flip="none" rotWithShape="1">
            <a:gsLst>
              <a:gs pos="35000">
                <a:srgbClr val="FEF6E2">
                  <a:alpha val="60000"/>
                </a:srgbClr>
              </a:gs>
              <a:gs pos="100000">
                <a:srgbClr val="E1F8F6">
                  <a:alpha val="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eaLnBrk="1" hangingPunct="1">
              <a:spcBef>
                <a:spcPts val="0"/>
              </a:spcBef>
              <a:spcAft>
                <a:spcPts val="0"/>
              </a:spcAft>
              <a:defRPr/>
            </a:pPr>
            <a:endParaRPr lang="zh-CN" altLang="en-US" sz="2000"/>
          </a:p>
        </p:txBody>
      </p:sp>
      <p:sp>
        <p:nvSpPr>
          <p:cNvPr id="2" name="标题 1"/>
          <p:cNvSpPr>
            <a:spLocks noGrp="1"/>
          </p:cNvSpPr>
          <p:nvPr>
            <p:ph type="title"/>
          </p:nvPr>
        </p:nvSpPr>
        <p:spPr>
          <a:xfrm>
            <a:off x="2566230" y="3186295"/>
            <a:ext cx="7119866" cy="867410"/>
          </a:xfrm>
        </p:spPr>
        <p:txBody>
          <a:bodyPr anchor="ctr" anchorCtr="0">
            <a:normAutofit/>
          </a:bodyPr>
          <a:lstStyle>
            <a:lvl1pPr algn="ctr">
              <a:defRPr sz="3600">
                <a:solidFill>
                  <a:schemeClr val="accent2"/>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66230" y="4105600"/>
            <a:ext cx="7119866" cy="754188"/>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54D154-DEB9-4DCD-801B-B3341D74A27F}"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68880" y="4430044"/>
            <a:ext cx="8854240" cy="1329072"/>
          </a:xfrm>
        </p:spPr>
        <p:txBody>
          <a:bodyPr anchor="b" anchorCtr="0">
            <a:normAutofit/>
          </a:bodyPr>
          <a:lstStyle>
            <a:lvl1pPr algn="ctr">
              <a:defRPr sz="540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91916" y="709362"/>
            <a:ext cx="4165200" cy="1518902"/>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837716" y="709362"/>
            <a:ext cx="5516084" cy="48305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493503" y="2232108"/>
            <a:ext cx="4165200" cy="331603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43788" y="657725"/>
            <a:ext cx="1744579" cy="55192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2957" y="657725"/>
            <a:ext cx="7940843" cy="55192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428750" y="451602"/>
            <a:ext cx="9925050" cy="92801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1428750" y="1588168"/>
            <a:ext cx="9925050" cy="458879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15BB4C91-A4CA-4EBE-8AF8-1DBB3ECEA6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2654D154-DEB9-4DCD-801B-B3341D74A2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228600" indent="-228600" algn="just"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4.xml"/><Relationship Id="rId3"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6.pn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6.xml"/><Relationship Id="rId3"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t>vue</a:t>
            </a:r>
            <a:r>
              <a:rPr lang="zh-CN" altLang="en-US" dirty="0"/>
              <a:t>项目答辩</a:t>
            </a: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项目背景</a:t>
            </a:r>
            <a:endParaRPr lang="zh-CN" altLang="en-US" dirty="0"/>
          </a:p>
        </p:txBody>
      </p:sp>
      <p:sp>
        <p:nvSpPr>
          <p:cNvPr id="3" name="内容占位符 2"/>
          <p:cNvSpPr>
            <a:spLocks noGrp="1"/>
          </p:cNvSpPr>
          <p:nvPr>
            <p:ph idx="1"/>
            <p:custDataLst>
              <p:tags r:id="rId2"/>
            </p:custDataLst>
          </p:nvPr>
        </p:nvSpPr>
        <p:spPr/>
        <p:txBody>
          <a:bodyPr/>
          <a:lstStyle/>
          <a:p>
            <a:pPr marL="0" indent="0">
              <a:buNone/>
            </a:pPr>
            <a:r>
              <a:rPr lang="zh-CN" altLang="en-US" dirty="0"/>
              <a:t>七彩鲜花网成立于2013年，网络遍及全国各地。七彩鲜花网站适用人群较广，年龄范围在18-45之间，用户量较大。例如，学生通常都喜欢上网，喜欢尝试一些新鲜的事物，挑战新事物。在某些特别的日子里，可能学习比较紧张，或者是时间比较匆忙，就可以通过网络渠道购买。此外还有上班工作人员，平时工作繁忙，没有多余时间花费在这种挑选礼物的事情上，他们就可以通过网站来挑选，我们客服人员也可以帮他们推荐合适的产品，帮助他们节省时间，同时七彩还拥有强大完善的配送体系，让顾客足不出户就可以享受优质服务。七彩鲜花网站有PC端和移动端，我们主要负责移动端项目。</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项目主要功能</a:t>
            </a:r>
            <a:endParaRPr lang="zh-CN" altLang="en-US" dirty="0"/>
          </a:p>
        </p:txBody>
      </p:sp>
      <p:sp>
        <p:nvSpPr>
          <p:cNvPr id="3" name="内容占位符 2"/>
          <p:cNvSpPr>
            <a:spLocks noGrp="1"/>
          </p:cNvSpPr>
          <p:nvPr>
            <p:ph sz="half" idx="1"/>
            <p:custDataLst>
              <p:tags r:id="rId2"/>
            </p:custDataLst>
          </p:nvPr>
        </p:nvSpPr>
        <p:spPr/>
        <p:txBody>
          <a:bodyPr>
            <a:normAutofit lnSpcReduction="10000"/>
          </a:bodyPr>
          <a:lstStyle/>
          <a:p>
            <a:pPr marL="0" indent="0">
              <a:buNone/>
            </a:pPr>
            <a:r>
              <a:rPr lang="zh-CN" altLang="en-US" dirty="0"/>
              <a:t>1.实现底部自由切换，数据调用；</a:t>
            </a:r>
            <a:endParaRPr lang="zh-CN" altLang="en-US" dirty="0"/>
          </a:p>
          <a:p>
            <a:pPr marL="0" indent="0">
              <a:buNone/>
            </a:pPr>
            <a:r>
              <a:rPr lang="zh-CN" altLang="en-US" dirty="0"/>
              <a:t>2.首页页面要实现轮播图功能，分类模块的点击跳转，在线咨询联系模块的跳转以及点击单个产品跳转页面的功能，而且单个产品页面要实现添加购物车和立即购买功能；</a:t>
            </a:r>
            <a:endParaRPr lang="zh-CN" altLang="en-US" dirty="0"/>
          </a:p>
          <a:p>
            <a:pPr marL="0" indent="0">
              <a:buNone/>
            </a:pPr>
            <a:r>
              <a:rPr lang="zh-CN" altLang="en-US" dirty="0"/>
              <a:t>3.购物车页面主要实现点击跳转到首页进行购物，进行添加，实现可以增加、删除、重新购买功能；</a:t>
            </a:r>
            <a:endParaRPr lang="zh-CN" altLang="en-US" dirty="0"/>
          </a:p>
        </p:txBody>
      </p:sp>
      <p:sp>
        <p:nvSpPr>
          <p:cNvPr id="4" name="内容占位符 3"/>
          <p:cNvSpPr>
            <a:spLocks noGrp="1"/>
          </p:cNvSpPr>
          <p:nvPr>
            <p:ph sz="half" idx="2"/>
            <p:custDataLst>
              <p:tags r:id="rId3"/>
            </p:custDataLst>
          </p:nvPr>
        </p:nvSpPr>
        <p:spPr/>
        <p:txBody>
          <a:bodyPr/>
          <a:lstStyle/>
          <a:p>
            <a:pPr marL="0" indent="0">
              <a:buNone/>
            </a:pPr>
            <a:r>
              <a:rPr lang="zh-CN" altLang="en-US" dirty="0"/>
              <a:t>4.注册登录页面要实现注册后再登录功能</a:t>
            </a:r>
            <a:endParaRPr lang="zh-CN" altLang="en-US" dirty="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493520" y="709295"/>
            <a:ext cx="4164965" cy="572135"/>
          </a:xfrm>
        </p:spPr>
        <p:txBody>
          <a:bodyPr>
            <a:normAutofit/>
          </a:bodyPr>
          <a:lstStyle/>
          <a:p>
            <a:r>
              <a:rPr lang="zh-CN" altLang="en-US" dirty="0"/>
              <a:t>组件一：首页</a:t>
            </a:r>
            <a:endParaRPr lang="zh-CN" altLang="en-US" dirty="0"/>
          </a:p>
        </p:txBody>
      </p:sp>
      <p:sp>
        <p:nvSpPr>
          <p:cNvPr id="7" name="文本占位符 6"/>
          <p:cNvSpPr>
            <a:spLocks noGrp="1"/>
          </p:cNvSpPr>
          <p:nvPr>
            <p:ph type="body" sz="half" idx="2"/>
            <p:custDataLst>
              <p:tags r:id="rId2"/>
            </p:custDataLst>
          </p:nvPr>
        </p:nvSpPr>
        <p:spPr>
          <a:xfrm>
            <a:off x="1249680" y="1281430"/>
            <a:ext cx="7803515" cy="4768850"/>
          </a:xfrm>
        </p:spPr>
        <p:txBody>
          <a:bodyPr>
            <a:normAutofit fontScale="90000"/>
          </a:bodyPr>
          <a:lstStyle/>
          <a:p>
            <a:r>
              <a:rPr lang="zh-CN" altLang="en-US" dirty="0">
                <a:solidFill>
                  <a:schemeClr val="tx1"/>
                </a:solidFill>
                <a:uFillTx/>
              </a:rPr>
              <a:t>首页有3个组件 搜索框 轮播图 以及商品列表：</a:t>
            </a:r>
            <a:endParaRPr lang="zh-CN" altLang="en-US" dirty="0">
              <a:solidFill>
                <a:schemeClr val="tx1"/>
              </a:solidFill>
              <a:uFillTx/>
            </a:endParaRPr>
          </a:p>
          <a:p>
            <a:r>
              <a:rPr lang="en-US" altLang="zh-CN" dirty="0">
                <a:solidFill>
                  <a:schemeClr val="tx1"/>
                </a:solidFill>
                <a:uFillTx/>
              </a:rPr>
              <a:t>1</a:t>
            </a:r>
            <a:r>
              <a:rPr lang="zh-CN" altLang="en-US" dirty="0">
                <a:solidFill>
                  <a:schemeClr val="tx1"/>
                </a:solidFill>
                <a:uFillTx/>
              </a:rPr>
              <a:t>）搜索框是固定的搜索，点击搜索框出现列表板块，点击列表跳转到相对应页面，用路由实现效果（不足之处，可以做一个固定的页面通过传值实现点击跳转相对应值的页面第二就是可以通过过滤器实现模糊查询的效果）</a:t>
            </a:r>
            <a:endParaRPr lang="zh-CN" altLang="en-US" dirty="0">
              <a:solidFill>
                <a:schemeClr val="tx1"/>
              </a:solidFill>
              <a:uFillTx/>
            </a:endParaRPr>
          </a:p>
          <a:p>
            <a:r>
              <a:rPr lang="en-US" altLang="zh-CN" dirty="0"/>
              <a:t>2</a:t>
            </a:r>
            <a:r>
              <a:rPr lang="zh-CN" altLang="en-US" dirty="0"/>
              <a:t>）</a:t>
            </a:r>
            <a:r>
              <a:rPr lang="zh-CN" altLang="en-US" dirty="0">
                <a:uFillTx/>
                <a:sym typeface="+mn-ea"/>
              </a:rPr>
              <a:t>轮播图时用的 插件vue-awesome-swiper，先通过命令npm install vue-awesome-swiper --save安装，在main.js引入实现自动轮播，可以点击小圆点到相应图片</a:t>
            </a:r>
            <a:endParaRPr lang="zh-CN" altLang="en-US" dirty="0">
              <a:uFillTx/>
              <a:sym typeface="+mn-ea"/>
            </a:endParaRPr>
          </a:p>
          <a:p>
            <a:r>
              <a:rPr lang="en-US" altLang="zh-CN" dirty="0">
                <a:uFillTx/>
                <a:sym typeface="+mn-ea"/>
              </a:rPr>
              <a:t>3</a:t>
            </a:r>
            <a:r>
              <a:rPr lang="zh-CN" altLang="en-US" dirty="0">
                <a:uFillTx/>
                <a:sym typeface="+mn-ea"/>
              </a:rPr>
              <a:t>）商品列表是通过axios.get获取json文件，把获取到对象存入data中，再通过v-for对获取到的对象属性进行迭代并渲染到页面上，然后是点击每个产品通过this.$route.params.id嵌套路由，获取json里的id path 调取相应数据跳到详情页</a:t>
            </a:r>
            <a:endParaRPr lang="zh-CN" altLang="en-US" dirty="0">
              <a:uFillTx/>
              <a:sym typeface="+mn-ea"/>
            </a:endParaRPr>
          </a:p>
          <a:p>
            <a:endParaRPr lang="zh-CN" altLang="en-US" dirty="0"/>
          </a:p>
        </p:txBody>
      </p:sp>
      <p:pic>
        <p:nvPicPr>
          <p:cNvPr id="4" name="图片占位符 3"/>
          <p:cNvPicPr>
            <a:picLocks noChangeAspect="1"/>
          </p:cNvPicPr>
          <p:nvPr>
            <p:ph type="pic" idx="1"/>
          </p:nvPr>
        </p:nvPicPr>
        <p:blipFill>
          <a:blip r:embed="rId3"/>
          <a:stretch>
            <a:fillRect/>
          </a:stretch>
        </p:blipFill>
        <p:spPr>
          <a:xfrm>
            <a:off x="9053195" y="709295"/>
            <a:ext cx="2849880" cy="483044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554600" y="593558"/>
            <a:ext cx="9082800" cy="724100"/>
          </a:xfrm>
          <a:prstGeom prst="rect">
            <a:avLst/>
          </a:prstGeom>
        </p:spPr>
        <p:txBody>
          <a:bodyPr vert="horz" lIns="91440" tIns="45720" rIns="91440" bIns="45720" rtlCol="0" anchor="ctr" anchorCtr="0">
            <a:normAutofit/>
          </a:bodyPr>
          <a:lstStyle>
            <a:lvl1pPr>
              <a:lnSpc>
                <a:spcPct val="90000"/>
              </a:lnSpc>
              <a:spcBef>
                <a:spcPct val="0"/>
              </a:spcBef>
              <a:buNone/>
              <a:defRPr sz="3600">
                <a:latin typeface="+mj-lt"/>
                <a:ea typeface="+mj-ea"/>
                <a:cs typeface="+mj-cs"/>
              </a:defRPr>
            </a:lvl1pPr>
          </a:lstStyle>
          <a:p>
            <a:r>
              <a:rPr lang="zh-CN" altLang="en-US" dirty="0"/>
              <a:t>组件二：分类</a:t>
            </a:r>
            <a:endParaRPr lang="zh-CN" altLang="en-US" dirty="0"/>
          </a:p>
        </p:txBody>
      </p:sp>
      <p:sp>
        <p:nvSpPr>
          <p:cNvPr id="6" name="文本框 5"/>
          <p:cNvSpPr txBox="1"/>
          <p:nvPr>
            <p:custDataLst>
              <p:tags r:id="rId2"/>
            </p:custDataLst>
          </p:nvPr>
        </p:nvSpPr>
        <p:spPr>
          <a:xfrm>
            <a:off x="1653540" y="1576070"/>
            <a:ext cx="7910195" cy="458533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dirty="0"/>
              <a:t>通过v-for迭代对象属性并渲染到页面上</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3"/>
          <a:stretch>
            <a:fillRect/>
          </a:stretch>
        </p:blipFill>
        <p:spPr>
          <a:xfrm>
            <a:off x="1653540" y="2065655"/>
            <a:ext cx="3065780" cy="379095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122"/>
          <p:cNvSpPr txBox="1">
            <a:spLocks noChangeArrowheads="1"/>
          </p:cNvSpPr>
          <p:nvPr>
            <p:custDataLst>
              <p:tags r:id="rId1"/>
            </p:custDataLst>
          </p:nvPr>
        </p:nvSpPr>
        <p:spPr bwMode="auto">
          <a:xfrm>
            <a:off x="4029075" y="1210310"/>
            <a:ext cx="7681595" cy="503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a:lnSpc>
                <a:spcPct val="150000"/>
              </a:lnSpc>
            </a:pPr>
            <a:r>
              <a:rPr lang="zh-CN" altLang="en-US" sz="2400" dirty="0">
                <a:solidFill>
                  <a:schemeClr val="tx1"/>
                </a:solidFill>
                <a:uFillTx/>
              </a:rPr>
              <a:t>当没有添加商品时，显示开始购物页面，点击按钮通过路由跳转首页添加商品跳转商品详情页，点击加入购物车，购物车按钮右上方会显示添加个数，同时通过axios.post将数据添加到后台http://localhost:6500/product，刷新时还会存在，再点击购物车按钮通过axios.post获取后台存入的数据，并存入data的对象中，通过v-for进行迭代渲染到页面，在通过axios.delete找出相对应的id并进行删除。</a:t>
            </a:r>
            <a:endParaRPr lang="zh-CN" altLang="en-US" sz="2400" dirty="0">
              <a:solidFill>
                <a:schemeClr val="tx1"/>
              </a:solidFill>
              <a:uFillTx/>
            </a:endParaRPr>
          </a:p>
        </p:txBody>
      </p:sp>
      <p:sp>
        <p:nvSpPr>
          <p:cNvPr id="5" name="文本框 4"/>
          <p:cNvSpPr txBox="1"/>
          <p:nvPr>
            <p:custDataLst>
              <p:tags r:id="rId2"/>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组件三：购物车</a:t>
            </a:r>
            <a:endParaRPr lang="zh-CN" altLang="en-US" dirty="0"/>
          </a:p>
        </p:txBody>
      </p:sp>
      <p:pic>
        <p:nvPicPr>
          <p:cNvPr id="6" name="图片 5"/>
          <p:cNvPicPr>
            <a:picLocks noChangeAspect="1"/>
          </p:cNvPicPr>
          <p:nvPr/>
        </p:nvPicPr>
        <p:blipFill>
          <a:blip r:embed="rId3"/>
          <a:stretch>
            <a:fillRect/>
          </a:stretch>
        </p:blipFill>
        <p:spPr>
          <a:xfrm>
            <a:off x="1154430" y="1334135"/>
            <a:ext cx="2535555" cy="444563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122"/>
          <p:cNvSpPr txBox="1">
            <a:spLocks noChangeArrowheads="1"/>
          </p:cNvSpPr>
          <p:nvPr>
            <p:custDataLst>
              <p:tags r:id="rId1"/>
            </p:custDataLst>
          </p:nvPr>
        </p:nvSpPr>
        <p:spPr bwMode="auto">
          <a:xfrm>
            <a:off x="4437380" y="1334135"/>
            <a:ext cx="7335520" cy="460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just">
              <a:lnSpc>
                <a:spcPct val="150000"/>
              </a:lnSpc>
            </a:pPr>
            <a:r>
              <a:rPr lang="zh-CN" altLang="en-US" sz="2400" dirty="0">
                <a:solidFill>
                  <a:schemeClr val="tx1"/>
                </a:solidFill>
                <a:uFillTx/>
              </a:rPr>
              <a:t>点击注册跳转注册页面进行注册，也是通过axios.post将input框数据送到后台，注册成功。然后到登录页面进行登录，数据一样登录成功时跳转页面</a:t>
            </a:r>
            <a:endParaRPr lang="zh-CN" altLang="en-US" sz="2400" dirty="0">
              <a:solidFill>
                <a:schemeClr val="tx1"/>
              </a:solidFill>
              <a:uFillTx/>
            </a:endParaRPr>
          </a:p>
          <a:p>
            <a:pPr algn="just">
              <a:lnSpc>
                <a:spcPct val="150000"/>
              </a:lnSpc>
            </a:pPr>
            <a:r>
              <a:rPr lang="zh-CN" altLang="en-US" sz="2400" dirty="0">
                <a:solidFill>
                  <a:schemeClr val="tx1"/>
                </a:solidFill>
                <a:uFillTx/>
              </a:rPr>
              <a:t>其中包含电话号码，密码，以及验证码，用正则进行测试电话号码是否符合，不符合弹出蒙版并提示电话号码格式不符，对密码也是用正则进行检测，不能是纯数字或字母，不符合时候，同样跳出蒙版进行提示。</a:t>
            </a:r>
            <a:endParaRPr lang="zh-CN" altLang="en-US" sz="2400" dirty="0">
              <a:solidFill>
                <a:schemeClr val="tx1"/>
              </a:solidFill>
              <a:uFillTx/>
            </a:endParaRPr>
          </a:p>
        </p:txBody>
      </p:sp>
      <p:sp>
        <p:nvSpPr>
          <p:cNvPr id="6" name="文本框 5"/>
          <p:cNvSpPr txBox="1"/>
          <p:nvPr>
            <p:custDataLst>
              <p:tags r:id="rId2"/>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组件四：注册登录</a:t>
            </a:r>
            <a:endParaRPr lang="zh-CN" altLang="en-US" dirty="0"/>
          </a:p>
        </p:txBody>
      </p:sp>
      <p:pic>
        <p:nvPicPr>
          <p:cNvPr id="2" name="图片 1"/>
          <p:cNvPicPr>
            <a:picLocks noChangeAspect="1"/>
          </p:cNvPicPr>
          <p:nvPr/>
        </p:nvPicPr>
        <p:blipFill>
          <a:blip r:embed="rId3"/>
          <a:stretch>
            <a:fillRect/>
          </a:stretch>
        </p:blipFill>
        <p:spPr>
          <a:xfrm>
            <a:off x="1104265" y="1638935"/>
            <a:ext cx="3094990" cy="321881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122"/>
          <p:cNvSpPr txBox="1">
            <a:spLocks noChangeArrowheads="1"/>
          </p:cNvSpPr>
          <p:nvPr>
            <p:custDataLst>
              <p:tags r:id="rId1"/>
            </p:custDataLst>
          </p:nvPr>
        </p:nvSpPr>
        <p:spPr bwMode="auto">
          <a:xfrm>
            <a:off x="4461511" y="1484631"/>
            <a:ext cx="4953000" cy="38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a:lnSpc>
                <a:spcPct val="150000"/>
              </a:lnSpc>
            </a:pPr>
            <a:r>
              <a:rPr lang="zh-CN" altLang="en-US" sz="2400" dirty="0">
                <a:solidFill>
                  <a:schemeClr val="tx1"/>
                </a:solidFill>
                <a:uFillTx/>
              </a:rPr>
              <a:t>也是获取数据进行传值实现</a:t>
            </a:r>
            <a:endParaRPr lang="zh-CN" altLang="en-US" sz="2400" dirty="0">
              <a:solidFill>
                <a:schemeClr val="tx1"/>
              </a:solidFill>
              <a:uFillTx/>
            </a:endParaRPr>
          </a:p>
        </p:txBody>
      </p:sp>
      <p:sp>
        <p:nvSpPr>
          <p:cNvPr id="6" name="文本框 5"/>
          <p:cNvSpPr txBox="1"/>
          <p:nvPr>
            <p:custDataLst>
              <p:tags r:id="rId2"/>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组件五：帮助中心</a:t>
            </a:r>
            <a:endParaRPr lang="zh-CN" altLang="en-US" dirty="0"/>
          </a:p>
        </p:txBody>
      </p:sp>
      <p:pic>
        <p:nvPicPr>
          <p:cNvPr id="7" name="图片 6"/>
          <p:cNvPicPr>
            <a:picLocks noChangeAspect="1"/>
          </p:cNvPicPr>
          <p:nvPr/>
        </p:nvPicPr>
        <p:blipFill>
          <a:blip r:embed="rId3"/>
          <a:stretch>
            <a:fillRect/>
          </a:stretch>
        </p:blipFill>
        <p:spPr>
          <a:xfrm>
            <a:off x="1428750" y="1334135"/>
            <a:ext cx="2430145" cy="403034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mtClean="0"/>
              <a:t>谢谢大家</a:t>
            </a:r>
            <a:endParaRPr lang="zh-CN" altLang="en-US" smtClean="0"/>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9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2"/>
  <p:tag name="KSO_WM_UNIT_ID" val="custom160498_3*f*2"/>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ags/tag11.xml><?xml version="1.0" encoding="utf-8"?>
<p:tagLst xmlns:p="http://schemas.openxmlformats.org/presentationml/2006/main">
  <p:tag name="KSO_WM_TEMPLATE_CATEGORY" val="custom"/>
  <p:tag name="KSO_WM_TEMPLATE_INDEX" val="160498"/>
  <p:tag name="KSO_WM_TAG_VERSION" val="1.0"/>
  <p:tag name="KSO_WM_SLIDE_ID" val="custom16049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4*f*1"/>
  <p:tag name="KSO_WM_UNIT_CLEAR" val="1"/>
  <p:tag name="KSO_WM_UNIT_LAYERLEVEL" val="1"/>
  <p:tag name="KSO_WM_UNIT_VALUE" val="120"/>
  <p:tag name="KSO_WM_UNIT_HIGHLIGHT" val="0"/>
  <p:tag name="KSO_WM_UNIT_COMPATIBLE" val="0"/>
  <p:tag name="KSO_WM_UNIT_PRESET_TEXT_INDEX" val="5"/>
  <p:tag name="KSO_WM_UNIT_PRESET_TEXT_LEN" val="124"/>
</p:tagLst>
</file>

<file path=ppt/tags/tag14.xml><?xml version="1.0" encoding="utf-8"?>
<p:tagLst xmlns:p="http://schemas.openxmlformats.org/presentationml/2006/main">
  <p:tag name="KSO_WM_TEMPLATE_CATEGORY" val="custom"/>
  <p:tag name="KSO_WM_TEMPLATE_INDEX" val="160498"/>
  <p:tag name="KSO_WM_TAG_VERSION" val="1.0"/>
  <p:tag name="KSO_WM_SLIDE_ID" val="custom160498_4"/>
  <p:tag name="KSO_WM_SLIDE_INDEX" val="4"/>
  <p:tag name="KSO_WM_SLIDE_ITEM_CNT" val="2"/>
  <p:tag name="KSO_WM_SLIDE_LAYOUT" val="a_f_d"/>
  <p:tag name="KSO_WM_SLIDE_LAYOUT_CNT" val="1_1_1"/>
  <p:tag name="KSO_WM_SLIDE_TYPE" val="text"/>
  <p:tag name="KSO_WM_BEAUTIFY_FLAG" val="#wm#"/>
  <p:tag name="KSO_WM_SLIDE_POSITION" val="118*56"/>
  <p:tag name="KSO_WM_SLIDE_SIZE" val="776*38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5*f*1"/>
  <p:tag name="KSO_WM_UNIT_CLEAR" val="1"/>
  <p:tag name="KSO_WM_UNIT_LAYERLEVEL" val="1"/>
  <p:tag name="KSO_WM_UNIT_VALUE" val="66"/>
  <p:tag name="KSO_WM_UNIT_HIGHLIGHT" val="0"/>
  <p:tag name="KSO_WM_UNIT_COMPATIBLE" val="0"/>
  <p:tag name="KSO_WM_UNIT_PRESET_TEXT_INDEX" val="4"/>
  <p:tag name="KSO_WM_UNIT_PRESET_TEXT_LEN" val="57"/>
</p:tagLst>
</file>

<file path=ppt/tags/tag17.xml><?xml version="1.0" encoding="utf-8"?>
<p:tagLst xmlns:p="http://schemas.openxmlformats.org/presentationml/2006/main">
  <p:tag name="KSO_WM_TEMPLATE_CATEGORY" val="custom"/>
  <p:tag name="KSO_WM_TEMPLATE_INDEX" val="160498"/>
  <p:tag name="KSO_WM_TAG_VERSION" val="1.0"/>
  <p:tag name="KSO_WM_SLIDE_ID" val="custom160498_5"/>
  <p:tag name="KSO_WM_SLIDE_INDEX" val="5"/>
  <p:tag name="KSO_WM_SLIDE_ITEM_CNT" val="2"/>
  <p:tag name="KSO_WM_SLIDE_LAYOUT" val="a_f_d"/>
  <p:tag name="KSO_WM_SLIDE_LAYOUT_CNT" val="1_1_1"/>
  <p:tag name="KSO_WM_SLIDE_TYPE" val="text"/>
  <p:tag name="KSO_WM_BEAUTIFY_FLAG" val="#wm#"/>
  <p:tag name="KSO_WM_SLIDE_POSITION" val="169*116"/>
  <p:tag name="KSO_WM_SLIDE_SIZE" val="623*37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5*f*1"/>
  <p:tag name="KSO_WM_UNIT_CLEAR" val="1"/>
  <p:tag name="KSO_WM_UNIT_LAYERLEVEL" val="1"/>
  <p:tag name="KSO_WM_UNIT_VALUE" val="150"/>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5*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TEMPLATE_CATEGORY" val="custom"/>
  <p:tag name="KSO_WM_TEMPLATE_INDEX" val="160498"/>
</p:tagLst>
</file>

<file path=ppt/tags/tag20.xml><?xml version="1.0" encoding="utf-8"?>
<p:tagLst xmlns:p="http://schemas.openxmlformats.org/presentationml/2006/main">
  <p:tag name="KSO_WM_TEMPLATE_CATEGORY" val="custom"/>
  <p:tag name="KSO_WM_TEMPLATE_INDEX" val="160498"/>
  <p:tag name="KSO_WM_TAG_VERSION" val="1.0"/>
  <p:tag name="KSO_WM_SLIDE_ID" val="custom160498_25"/>
  <p:tag name="KSO_WM_SLIDE_INDEX" val="25"/>
  <p:tag name="KSO_WM_SLIDE_ITEM_CNT" val="2"/>
  <p:tag name="KSO_WM_SLIDE_LAYOUT" val="a_f_d"/>
  <p:tag name="KSO_WM_SLIDE_LAYOUT_CNT" val="1_1_1"/>
  <p:tag name="KSO_WM_SLIDE_TYPE" val="text"/>
  <p:tag name="KSO_WM_BEAUTIFY_FLAG" val="#wm#"/>
  <p:tag name="KSO_WM_SLIDE_POSITION" val="71*182"/>
  <p:tag name="KSO_WM_SLIDE_SIZE" val="751*222"/>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6*f*1"/>
  <p:tag name="KSO_WM_UNIT_CLEAR" val="1"/>
  <p:tag name="KSO_WM_UNIT_LAYERLEVEL" val="1"/>
  <p:tag name="KSO_WM_UNIT_VALUE" val="100"/>
  <p:tag name="KSO_WM_UNIT_HIGHLIGHT" val="0"/>
  <p:tag name="KSO_WM_UNIT_COMPATIBLE" val="0"/>
  <p:tag name="KSO_WM_UNIT_PRESET_TEXT_INDEX" val="5"/>
  <p:tag name="KSO_WM_UNIT_PRESET_TEXT_LEN" val="12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6*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EMPLATE_CATEGORY" val="custom"/>
  <p:tag name="KSO_WM_TEMPLATE_INDEX" val="160498"/>
  <p:tag name="KSO_WM_TAG_VERSION" val="1.0"/>
  <p:tag name="KSO_WM_SLIDE_ID" val="custom160498_26"/>
  <p:tag name="KSO_WM_SLIDE_INDEX" val="26"/>
  <p:tag name="KSO_WM_SLIDE_ITEM_CNT" val="3"/>
  <p:tag name="KSO_WM_SLIDE_LAYOUT" val="a_f_d"/>
  <p:tag name="KSO_WM_SLIDE_LAYOUT_CNT" val="1_2_1"/>
  <p:tag name="KSO_WM_SLIDE_TYPE" val="text"/>
  <p:tag name="KSO_WM_BEAUTIFY_FLAG" val="#wm#"/>
  <p:tag name="KSO_WM_SLIDE_POSITION" val="71*156"/>
  <p:tag name="KSO_WM_SLIDE_SIZE" val="751*30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7*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7*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160498"/>
  <p:tag name="KSO_WM_TAG_VERSION" val="1.0"/>
  <p:tag name="KSO_WM_SLIDE_ID" val="custom160498_27"/>
  <p:tag name="KSO_WM_SLIDE_INDEX" val="27"/>
  <p:tag name="KSO_WM_SLIDE_ITEM_CNT" val="3"/>
  <p:tag name="KSO_WM_SLIDE_LAYOUT" val="a_f_d"/>
  <p:tag name="KSO_WM_SLIDE_LAYOUT_CNT" val="1_1_2"/>
  <p:tag name="KSO_WM_SLIDE_TYPE" val="text"/>
  <p:tag name="KSO_WM_BEAUTIFY_FLAG" val="#wm#"/>
  <p:tag name="KSO_WM_SLIDE_POSITION" val="75*137"/>
  <p:tag name="KSO_WM_SLIDE_SIZE" val="782*319"/>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8*a*1"/>
  <p:tag name="KSO_WM_UNIT_CLEAR" val="1"/>
  <p:tag name="KSO_WM_UNIT_LAYERLEVEL" val="1"/>
  <p:tag name="KSO_WM_UNIT_VALUE" val="14"/>
  <p:tag name="KSO_WM_UNIT_ISCONTENTSTITLE" val="0"/>
  <p:tag name="KSO_WM_UNIT_HIGHLIGHT" val="0"/>
  <p:tag name="KSO_WM_UNIT_COMPATIBLE" val="0"/>
  <p:tag name="KSO_WM_UNIT_PRESET_TEXT" val="谢谢大家"/>
</p:tagLst>
</file>

<file path=ppt/tags/tag28.xml><?xml version="1.0" encoding="utf-8"?>
<p:tagLst xmlns:p="http://schemas.openxmlformats.org/presentationml/2006/main">
  <p:tag name="KSO_WM_TEMPLATE_CATEGORY" val="custom"/>
  <p:tag name="KSO_WM_TEMPLATE_INDEX" val="160498"/>
  <p:tag name="KSO_WM_TAG_VERSION" val="1.0"/>
  <p:tag name="KSO_WM_SLIDE_ID" val="custom160498_28"/>
  <p:tag name="KSO_WM_SLIDE_INDEX" val="28"/>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EMPLATE_CATEGORY" val="custom"/>
  <p:tag name="KSO_WM_TEMPLATE_INDEX" val="160498"/>
  <p:tag name="KSO_WM_TAG_VERSION" val="1.0"/>
  <p:tag name="KSO_WM_SLIDE_ID" val="custom160498_1"/>
  <p:tag name="KSO_WM_SLIDE_INDEX" val="1"/>
  <p:tag name="KSO_WM_SLIDE_ITEM_CNT" val="2"/>
  <p:tag name="KSO_WM_SLIDE_LAYOUT" val="a_b"/>
  <p:tag name="KSO_WM_SLIDE_LAYOUT_CNT" val="1_1"/>
  <p:tag name="KSO_WM_SLIDE_TYPE" val="title"/>
  <p:tag name="KSO_WM_TEMPLATE_THUMBS_INDEX" val="1、11、12、16、24、26、27、28"/>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3*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3*f*1"/>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heme/theme1.xml><?xml version="1.0" encoding="utf-8"?>
<a:theme xmlns:a="http://schemas.openxmlformats.org/drawingml/2006/main" name="1_Office 主题">
  <a:themeElements>
    <a:clrScheme name="自定义 230">
      <a:dk1>
        <a:sysClr val="windowText" lastClr="000000"/>
      </a:dk1>
      <a:lt1>
        <a:sysClr val="window" lastClr="FFFFFF"/>
      </a:lt1>
      <a:dk2>
        <a:srgbClr val="44546A"/>
      </a:dk2>
      <a:lt2>
        <a:srgbClr val="E7E6E6"/>
      </a:lt2>
      <a:accent1>
        <a:srgbClr val="259088"/>
      </a:accent1>
      <a:accent2>
        <a:srgbClr val="D3A815"/>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1251</Words>
  <Application>WPS 演示</Application>
  <PresentationFormat>宽屏</PresentationFormat>
  <Paragraphs>44</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Arial Unicode MS</vt:lpstr>
      <vt:lpstr>Calibri Light</vt:lpstr>
      <vt:lpstr>Calibri</vt:lpstr>
      <vt:lpstr>微软雅黑</vt:lpstr>
      <vt:lpstr>黑体</vt:lpstr>
      <vt:lpstr>Wingdings 2</vt:lpstr>
      <vt:lpstr>幼圆</vt:lpstr>
      <vt:lpstr>1_Office 主题</vt:lpstr>
      <vt:lpstr>LOREM IPSUM DOLOR</vt:lpstr>
      <vt:lpstr>LOREM IPSUM DOLOR</vt:lpstr>
      <vt:lpstr>LOREM IPSUM DOLOR</vt:lpstr>
      <vt:lpstr>LOREM IPSUM DOLOR</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bingyi</dc:creator>
  <cp:lastModifiedBy>bingyi</cp:lastModifiedBy>
  <cp:revision>14</cp:revision>
  <dcterms:created xsi:type="dcterms:W3CDTF">2017-08-03T11:49:11Z</dcterms:created>
  <dcterms:modified xsi:type="dcterms:W3CDTF">2017-08-03T13:31:36Z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