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3" r:id="rId3"/>
    <p:sldId id="301" r:id="rId4"/>
    <p:sldId id="265" r:id="rId5"/>
    <p:sldId id="303" r:id="rId6"/>
    <p:sldId id="304" r:id="rId7"/>
    <p:sldId id="313" r:id="rId8"/>
    <p:sldId id="302" r:id="rId9"/>
    <p:sldId id="308" r:id="rId10"/>
    <p:sldId id="309" r:id="rId11"/>
    <p:sldId id="310" r:id="rId12"/>
    <p:sldId id="311" r:id="rId13"/>
    <p:sldId id="305" r:id="rId14"/>
    <p:sldId id="306" r:id="rId15"/>
    <p:sldId id="307" r:id="rId16"/>
    <p:sldId id="312" r:id="rId17"/>
    <p:sldId id="314" r:id="rId18"/>
    <p:sldId id="315" r:id="rId19"/>
    <p:sldId id="316" r:id="rId20"/>
    <p:sldId id="317" r:id="rId21"/>
  </p:sldIdLst>
  <p:sldSz cx="9144000" cy="5143500" type="screen16x9"/>
  <p:notesSz cx="6858000" cy="9144000"/>
  <p:defaultTextStyle>
    <a:lvl1pPr marL="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59" autoAdjust="0"/>
    <p:restoredTop sz="99072" autoAdjust="0"/>
  </p:normalViewPr>
  <p:slideViewPr>
    <p:cSldViewPr>
      <p:cViewPr>
        <p:scale>
          <a:sx n="130" d="100"/>
          <a:sy n="130" d="100"/>
        </p:scale>
        <p:origin x="-1240" y="-7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EFCE58-41C8-4F33-9470-5ABD755B1884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CF1BF8A-B6AE-4EB9-B059-12AB89B0FFCC}">
      <dgm:prSet phldrT="[文本]"/>
      <dgm:spPr/>
      <dgm:t>
        <a:bodyPr/>
        <a:lstStyle/>
        <a:p>
          <a:r>
            <a:rPr lang="zh-CN" altLang="en-US" dirty="0" smtClean="0"/>
            <a:t>北京</a:t>
          </a:r>
          <a:r>
            <a:rPr lang="en-US" altLang="zh-CN" dirty="0" smtClean="0"/>
            <a:t>BI</a:t>
          </a:r>
          <a:r>
            <a:rPr lang="zh-CN" altLang="en-US" dirty="0" smtClean="0"/>
            <a:t>团队</a:t>
          </a:r>
          <a:endParaRPr lang="en-US" altLang="zh-CN" dirty="0" smtClean="0"/>
        </a:p>
        <a:p>
          <a:r>
            <a:rPr lang="en-US" altLang="zh-CN" dirty="0" smtClean="0"/>
            <a:t>2014</a:t>
          </a:r>
          <a:r>
            <a:rPr lang="zh-CN" altLang="en-US" dirty="0" smtClean="0"/>
            <a:t>年</a:t>
          </a:r>
          <a:r>
            <a:rPr lang="en-US" altLang="zh-CN" dirty="0" smtClean="0"/>
            <a:t>10</a:t>
          </a:r>
          <a:r>
            <a:rPr lang="zh-CN" altLang="en-US" dirty="0" smtClean="0"/>
            <a:t>月前</a:t>
          </a:r>
          <a:endParaRPr lang="en-US" altLang="zh-CN" dirty="0" smtClean="0"/>
        </a:p>
      </dgm:t>
    </dgm:pt>
    <dgm:pt modelId="{8AF8E5D2-86CD-4012-B0A8-D097CAF981A7}" type="parTrans" cxnId="{B6A83AAF-64AF-46A6-91C5-BAF8DD0EAD82}">
      <dgm:prSet/>
      <dgm:spPr/>
      <dgm:t>
        <a:bodyPr/>
        <a:lstStyle/>
        <a:p>
          <a:endParaRPr lang="zh-CN" altLang="en-US"/>
        </a:p>
      </dgm:t>
    </dgm:pt>
    <dgm:pt modelId="{D6891AA0-7518-417D-AFF1-4C6E727A337B}" type="sibTrans" cxnId="{B6A83AAF-64AF-46A6-91C5-BAF8DD0EAD82}">
      <dgm:prSet/>
      <dgm:spPr/>
      <dgm:t>
        <a:bodyPr/>
        <a:lstStyle/>
        <a:p>
          <a:endParaRPr lang="zh-CN" altLang="en-US"/>
        </a:p>
      </dgm:t>
    </dgm:pt>
    <dgm:pt modelId="{78FDE268-1E17-49A3-A0FC-9096D18CD01E}">
      <dgm:prSet phldrT="[文本]"/>
      <dgm:spPr/>
      <dgm:t>
        <a:bodyPr/>
        <a:lstStyle/>
        <a:p>
          <a:r>
            <a:rPr lang="zh-CN" altLang="en-US" dirty="0" smtClean="0"/>
            <a:t>上海基础技术组</a:t>
          </a:r>
          <a:endParaRPr lang="en-US" altLang="zh-CN" dirty="0" smtClean="0"/>
        </a:p>
        <a:p>
          <a:r>
            <a:rPr lang="en-US" altLang="zh-CN" dirty="0" smtClean="0"/>
            <a:t>2015/03—2015/07</a:t>
          </a:r>
          <a:endParaRPr lang="zh-CN" altLang="en-US" dirty="0"/>
        </a:p>
      </dgm:t>
    </dgm:pt>
    <dgm:pt modelId="{36C5DCD7-86AA-4628-8E6C-E41E2049BE46}" type="parTrans" cxnId="{F00D6647-15B4-49C0-A580-B606D883E8C2}">
      <dgm:prSet/>
      <dgm:spPr/>
      <dgm:t>
        <a:bodyPr/>
        <a:lstStyle/>
        <a:p>
          <a:endParaRPr lang="zh-CN" altLang="en-US"/>
        </a:p>
      </dgm:t>
    </dgm:pt>
    <dgm:pt modelId="{B572B19D-365A-45B3-B046-74F883E55D3A}" type="sibTrans" cxnId="{F00D6647-15B4-49C0-A580-B606D883E8C2}">
      <dgm:prSet/>
      <dgm:spPr/>
      <dgm:t>
        <a:bodyPr/>
        <a:lstStyle/>
        <a:p>
          <a:endParaRPr lang="zh-CN" altLang="en-US"/>
        </a:p>
      </dgm:t>
    </dgm:pt>
    <dgm:pt modelId="{C2DC7E46-D483-426A-9BC6-1A997FBFC29D}">
      <dgm:prSet phldrT="[文本]"/>
      <dgm:spPr/>
      <dgm:t>
        <a:bodyPr/>
        <a:lstStyle/>
        <a:p>
          <a:r>
            <a:rPr lang="zh-CN" altLang="en-US" dirty="0" smtClean="0"/>
            <a:t>杭州</a:t>
          </a:r>
          <a:r>
            <a:rPr lang="en-US" altLang="zh-CN" dirty="0" smtClean="0"/>
            <a:t>BI</a:t>
          </a:r>
          <a:r>
            <a:rPr lang="zh-CN" altLang="en-US" dirty="0" smtClean="0"/>
            <a:t>团队</a:t>
          </a:r>
          <a:endParaRPr lang="en-US" altLang="zh-CN" dirty="0" smtClean="0"/>
        </a:p>
        <a:p>
          <a:r>
            <a:rPr lang="en-US" altLang="zh-CN" dirty="0" smtClean="0"/>
            <a:t>2015/07—</a:t>
          </a:r>
          <a:endParaRPr lang="zh-CN" altLang="en-US" dirty="0" smtClean="0"/>
        </a:p>
        <a:p>
          <a:r>
            <a:rPr lang="zh-CN" altLang="en-US" dirty="0" smtClean="0"/>
            <a:t>至今</a:t>
          </a:r>
          <a:endParaRPr lang="zh-CN" altLang="en-US" dirty="0"/>
        </a:p>
      </dgm:t>
    </dgm:pt>
    <dgm:pt modelId="{66A37803-4150-4859-85EC-BA7AFF23D119}" type="parTrans" cxnId="{3D369D28-DCDD-4ACB-BC03-13BB563B3930}">
      <dgm:prSet/>
      <dgm:spPr/>
      <dgm:t>
        <a:bodyPr/>
        <a:lstStyle/>
        <a:p>
          <a:endParaRPr lang="zh-CN" altLang="en-US"/>
        </a:p>
      </dgm:t>
    </dgm:pt>
    <dgm:pt modelId="{053EFF11-69EB-4A9A-A058-2E50C9F6FBDE}" type="sibTrans" cxnId="{3D369D28-DCDD-4ACB-BC03-13BB563B3930}">
      <dgm:prSet/>
      <dgm:spPr/>
      <dgm:t>
        <a:bodyPr/>
        <a:lstStyle/>
        <a:p>
          <a:endParaRPr lang="zh-CN" altLang="en-US"/>
        </a:p>
      </dgm:t>
    </dgm:pt>
    <dgm:pt modelId="{BC3637B5-6CC3-4BB9-BAF0-489EBF1AB4F7}">
      <dgm:prSet phldrT="[文本]"/>
      <dgm:spPr/>
      <dgm:t>
        <a:bodyPr/>
        <a:lstStyle/>
        <a:p>
          <a:r>
            <a:rPr lang="zh-CN" altLang="en-US" dirty="0" smtClean="0"/>
            <a:t>北京核心支付团队</a:t>
          </a:r>
          <a:endParaRPr lang="en-US" altLang="zh-CN" dirty="0" smtClean="0"/>
        </a:p>
        <a:p>
          <a:r>
            <a:rPr lang="en-US" altLang="zh-CN" dirty="0" smtClean="0"/>
            <a:t>2014/10—2015/03</a:t>
          </a:r>
          <a:endParaRPr lang="zh-CN" altLang="en-US" dirty="0"/>
        </a:p>
      </dgm:t>
    </dgm:pt>
    <dgm:pt modelId="{2E15AA0A-150D-4333-BB54-43FABE627D10}" type="parTrans" cxnId="{32B633F9-4B09-4D5F-A185-5AEF4446A394}">
      <dgm:prSet/>
      <dgm:spPr/>
      <dgm:t>
        <a:bodyPr/>
        <a:lstStyle/>
        <a:p>
          <a:endParaRPr lang="zh-CN" altLang="en-US"/>
        </a:p>
      </dgm:t>
    </dgm:pt>
    <dgm:pt modelId="{D7EA606E-7132-4B70-996D-AB9635904FF7}" type="sibTrans" cxnId="{32B633F9-4B09-4D5F-A185-5AEF4446A394}">
      <dgm:prSet/>
      <dgm:spPr/>
      <dgm:t>
        <a:bodyPr/>
        <a:lstStyle/>
        <a:p>
          <a:endParaRPr lang="zh-CN" altLang="en-US"/>
        </a:p>
      </dgm:t>
    </dgm:pt>
    <dgm:pt modelId="{82F3C07B-31AD-48A7-8C80-1C686E97FBC2}" type="pres">
      <dgm:prSet presAssocID="{7BEFCE58-41C8-4F33-9470-5ABD755B188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0F74C79-296B-4F5A-8E61-93500D94A325}" type="pres">
      <dgm:prSet presAssocID="{7CF1BF8A-B6AE-4EB9-B059-12AB89B0FFC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F52346-BA8A-4E45-9D42-32D9090B087A}" type="pres">
      <dgm:prSet presAssocID="{D6891AA0-7518-417D-AFF1-4C6E727A337B}" presName="sibTrans" presStyleCnt="0"/>
      <dgm:spPr/>
    </dgm:pt>
    <dgm:pt modelId="{0AAFF96E-9ED5-4CA9-A1FD-9CE097590DCB}" type="pres">
      <dgm:prSet presAssocID="{BC3637B5-6CC3-4BB9-BAF0-489EBF1AB4F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085F3E-3E64-48C1-85F9-D936465D25FA}" type="pres">
      <dgm:prSet presAssocID="{D7EA606E-7132-4B70-996D-AB9635904FF7}" presName="sibTrans" presStyleCnt="0"/>
      <dgm:spPr/>
    </dgm:pt>
    <dgm:pt modelId="{DCAD35BC-3575-4E42-8069-938F6B07CD2E}" type="pres">
      <dgm:prSet presAssocID="{78FDE268-1E17-49A3-A0FC-9096D18CD01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A9CACD-4373-45AD-B8E9-2C2867527B50}" type="pres">
      <dgm:prSet presAssocID="{B572B19D-365A-45B3-B046-74F883E55D3A}" presName="sibTrans" presStyleCnt="0"/>
      <dgm:spPr/>
    </dgm:pt>
    <dgm:pt modelId="{CC6A9D3D-4CEC-43E6-988E-EFDA7D101639}" type="pres">
      <dgm:prSet presAssocID="{C2DC7E46-D483-426A-9BC6-1A997FBFC29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8DF50E0-F84B-4114-A652-1DB8A1328FD9}" type="presOf" srcId="{7BEFCE58-41C8-4F33-9470-5ABD755B1884}" destId="{82F3C07B-31AD-48A7-8C80-1C686E97FBC2}" srcOrd="0" destOrd="0" presId="urn:microsoft.com/office/officeart/2005/8/layout/hList6"/>
    <dgm:cxn modelId="{2DAF61E7-4BD9-43F0-AC4B-425C4A57393C}" type="presOf" srcId="{C2DC7E46-D483-426A-9BC6-1A997FBFC29D}" destId="{CC6A9D3D-4CEC-43E6-988E-EFDA7D101639}" srcOrd="0" destOrd="0" presId="urn:microsoft.com/office/officeart/2005/8/layout/hList6"/>
    <dgm:cxn modelId="{32B633F9-4B09-4D5F-A185-5AEF4446A394}" srcId="{7BEFCE58-41C8-4F33-9470-5ABD755B1884}" destId="{BC3637B5-6CC3-4BB9-BAF0-489EBF1AB4F7}" srcOrd="1" destOrd="0" parTransId="{2E15AA0A-150D-4333-BB54-43FABE627D10}" sibTransId="{D7EA606E-7132-4B70-996D-AB9635904FF7}"/>
    <dgm:cxn modelId="{B6A83AAF-64AF-46A6-91C5-BAF8DD0EAD82}" srcId="{7BEFCE58-41C8-4F33-9470-5ABD755B1884}" destId="{7CF1BF8A-B6AE-4EB9-B059-12AB89B0FFCC}" srcOrd="0" destOrd="0" parTransId="{8AF8E5D2-86CD-4012-B0A8-D097CAF981A7}" sibTransId="{D6891AA0-7518-417D-AFF1-4C6E727A337B}"/>
    <dgm:cxn modelId="{F00D6647-15B4-49C0-A580-B606D883E8C2}" srcId="{7BEFCE58-41C8-4F33-9470-5ABD755B1884}" destId="{78FDE268-1E17-49A3-A0FC-9096D18CD01E}" srcOrd="2" destOrd="0" parTransId="{36C5DCD7-86AA-4628-8E6C-E41E2049BE46}" sibTransId="{B572B19D-365A-45B3-B046-74F883E55D3A}"/>
    <dgm:cxn modelId="{4704498C-7061-4D15-8A7A-4B50C92D4680}" type="presOf" srcId="{78FDE268-1E17-49A3-A0FC-9096D18CD01E}" destId="{DCAD35BC-3575-4E42-8069-938F6B07CD2E}" srcOrd="0" destOrd="0" presId="urn:microsoft.com/office/officeart/2005/8/layout/hList6"/>
    <dgm:cxn modelId="{8EC5CD98-AD29-4741-8985-12DCCCCB4DE0}" type="presOf" srcId="{BC3637B5-6CC3-4BB9-BAF0-489EBF1AB4F7}" destId="{0AAFF96E-9ED5-4CA9-A1FD-9CE097590DCB}" srcOrd="0" destOrd="0" presId="urn:microsoft.com/office/officeart/2005/8/layout/hList6"/>
    <dgm:cxn modelId="{73F089B6-F5D9-4C73-8C6D-75319FD3651E}" type="presOf" srcId="{7CF1BF8A-B6AE-4EB9-B059-12AB89B0FFCC}" destId="{F0F74C79-296B-4F5A-8E61-93500D94A325}" srcOrd="0" destOrd="0" presId="urn:microsoft.com/office/officeart/2005/8/layout/hList6"/>
    <dgm:cxn modelId="{3D369D28-DCDD-4ACB-BC03-13BB563B3930}" srcId="{7BEFCE58-41C8-4F33-9470-5ABD755B1884}" destId="{C2DC7E46-D483-426A-9BC6-1A997FBFC29D}" srcOrd="3" destOrd="0" parTransId="{66A37803-4150-4859-85EC-BA7AFF23D119}" sibTransId="{053EFF11-69EB-4A9A-A058-2E50C9F6FBDE}"/>
    <dgm:cxn modelId="{BD949C92-458C-4666-BF8F-661A5A478DF4}" type="presParOf" srcId="{82F3C07B-31AD-48A7-8C80-1C686E97FBC2}" destId="{F0F74C79-296B-4F5A-8E61-93500D94A325}" srcOrd="0" destOrd="0" presId="urn:microsoft.com/office/officeart/2005/8/layout/hList6"/>
    <dgm:cxn modelId="{CDB69415-703E-4A45-9A88-A25F0A7E5946}" type="presParOf" srcId="{82F3C07B-31AD-48A7-8C80-1C686E97FBC2}" destId="{98F52346-BA8A-4E45-9D42-32D9090B087A}" srcOrd="1" destOrd="0" presId="urn:microsoft.com/office/officeart/2005/8/layout/hList6"/>
    <dgm:cxn modelId="{F13B8E97-9659-4D67-8D38-60E9E2C94C90}" type="presParOf" srcId="{82F3C07B-31AD-48A7-8C80-1C686E97FBC2}" destId="{0AAFF96E-9ED5-4CA9-A1FD-9CE097590DCB}" srcOrd="2" destOrd="0" presId="urn:microsoft.com/office/officeart/2005/8/layout/hList6"/>
    <dgm:cxn modelId="{031203FE-DC3E-48A4-B6EE-E1E3335F68BE}" type="presParOf" srcId="{82F3C07B-31AD-48A7-8C80-1C686E97FBC2}" destId="{CC085F3E-3E64-48C1-85F9-D936465D25FA}" srcOrd="3" destOrd="0" presId="urn:microsoft.com/office/officeart/2005/8/layout/hList6"/>
    <dgm:cxn modelId="{12F75D68-39C7-4B01-A3D5-0EE31134E50B}" type="presParOf" srcId="{82F3C07B-31AD-48A7-8C80-1C686E97FBC2}" destId="{DCAD35BC-3575-4E42-8069-938F6B07CD2E}" srcOrd="4" destOrd="0" presId="urn:microsoft.com/office/officeart/2005/8/layout/hList6"/>
    <dgm:cxn modelId="{79AB24B9-6F1D-40F4-BB8C-140DEA213BA4}" type="presParOf" srcId="{82F3C07B-31AD-48A7-8C80-1C686E97FBC2}" destId="{B6A9CACD-4373-45AD-B8E9-2C2867527B50}" srcOrd="5" destOrd="0" presId="urn:microsoft.com/office/officeart/2005/8/layout/hList6"/>
    <dgm:cxn modelId="{44CCAB22-F4C2-480E-BF41-EF540C447C63}" type="presParOf" srcId="{82F3C07B-31AD-48A7-8C80-1C686E97FBC2}" destId="{CC6A9D3D-4CEC-43E6-988E-EFDA7D101639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4716B6-5467-4361-8047-A548F4237049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555375B-C2A4-4BED-911A-CDCC9209C343}">
      <dgm:prSet phldrT="[文本]" custT="1"/>
      <dgm:spPr/>
      <dgm:t>
        <a:bodyPr/>
        <a:lstStyle/>
        <a:p>
          <a:r>
            <a:rPr lang="zh-CN" altLang="en-US" sz="1800" dirty="0" smtClean="0"/>
            <a:t>旧</a:t>
          </a:r>
          <a:r>
            <a:rPr lang="en-US" altLang="zh-CN" sz="1800" dirty="0" smtClean="0"/>
            <a:t>BI</a:t>
          </a:r>
          <a:r>
            <a:rPr lang="zh-CN" altLang="en-US" sz="1800" dirty="0" smtClean="0"/>
            <a:t>平台</a:t>
          </a:r>
          <a:endParaRPr lang="zh-CN" altLang="en-US" sz="1800" dirty="0"/>
        </a:p>
      </dgm:t>
    </dgm:pt>
    <dgm:pt modelId="{3B13CF4C-65EB-4978-9D12-DF5A270F8F20}" type="parTrans" cxnId="{2F2ED695-9081-4B5F-8B62-001F09DBDE4D}">
      <dgm:prSet/>
      <dgm:spPr/>
      <dgm:t>
        <a:bodyPr/>
        <a:lstStyle/>
        <a:p>
          <a:endParaRPr lang="zh-CN" altLang="en-US"/>
        </a:p>
      </dgm:t>
    </dgm:pt>
    <dgm:pt modelId="{230BD221-79D1-43C5-83A4-76DC8E5A7844}" type="sibTrans" cxnId="{2F2ED695-9081-4B5F-8B62-001F09DBDE4D}">
      <dgm:prSet/>
      <dgm:spPr/>
      <dgm:t>
        <a:bodyPr/>
        <a:lstStyle/>
        <a:p>
          <a:endParaRPr lang="zh-CN" altLang="en-US"/>
        </a:p>
      </dgm:t>
    </dgm:pt>
    <dgm:pt modelId="{605AA1F3-C4CD-4C7B-B0F5-38B80F422008}">
      <dgm:prSet phldrT="[文本]" custT="1"/>
      <dgm:spPr/>
      <dgm:t>
        <a:bodyPr/>
        <a:lstStyle/>
        <a:p>
          <a:pPr algn="ctr"/>
          <a:r>
            <a:rPr lang="en-US" altLang="zh-CN" sz="1800" dirty="0" smtClean="0"/>
            <a:t>Linux</a:t>
          </a:r>
          <a:r>
            <a:rPr lang="zh-CN" altLang="en-US" sz="1800" dirty="0" smtClean="0"/>
            <a:t>单机</a:t>
          </a:r>
          <a:r>
            <a:rPr lang="en-US" altLang="zh-CN" sz="1800" dirty="0" smtClean="0"/>
            <a:t>+Shell</a:t>
          </a:r>
        </a:p>
        <a:p>
          <a:pPr algn="l"/>
          <a:r>
            <a:rPr lang="en-US" altLang="zh-CN" sz="1100" dirty="0" smtClean="0"/>
            <a:t>1</a:t>
          </a:r>
          <a:r>
            <a:rPr lang="zh-CN" altLang="en-US" sz="1100" dirty="0" smtClean="0"/>
            <a:t>、计算耗时较长，不能扩展</a:t>
          </a:r>
          <a:endParaRPr lang="en-US" altLang="zh-CN" sz="1100" dirty="0" smtClean="0"/>
        </a:p>
        <a:p>
          <a:pPr algn="l"/>
          <a:r>
            <a:rPr lang="en-US" altLang="zh-CN" sz="1100" dirty="0" smtClean="0"/>
            <a:t>2</a:t>
          </a:r>
          <a:r>
            <a:rPr lang="zh-CN" altLang="en-US" sz="1100" dirty="0" smtClean="0"/>
            <a:t>、没有数据中心，数据整合繁琐</a:t>
          </a:r>
          <a:endParaRPr lang="en-US" altLang="zh-CN" sz="1100" dirty="0" smtClean="0"/>
        </a:p>
        <a:p>
          <a:pPr algn="l"/>
          <a:r>
            <a:rPr lang="en-US" altLang="zh-CN" sz="1100" dirty="0" smtClean="0"/>
            <a:t>3</a:t>
          </a:r>
          <a:r>
            <a:rPr lang="zh-CN" altLang="en-US" sz="1100" dirty="0" smtClean="0"/>
            <a:t>、报表展现不够丰富</a:t>
          </a:r>
          <a:endParaRPr lang="en-US" altLang="zh-CN" sz="1100" dirty="0" smtClean="0"/>
        </a:p>
        <a:p>
          <a:pPr algn="l"/>
          <a:endParaRPr lang="zh-CN" altLang="en-US" sz="1300" dirty="0"/>
        </a:p>
      </dgm:t>
    </dgm:pt>
    <dgm:pt modelId="{BA0062D1-8C97-4181-944C-EAEAC9328D2C}" type="parTrans" cxnId="{970A6739-1BA6-498D-A5EA-527D70B7939A}">
      <dgm:prSet/>
      <dgm:spPr/>
      <dgm:t>
        <a:bodyPr/>
        <a:lstStyle/>
        <a:p>
          <a:endParaRPr lang="zh-CN" altLang="en-US"/>
        </a:p>
      </dgm:t>
    </dgm:pt>
    <dgm:pt modelId="{058552C6-24A7-4FE1-891B-05D80BB9AB4B}" type="sibTrans" cxnId="{970A6739-1BA6-498D-A5EA-527D70B7939A}">
      <dgm:prSet/>
      <dgm:spPr/>
      <dgm:t>
        <a:bodyPr/>
        <a:lstStyle/>
        <a:p>
          <a:endParaRPr lang="zh-CN" altLang="en-US"/>
        </a:p>
      </dgm:t>
    </dgm:pt>
    <dgm:pt modelId="{717F75B3-87BF-48C6-AD0D-C7879A8582C6}">
      <dgm:prSet phldrT="[文本]" custT="1"/>
      <dgm:spPr/>
      <dgm:t>
        <a:bodyPr/>
        <a:lstStyle/>
        <a:p>
          <a:r>
            <a:rPr lang="en-US" altLang="zh-CN" sz="1800" dirty="0" smtClean="0"/>
            <a:t>Palo</a:t>
          </a:r>
          <a:r>
            <a:rPr lang="zh-CN" altLang="en-US" sz="1800" dirty="0" smtClean="0"/>
            <a:t>大数据中心</a:t>
          </a:r>
          <a:r>
            <a:rPr lang="en-US" altLang="zh-CN" sz="1800" b="1" dirty="0" smtClean="0"/>
            <a:t>+J</a:t>
          </a:r>
          <a:r>
            <a:rPr lang="en-US" altLang="zh-CN" sz="1800" dirty="0" smtClean="0"/>
            <a:t>ava</a:t>
          </a:r>
          <a:r>
            <a:rPr lang="zh-CN" altLang="en-US" sz="1800" dirty="0" smtClean="0"/>
            <a:t>数据导入、计算模块</a:t>
          </a:r>
          <a:r>
            <a:rPr lang="en-US" altLang="zh-CN" sz="1800" b="1" dirty="0" smtClean="0"/>
            <a:t>+</a:t>
          </a:r>
          <a:r>
            <a:rPr lang="en-US" altLang="zh-CN" sz="1800" dirty="0" smtClean="0"/>
            <a:t>BIEE</a:t>
          </a:r>
          <a:endParaRPr lang="zh-CN" altLang="en-US" sz="1800" dirty="0"/>
        </a:p>
      </dgm:t>
    </dgm:pt>
    <dgm:pt modelId="{1F3ED161-F6DF-42FC-943F-23D0C39D8043}" type="parTrans" cxnId="{98206078-CF0E-48B3-A420-8598167B0319}">
      <dgm:prSet/>
      <dgm:spPr/>
      <dgm:t>
        <a:bodyPr/>
        <a:lstStyle/>
        <a:p>
          <a:endParaRPr lang="zh-CN" altLang="en-US"/>
        </a:p>
      </dgm:t>
    </dgm:pt>
    <dgm:pt modelId="{9C3DB518-ECC5-4EE6-B4F8-D88FD5183D0F}" type="sibTrans" cxnId="{98206078-CF0E-48B3-A420-8598167B0319}">
      <dgm:prSet/>
      <dgm:spPr/>
      <dgm:t>
        <a:bodyPr/>
        <a:lstStyle/>
        <a:p>
          <a:endParaRPr lang="zh-CN" altLang="en-US"/>
        </a:p>
      </dgm:t>
    </dgm:pt>
    <dgm:pt modelId="{DACDDBE9-082C-4B41-99B2-0757A24521FD}">
      <dgm:prSet phldrT="[文本]" custT="1"/>
      <dgm:spPr/>
      <dgm:t>
        <a:bodyPr/>
        <a:lstStyle/>
        <a:p>
          <a:r>
            <a:rPr lang="zh-CN" altLang="en-US" sz="1800" dirty="0" smtClean="0"/>
            <a:t>在路上</a:t>
          </a:r>
          <a:endParaRPr lang="zh-CN" altLang="en-US" sz="1800" dirty="0"/>
        </a:p>
      </dgm:t>
    </dgm:pt>
    <dgm:pt modelId="{884A80C5-951D-40EE-A78B-3AC967F47FF8}" type="parTrans" cxnId="{3D1686ED-BC70-4731-80F1-7B5FE07A61A1}">
      <dgm:prSet/>
      <dgm:spPr/>
      <dgm:t>
        <a:bodyPr/>
        <a:lstStyle/>
        <a:p>
          <a:endParaRPr lang="zh-CN" altLang="en-US"/>
        </a:p>
      </dgm:t>
    </dgm:pt>
    <dgm:pt modelId="{1D3BC263-9780-4A90-A518-25C8D05AA687}" type="sibTrans" cxnId="{3D1686ED-BC70-4731-80F1-7B5FE07A61A1}">
      <dgm:prSet/>
      <dgm:spPr/>
      <dgm:t>
        <a:bodyPr/>
        <a:lstStyle/>
        <a:p>
          <a:endParaRPr lang="zh-CN" altLang="en-US"/>
        </a:p>
      </dgm:t>
    </dgm:pt>
    <dgm:pt modelId="{2077EE52-EF8B-48C3-A18C-5F0D8340D567}" type="pres">
      <dgm:prSet presAssocID="{084716B6-5467-4361-8047-A548F423704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1FA9539-7874-4A7C-892E-84C7F750C5D5}" type="pres">
      <dgm:prSet presAssocID="{1555375B-C2A4-4BED-911A-CDCC9209C34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D2CD52-08FD-48FD-AB8C-41FCA88B9CB7}" type="pres">
      <dgm:prSet presAssocID="{230BD221-79D1-43C5-83A4-76DC8E5A7844}" presName="sibTrans" presStyleCnt="0"/>
      <dgm:spPr/>
    </dgm:pt>
    <dgm:pt modelId="{7E2C9F0F-3FBD-4F3E-8FAA-9447F57DD06D}" type="pres">
      <dgm:prSet presAssocID="{605AA1F3-C4CD-4C7B-B0F5-38B80F42200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61B90D-AA8D-4315-A882-222739C1CD22}" type="pres">
      <dgm:prSet presAssocID="{058552C6-24A7-4FE1-891B-05D80BB9AB4B}" presName="sibTrans" presStyleCnt="0"/>
      <dgm:spPr/>
    </dgm:pt>
    <dgm:pt modelId="{7767D5A1-5B84-4740-ABA3-14E5BF2C1BB7}" type="pres">
      <dgm:prSet presAssocID="{717F75B3-87BF-48C6-AD0D-C7879A8582C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1523FA-E54F-45B5-B6F8-05DA1147654E}" type="pres">
      <dgm:prSet presAssocID="{9C3DB518-ECC5-4EE6-B4F8-D88FD5183D0F}" presName="sibTrans" presStyleCnt="0"/>
      <dgm:spPr/>
    </dgm:pt>
    <dgm:pt modelId="{7F0E84BD-4B8D-4D80-8741-6E2B3A7596E4}" type="pres">
      <dgm:prSet presAssocID="{DACDDBE9-082C-4B41-99B2-0757A24521F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8206078-CF0E-48B3-A420-8598167B0319}" srcId="{084716B6-5467-4361-8047-A548F4237049}" destId="{717F75B3-87BF-48C6-AD0D-C7879A8582C6}" srcOrd="2" destOrd="0" parTransId="{1F3ED161-F6DF-42FC-943F-23D0C39D8043}" sibTransId="{9C3DB518-ECC5-4EE6-B4F8-D88FD5183D0F}"/>
    <dgm:cxn modelId="{2F2ED695-9081-4B5F-8B62-001F09DBDE4D}" srcId="{084716B6-5467-4361-8047-A548F4237049}" destId="{1555375B-C2A4-4BED-911A-CDCC9209C343}" srcOrd="0" destOrd="0" parTransId="{3B13CF4C-65EB-4978-9D12-DF5A270F8F20}" sibTransId="{230BD221-79D1-43C5-83A4-76DC8E5A7844}"/>
    <dgm:cxn modelId="{827877D1-527D-4D4F-A148-0C41FDF82080}" type="presOf" srcId="{1555375B-C2A4-4BED-911A-CDCC9209C343}" destId="{E1FA9539-7874-4A7C-892E-84C7F750C5D5}" srcOrd="0" destOrd="0" presId="urn:microsoft.com/office/officeart/2005/8/layout/hList6"/>
    <dgm:cxn modelId="{970A6739-1BA6-498D-A5EA-527D70B7939A}" srcId="{084716B6-5467-4361-8047-A548F4237049}" destId="{605AA1F3-C4CD-4C7B-B0F5-38B80F422008}" srcOrd="1" destOrd="0" parTransId="{BA0062D1-8C97-4181-944C-EAEAC9328D2C}" sibTransId="{058552C6-24A7-4FE1-891B-05D80BB9AB4B}"/>
    <dgm:cxn modelId="{B6A0CA23-C8F7-4C3C-9D10-3A646CDBAB4F}" type="presOf" srcId="{084716B6-5467-4361-8047-A548F4237049}" destId="{2077EE52-EF8B-48C3-A18C-5F0D8340D567}" srcOrd="0" destOrd="0" presId="urn:microsoft.com/office/officeart/2005/8/layout/hList6"/>
    <dgm:cxn modelId="{EC4B0E09-5715-49F4-A6D1-32E602081B80}" type="presOf" srcId="{DACDDBE9-082C-4B41-99B2-0757A24521FD}" destId="{7F0E84BD-4B8D-4D80-8741-6E2B3A7596E4}" srcOrd="0" destOrd="0" presId="urn:microsoft.com/office/officeart/2005/8/layout/hList6"/>
    <dgm:cxn modelId="{B5FC8128-2317-4661-BBE6-B260194CC332}" type="presOf" srcId="{717F75B3-87BF-48C6-AD0D-C7879A8582C6}" destId="{7767D5A1-5B84-4740-ABA3-14E5BF2C1BB7}" srcOrd="0" destOrd="0" presId="urn:microsoft.com/office/officeart/2005/8/layout/hList6"/>
    <dgm:cxn modelId="{C7BBB348-B0D9-4061-8CBD-7C450FAC70AB}" type="presOf" srcId="{605AA1F3-C4CD-4C7B-B0F5-38B80F422008}" destId="{7E2C9F0F-3FBD-4F3E-8FAA-9447F57DD06D}" srcOrd="0" destOrd="0" presId="urn:microsoft.com/office/officeart/2005/8/layout/hList6"/>
    <dgm:cxn modelId="{3D1686ED-BC70-4731-80F1-7B5FE07A61A1}" srcId="{084716B6-5467-4361-8047-A548F4237049}" destId="{DACDDBE9-082C-4B41-99B2-0757A24521FD}" srcOrd="3" destOrd="0" parTransId="{884A80C5-951D-40EE-A78B-3AC967F47FF8}" sibTransId="{1D3BC263-9780-4A90-A518-25C8D05AA687}"/>
    <dgm:cxn modelId="{A46AF199-8642-4AFD-8721-480FE0AD7839}" type="presParOf" srcId="{2077EE52-EF8B-48C3-A18C-5F0D8340D567}" destId="{E1FA9539-7874-4A7C-892E-84C7F750C5D5}" srcOrd="0" destOrd="0" presId="urn:microsoft.com/office/officeart/2005/8/layout/hList6"/>
    <dgm:cxn modelId="{BF2B98FC-D4D0-4504-ACA3-CDA73BF56D33}" type="presParOf" srcId="{2077EE52-EF8B-48C3-A18C-5F0D8340D567}" destId="{44D2CD52-08FD-48FD-AB8C-41FCA88B9CB7}" srcOrd="1" destOrd="0" presId="urn:microsoft.com/office/officeart/2005/8/layout/hList6"/>
    <dgm:cxn modelId="{C0D960C5-E4C3-4E18-955C-577AC372E6FC}" type="presParOf" srcId="{2077EE52-EF8B-48C3-A18C-5F0D8340D567}" destId="{7E2C9F0F-3FBD-4F3E-8FAA-9447F57DD06D}" srcOrd="2" destOrd="0" presId="urn:microsoft.com/office/officeart/2005/8/layout/hList6"/>
    <dgm:cxn modelId="{BC903B47-88F5-4D63-8925-D9AB9C000130}" type="presParOf" srcId="{2077EE52-EF8B-48C3-A18C-5F0D8340D567}" destId="{7F61B90D-AA8D-4315-A882-222739C1CD22}" srcOrd="3" destOrd="0" presId="urn:microsoft.com/office/officeart/2005/8/layout/hList6"/>
    <dgm:cxn modelId="{D9E33C78-BE3F-4A43-9107-393A996EF68F}" type="presParOf" srcId="{2077EE52-EF8B-48C3-A18C-5F0D8340D567}" destId="{7767D5A1-5B84-4740-ABA3-14E5BF2C1BB7}" srcOrd="4" destOrd="0" presId="urn:microsoft.com/office/officeart/2005/8/layout/hList6"/>
    <dgm:cxn modelId="{53CEAD51-710D-48DE-8372-305877B608D5}" type="presParOf" srcId="{2077EE52-EF8B-48C3-A18C-5F0D8340D567}" destId="{4D1523FA-E54F-45B5-B6F8-05DA1147654E}" srcOrd="5" destOrd="0" presId="urn:microsoft.com/office/officeart/2005/8/layout/hList6"/>
    <dgm:cxn modelId="{DEB28E88-8583-4086-B726-C7AA757FDDF4}" type="presParOf" srcId="{2077EE52-EF8B-48C3-A18C-5F0D8340D567}" destId="{7F0E84BD-4B8D-4D80-8741-6E2B3A7596E4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9FE2E2-A037-4243-B4D1-0ADEE6C6E0A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E4D17E5-A711-4410-865E-F53D4AED0D27}">
      <dgm:prSet phldrT="[文本]"/>
      <dgm:spPr/>
      <dgm:t>
        <a:bodyPr/>
        <a:lstStyle/>
        <a:p>
          <a:r>
            <a:rPr lang="zh-CN" altLang="en-US" dirty="0" smtClean="0"/>
            <a:t>存储问题</a:t>
          </a:r>
          <a:endParaRPr lang="zh-CN" altLang="en-US" dirty="0"/>
        </a:p>
      </dgm:t>
    </dgm:pt>
    <dgm:pt modelId="{CEB5AEAB-717C-40D4-AB91-288630EBA76F}" type="parTrans" cxnId="{FB7DDE3E-B8FD-4867-9C55-2D68721927DF}">
      <dgm:prSet/>
      <dgm:spPr/>
      <dgm:t>
        <a:bodyPr/>
        <a:lstStyle/>
        <a:p>
          <a:endParaRPr lang="zh-CN" altLang="en-US"/>
        </a:p>
      </dgm:t>
    </dgm:pt>
    <dgm:pt modelId="{9B4BF60A-179A-4A90-BE25-683BDFB1C998}" type="sibTrans" cxnId="{FB7DDE3E-B8FD-4867-9C55-2D68721927DF}">
      <dgm:prSet/>
      <dgm:spPr/>
      <dgm:t>
        <a:bodyPr/>
        <a:lstStyle/>
        <a:p>
          <a:endParaRPr lang="zh-CN" altLang="en-US"/>
        </a:p>
      </dgm:t>
    </dgm:pt>
    <dgm:pt modelId="{CE1F7E4F-147D-49A6-89DE-60F7D1D96F03}">
      <dgm:prSet phldrT="[文本]"/>
      <dgm:spPr/>
      <dgm:t>
        <a:bodyPr/>
        <a:lstStyle/>
        <a:p>
          <a:r>
            <a:rPr lang="zh-CN" altLang="en-US" dirty="0" smtClean="0"/>
            <a:t>数据库</a:t>
          </a:r>
          <a:endParaRPr lang="zh-CN" altLang="en-US" dirty="0"/>
        </a:p>
      </dgm:t>
    </dgm:pt>
    <dgm:pt modelId="{FB7A6EB9-8C67-4E6C-87F0-E835E03B7B4B}" type="parTrans" cxnId="{27062520-85B5-4F20-AFF7-10002812FBBC}">
      <dgm:prSet/>
      <dgm:spPr/>
      <dgm:t>
        <a:bodyPr/>
        <a:lstStyle/>
        <a:p>
          <a:endParaRPr lang="zh-CN" altLang="en-US"/>
        </a:p>
      </dgm:t>
    </dgm:pt>
    <dgm:pt modelId="{FB56FFA8-9952-454E-9F5C-51C89B66DAFF}" type="sibTrans" cxnId="{27062520-85B5-4F20-AFF7-10002812FBBC}">
      <dgm:prSet/>
      <dgm:spPr/>
      <dgm:t>
        <a:bodyPr/>
        <a:lstStyle/>
        <a:p>
          <a:endParaRPr lang="zh-CN" altLang="en-US"/>
        </a:p>
      </dgm:t>
    </dgm:pt>
    <dgm:pt modelId="{43E6DA68-A0A7-4BED-A71D-C2C1FD291DFC}">
      <dgm:prSet phldrT="[文本]"/>
      <dgm:spPr/>
      <dgm:t>
        <a:bodyPr/>
        <a:lstStyle/>
        <a:p>
          <a:r>
            <a:rPr lang="en-US" altLang="zh-CN" dirty="0" smtClean="0">
              <a:solidFill>
                <a:srgbClr val="FF0000"/>
              </a:solidFill>
            </a:rPr>
            <a:t>MySQL</a:t>
          </a:r>
          <a:endParaRPr lang="zh-CN" altLang="en-US" dirty="0">
            <a:solidFill>
              <a:srgbClr val="FF0000"/>
            </a:solidFill>
          </a:endParaRPr>
        </a:p>
      </dgm:t>
    </dgm:pt>
    <dgm:pt modelId="{64D96CE0-50EA-4B2C-A4EC-7474103EAC8C}" type="parTrans" cxnId="{655024D8-C340-4701-BC2B-2D4476DECE27}">
      <dgm:prSet/>
      <dgm:spPr/>
      <dgm:t>
        <a:bodyPr/>
        <a:lstStyle/>
        <a:p>
          <a:endParaRPr lang="zh-CN" altLang="en-US"/>
        </a:p>
      </dgm:t>
    </dgm:pt>
    <dgm:pt modelId="{78EBA369-F75B-42AE-B53C-5B3D728F87C2}" type="sibTrans" cxnId="{655024D8-C340-4701-BC2B-2D4476DECE27}">
      <dgm:prSet/>
      <dgm:spPr/>
      <dgm:t>
        <a:bodyPr/>
        <a:lstStyle/>
        <a:p>
          <a:endParaRPr lang="zh-CN" altLang="en-US"/>
        </a:p>
      </dgm:t>
    </dgm:pt>
    <dgm:pt modelId="{CE8ECA65-F95E-4B5E-9732-BDAEFBF0BA5F}">
      <dgm:prSet phldrT="[文本]"/>
      <dgm:spPr/>
      <dgm:t>
        <a:bodyPr/>
        <a:lstStyle/>
        <a:p>
          <a:r>
            <a:rPr lang="en-US" altLang="zh-CN" dirty="0" smtClean="0"/>
            <a:t>Oracle</a:t>
          </a:r>
          <a:endParaRPr lang="zh-CN" altLang="en-US" dirty="0"/>
        </a:p>
      </dgm:t>
    </dgm:pt>
    <dgm:pt modelId="{EC1B1903-9993-4678-96C3-2B02DFC9521D}" type="parTrans" cxnId="{33F07806-6F3A-4E3F-BA6B-E209C2A237A6}">
      <dgm:prSet/>
      <dgm:spPr/>
      <dgm:t>
        <a:bodyPr/>
        <a:lstStyle/>
        <a:p>
          <a:endParaRPr lang="zh-CN" altLang="en-US"/>
        </a:p>
      </dgm:t>
    </dgm:pt>
    <dgm:pt modelId="{7C92218C-EDE8-42BD-8F44-4879E50005AC}" type="sibTrans" cxnId="{33F07806-6F3A-4E3F-BA6B-E209C2A237A6}">
      <dgm:prSet/>
      <dgm:spPr/>
      <dgm:t>
        <a:bodyPr/>
        <a:lstStyle/>
        <a:p>
          <a:endParaRPr lang="zh-CN" altLang="en-US"/>
        </a:p>
      </dgm:t>
    </dgm:pt>
    <dgm:pt modelId="{BB2722F2-8D97-4AC9-929C-9A9F2CBEFB41}">
      <dgm:prSet phldrT="[文本]"/>
      <dgm:spPr/>
      <dgm:t>
        <a:bodyPr/>
        <a:lstStyle/>
        <a:p>
          <a:r>
            <a:rPr lang="zh-CN" altLang="en-US" dirty="0" smtClean="0"/>
            <a:t>分布式存储</a:t>
          </a:r>
          <a:endParaRPr lang="zh-CN" altLang="en-US" dirty="0"/>
        </a:p>
      </dgm:t>
    </dgm:pt>
    <dgm:pt modelId="{1011CEC0-B0CD-447C-8E42-06C33D2ABB85}" type="parTrans" cxnId="{04F5365E-2C69-4B69-84F2-F1619FA6B0A2}">
      <dgm:prSet/>
      <dgm:spPr/>
      <dgm:t>
        <a:bodyPr/>
        <a:lstStyle/>
        <a:p>
          <a:endParaRPr lang="zh-CN" altLang="en-US"/>
        </a:p>
      </dgm:t>
    </dgm:pt>
    <dgm:pt modelId="{FF422289-AFBD-4BD1-8D51-52BD136BDD44}" type="sibTrans" cxnId="{04F5365E-2C69-4B69-84F2-F1619FA6B0A2}">
      <dgm:prSet/>
      <dgm:spPr/>
      <dgm:t>
        <a:bodyPr/>
        <a:lstStyle/>
        <a:p>
          <a:endParaRPr lang="zh-CN" altLang="en-US"/>
        </a:p>
      </dgm:t>
    </dgm:pt>
    <dgm:pt modelId="{D4F26E16-180C-403C-9CDA-245A9C62C95B}">
      <dgm:prSet phldrT="[文本]"/>
      <dgm:spPr/>
      <dgm:t>
        <a:bodyPr/>
        <a:lstStyle/>
        <a:p>
          <a:r>
            <a:rPr lang="en-US" altLang="zh-CN" b="1" dirty="0" smtClean="0">
              <a:solidFill>
                <a:srgbClr val="FF0000"/>
              </a:solidFill>
            </a:rPr>
            <a:t>HDFS</a:t>
          </a:r>
          <a:endParaRPr lang="zh-CN" altLang="en-US" b="1" dirty="0">
            <a:solidFill>
              <a:srgbClr val="FF0000"/>
            </a:solidFill>
          </a:endParaRPr>
        </a:p>
      </dgm:t>
    </dgm:pt>
    <dgm:pt modelId="{BDEAEF1F-F83B-45A0-9FB7-B4BD8274B73B}" type="parTrans" cxnId="{2890F006-D7C5-4755-9EF3-FEAC494A5CEF}">
      <dgm:prSet/>
      <dgm:spPr/>
      <dgm:t>
        <a:bodyPr/>
        <a:lstStyle/>
        <a:p>
          <a:endParaRPr lang="zh-CN" altLang="en-US"/>
        </a:p>
      </dgm:t>
    </dgm:pt>
    <dgm:pt modelId="{D22832FA-3C5E-4946-B174-694B68F9F53B}" type="sibTrans" cxnId="{2890F006-D7C5-4755-9EF3-FEAC494A5CEF}">
      <dgm:prSet/>
      <dgm:spPr/>
      <dgm:t>
        <a:bodyPr/>
        <a:lstStyle/>
        <a:p>
          <a:endParaRPr lang="zh-CN" altLang="en-US"/>
        </a:p>
      </dgm:t>
    </dgm:pt>
    <dgm:pt modelId="{E29F49C5-601B-4F0D-BBD7-67C166B4E617}">
      <dgm:prSet phldrT="[文本]"/>
      <dgm:spPr/>
      <dgm:t>
        <a:bodyPr/>
        <a:lstStyle/>
        <a:p>
          <a:r>
            <a:rPr lang="en-US" altLang="zh-CN" dirty="0" smtClean="0"/>
            <a:t>DB2</a:t>
          </a:r>
          <a:endParaRPr lang="zh-CN" altLang="en-US" dirty="0"/>
        </a:p>
      </dgm:t>
    </dgm:pt>
    <dgm:pt modelId="{02DB3CDD-18E2-448E-996A-68449E5F6E37}" type="parTrans" cxnId="{89046B4F-DB0E-45DC-9D0C-D60235AC22F2}">
      <dgm:prSet/>
      <dgm:spPr/>
      <dgm:t>
        <a:bodyPr/>
        <a:lstStyle/>
        <a:p>
          <a:endParaRPr lang="zh-CN" altLang="en-US"/>
        </a:p>
      </dgm:t>
    </dgm:pt>
    <dgm:pt modelId="{7FA3690E-60D1-4F47-A623-647564C168E8}" type="sibTrans" cxnId="{89046B4F-DB0E-45DC-9D0C-D60235AC22F2}">
      <dgm:prSet/>
      <dgm:spPr/>
      <dgm:t>
        <a:bodyPr/>
        <a:lstStyle/>
        <a:p>
          <a:endParaRPr lang="zh-CN" altLang="en-US"/>
        </a:p>
      </dgm:t>
    </dgm:pt>
    <dgm:pt modelId="{2F69C1B4-C97D-2144-A89D-48DF6320CD8B}">
      <dgm:prSet phldrT="[文本]"/>
      <dgm:spPr/>
      <dgm:t>
        <a:bodyPr/>
        <a:lstStyle/>
        <a:p>
          <a:r>
            <a:rPr lang="en-US" altLang="zh-CN" dirty="0" smtClean="0"/>
            <a:t>AFS</a:t>
          </a:r>
          <a:endParaRPr lang="zh-CN" altLang="en-US" dirty="0"/>
        </a:p>
      </dgm:t>
    </dgm:pt>
    <dgm:pt modelId="{DC373168-44E7-FC46-8DA4-DC1319417243}" type="parTrans" cxnId="{D66BC1E3-4C3E-AE46-89E4-FE377612B307}">
      <dgm:prSet/>
      <dgm:spPr/>
      <dgm:t>
        <a:bodyPr/>
        <a:lstStyle/>
        <a:p>
          <a:endParaRPr lang="zh-CN" altLang="en-US"/>
        </a:p>
      </dgm:t>
    </dgm:pt>
    <dgm:pt modelId="{80AFF310-870C-C847-8588-F8C49C85D9E3}" type="sibTrans" cxnId="{D66BC1E3-4C3E-AE46-89E4-FE377612B307}">
      <dgm:prSet/>
      <dgm:spPr/>
      <dgm:t>
        <a:bodyPr/>
        <a:lstStyle/>
        <a:p>
          <a:endParaRPr lang="zh-CN" altLang="en-US"/>
        </a:p>
      </dgm:t>
    </dgm:pt>
    <dgm:pt modelId="{AE5B2650-6057-448B-BDF6-8915D7FE9682}" type="pres">
      <dgm:prSet presAssocID="{A79FE2E2-A037-4243-B4D1-0ADEE6C6E0A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58CFC85-980A-4B99-80F8-22CB1E8A6759}" type="pres">
      <dgm:prSet presAssocID="{AE4D17E5-A711-4410-865E-F53D4AED0D27}" presName="root1" presStyleCnt="0"/>
      <dgm:spPr/>
    </dgm:pt>
    <dgm:pt modelId="{7169638E-D27B-435E-ADF0-35F06049E9A1}" type="pres">
      <dgm:prSet presAssocID="{AE4D17E5-A711-4410-865E-F53D4AED0D2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0468559-0510-4F29-A3DB-9E2705D7BE06}" type="pres">
      <dgm:prSet presAssocID="{AE4D17E5-A711-4410-865E-F53D4AED0D27}" presName="level2hierChild" presStyleCnt="0"/>
      <dgm:spPr/>
    </dgm:pt>
    <dgm:pt modelId="{FB0A7772-ED6B-46B4-9372-09CB5113F646}" type="pres">
      <dgm:prSet presAssocID="{FB7A6EB9-8C67-4E6C-87F0-E835E03B7B4B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683E7248-54DB-43DC-A245-33A1F3EDF9A4}" type="pres">
      <dgm:prSet presAssocID="{FB7A6EB9-8C67-4E6C-87F0-E835E03B7B4B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B36FF5B0-E63D-410C-A7F9-AAC29099E31B}" type="pres">
      <dgm:prSet presAssocID="{CE1F7E4F-147D-49A6-89DE-60F7D1D96F03}" presName="root2" presStyleCnt="0"/>
      <dgm:spPr/>
    </dgm:pt>
    <dgm:pt modelId="{3F15C8D1-FBD1-4300-BE94-F5FC65DD6044}" type="pres">
      <dgm:prSet presAssocID="{CE1F7E4F-147D-49A6-89DE-60F7D1D96F03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38BB9B7-A520-4D5C-985E-B8F60850179C}" type="pres">
      <dgm:prSet presAssocID="{CE1F7E4F-147D-49A6-89DE-60F7D1D96F03}" presName="level3hierChild" presStyleCnt="0"/>
      <dgm:spPr/>
    </dgm:pt>
    <dgm:pt modelId="{56AFC5C7-6A4F-4D2F-890D-E4A08C1A4383}" type="pres">
      <dgm:prSet presAssocID="{64D96CE0-50EA-4B2C-A4EC-7474103EAC8C}" presName="conn2-1" presStyleLbl="parChTrans1D3" presStyleIdx="0" presStyleCnt="5"/>
      <dgm:spPr/>
      <dgm:t>
        <a:bodyPr/>
        <a:lstStyle/>
        <a:p>
          <a:endParaRPr lang="zh-CN" altLang="en-US"/>
        </a:p>
      </dgm:t>
    </dgm:pt>
    <dgm:pt modelId="{60F158B0-DF8C-4905-91A1-87AB6D3F0E95}" type="pres">
      <dgm:prSet presAssocID="{64D96CE0-50EA-4B2C-A4EC-7474103EAC8C}" presName="connTx" presStyleLbl="parChTrans1D3" presStyleIdx="0" presStyleCnt="5"/>
      <dgm:spPr/>
      <dgm:t>
        <a:bodyPr/>
        <a:lstStyle/>
        <a:p>
          <a:endParaRPr lang="zh-CN" altLang="en-US"/>
        </a:p>
      </dgm:t>
    </dgm:pt>
    <dgm:pt modelId="{7510282F-9040-43A6-915E-86DE7F8EAB29}" type="pres">
      <dgm:prSet presAssocID="{43E6DA68-A0A7-4BED-A71D-C2C1FD291DFC}" presName="root2" presStyleCnt="0"/>
      <dgm:spPr/>
    </dgm:pt>
    <dgm:pt modelId="{2241DC47-FDA9-429A-BE11-02E845D6F56C}" type="pres">
      <dgm:prSet presAssocID="{43E6DA68-A0A7-4BED-A71D-C2C1FD291DFC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CD8E397-62D1-4BFA-9C12-90371E41B648}" type="pres">
      <dgm:prSet presAssocID="{43E6DA68-A0A7-4BED-A71D-C2C1FD291DFC}" presName="level3hierChild" presStyleCnt="0"/>
      <dgm:spPr/>
    </dgm:pt>
    <dgm:pt modelId="{30B096FA-7FD5-4C13-8667-AF2C85049027}" type="pres">
      <dgm:prSet presAssocID="{EC1B1903-9993-4678-96C3-2B02DFC9521D}" presName="conn2-1" presStyleLbl="parChTrans1D3" presStyleIdx="1" presStyleCnt="5"/>
      <dgm:spPr/>
      <dgm:t>
        <a:bodyPr/>
        <a:lstStyle/>
        <a:p>
          <a:endParaRPr lang="zh-CN" altLang="en-US"/>
        </a:p>
      </dgm:t>
    </dgm:pt>
    <dgm:pt modelId="{935384BE-5B78-4937-B1ED-429265D41A68}" type="pres">
      <dgm:prSet presAssocID="{EC1B1903-9993-4678-96C3-2B02DFC9521D}" presName="connTx" presStyleLbl="parChTrans1D3" presStyleIdx="1" presStyleCnt="5"/>
      <dgm:spPr/>
      <dgm:t>
        <a:bodyPr/>
        <a:lstStyle/>
        <a:p>
          <a:endParaRPr lang="zh-CN" altLang="en-US"/>
        </a:p>
      </dgm:t>
    </dgm:pt>
    <dgm:pt modelId="{34C00C84-7EE6-450E-90C7-F7DE46AF8E7A}" type="pres">
      <dgm:prSet presAssocID="{CE8ECA65-F95E-4B5E-9732-BDAEFBF0BA5F}" presName="root2" presStyleCnt="0"/>
      <dgm:spPr/>
    </dgm:pt>
    <dgm:pt modelId="{BC78A95B-EC10-4954-B6A7-2A024FECDABE}" type="pres">
      <dgm:prSet presAssocID="{CE8ECA65-F95E-4B5E-9732-BDAEFBF0BA5F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2BB46EA-84FD-483E-8571-FE28F14884DB}" type="pres">
      <dgm:prSet presAssocID="{CE8ECA65-F95E-4B5E-9732-BDAEFBF0BA5F}" presName="level3hierChild" presStyleCnt="0"/>
      <dgm:spPr/>
    </dgm:pt>
    <dgm:pt modelId="{CB52CF0B-6924-44F9-AE8C-AAD8B1075E13}" type="pres">
      <dgm:prSet presAssocID="{02DB3CDD-18E2-448E-996A-68449E5F6E37}" presName="conn2-1" presStyleLbl="parChTrans1D3" presStyleIdx="2" presStyleCnt="5"/>
      <dgm:spPr/>
      <dgm:t>
        <a:bodyPr/>
        <a:lstStyle/>
        <a:p>
          <a:endParaRPr lang="zh-CN" altLang="en-US"/>
        </a:p>
      </dgm:t>
    </dgm:pt>
    <dgm:pt modelId="{DF528D57-1940-4822-8DFF-779D4D164829}" type="pres">
      <dgm:prSet presAssocID="{02DB3CDD-18E2-448E-996A-68449E5F6E37}" presName="connTx" presStyleLbl="parChTrans1D3" presStyleIdx="2" presStyleCnt="5"/>
      <dgm:spPr/>
      <dgm:t>
        <a:bodyPr/>
        <a:lstStyle/>
        <a:p>
          <a:endParaRPr lang="zh-CN" altLang="en-US"/>
        </a:p>
      </dgm:t>
    </dgm:pt>
    <dgm:pt modelId="{25A8654D-EBE0-4BDB-96B4-4E2025CA5C88}" type="pres">
      <dgm:prSet presAssocID="{E29F49C5-601B-4F0D-BBD7-67C166B4E617}" presName="root2" presStyleCnt="0"/>
      <dgm:spPr/>
    </dgm:pt>
    <dgm:pt modelId="{A4EEF521-BA48-44B2-B7A0-A21AAA2E5844}" type="pres">
      <dgm:prSet presAssocID="{E29F49C5-601B-4F0D-BBD7-67C166B4E617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97E27CB-F3F3-4530-A80A-DC4BDFE33552}" type="pres">
      <dgm:prSet presAssocID="{E29F49C5-601B-4F0D-BBD7-67C166B4E617}" presName="level3hierChild" presStyleCnt="0"/>
      <dgm:spPr/>
    </dgm:pt>
    <dgm:pt modelId="{6FA1D060-F19D-459A-9C02-181C15F5EB1F}" type="pres">
      <dgm:prSet presAssocID="{1011CEC0-B0CD-447C-8E42-06C33D2ABB85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A0720A33-AC8D-4234-81CB-8BE1641D13EC}" type="pres">
      <dgm:prSet presAssocID="{1011CEC0-B0CD-447C-8E42-06C33D2ABB85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B2B7DEE1-F31F-43E5-A89D-86029C55F81F}" type="pres">
      <dgm:prSet presAssocID="{BB2722F2-8D97-4AC9-929C-9A9F2CBEFB41}" presName="root2" presStyleCnt="0"/>
      <dgm:spPr/>
    </dgm:pt>
    <dgm:pt modelId="{24E6AE1E-BF0C-4AC8-883C-5E62983CB219}" type="pres">
      <dgm:prSet presAssocID="{BB2722F2-8D97-4AC9-929C-9A9F2CBEFB41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21C56E8-EB65-4F05-B77F-1DD3CA0DC162}" type="pres">
      <dgm:prSet presAssocID="{BB2722F2-8D97-4AC9-929C-9A9F2CBEFB41}" presName="level3hierChild" presStyleCnt="0"/>
      <dgm:spPr/>
    </dgm:pt>
    <dgm:pt modelId="{30BCD54C-2047-4839-ADDD-03BD5A029D7C}" type="pres">
      <dgm:prSet presAssocID="{BDEAEF1F-F83B-45A0-9FB7-B4BD8274B73B}" presName="conn2-1" presStyleLbl="parChTrans1D3" presStyleIdx="3" presStyleCnt="5"/>
      <dgm:spPr/>
      <dgm:t>
        <a:bodyPr/>
        <a:lstStyle/>
        <a:p>
          <a:endParaRPr lang="zh-CN" altLang="en-US"/>
        </a:p>
      </dgm:t>
    </dgm:pt>
    <dgm:pt modelId="{69C9994A-D9C1-47E3-B3DE-A8D1B722705E}" type="pres">
      <dgm:prSet presAssocID="{BDEAEF1F-F83B-45A0-9FB7-B4BD8274B73B}" presName="connTx" presStyleLbl="parChTrans1D3" presStyleIdx="3" presStyleCnt="5"/>
      <dgm:spPr/>
      <dgm:t>
        <a:bodyPr/>
        <a:lstStyle/>
        <a:p>
          <a:endParaRPr lang="zh-CN" altLang="en-US"/>
        </a:p>
      </dgm:t>
    </dgm:pt>
    <dgm:pt modelId="{E6C4216B-2AE2-4241-90F1-B104F2B07FD7}" type="pres">
      <dgm:prSet presAssocID="{D4F26E16-180C-403C-9CDA-245A9C62C95B}" presName="root2" presStyleCnt="0"/>
      <dgm:spPr/>
    </dgm:pt>
    <dgm:pt modelId="{29F73082-3CFC-4095-B7AF-88E5D4A931BD}" type="pres">
      <dgm:prSet presAssocID="{D4F26E16-180C-403C-9CDA-245A9C62C95B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0A9AAF-0A38-48B7-AAA6-25A96ADDC857}" type="pres">
      <dgm:prSet presAssocID="{D4F26E16-180C-403C-9CDA-245A9C62C95B}" presName="level3hierChild" presStyleCnt="0"/>
      <dgm:spPr/>
    </dgm:pt>
    <dgm:pt modelId="{125CEA20-57E9-894E-A392-536178A1B6BC}" type="pres">
      <dgm:prSet presAssocID="{DC373168-44E7-FC46-8DA4-DC1319417243}" presName="conn2-1" presStyleLbl="parChTrans1D3" presStyleIdx="4" presStyleCnt="5"/>
      <dgm:spPr/>
      <dgm:t>
        <a:bodyPr/>
        <a:lstStyle/>
        <a:p>
          <a:endParaRPr lang="zh-CN" altLang="en-US"/>
        </a:p>
      </dgm:t>
    </dgm:pt>
    <dgm:pt modelId="{739C8B82-A6E5-9E43-B667-8FF2AE697369}" type="pres">
      <dgm:prSet presAssocID="{DC373168-44E7-FC46-8DA4-DC1319417243}" presName="connTx" presStyleLbl="parChTrans1D3" presStyleIdx="4" presStyleCnt="5"/>
      <dgm:spPr/>
      <dgm:t>
        <a:bodyPr/>
        <a:lstStyle/>
        <a:p>
          <a:endParaRPr lang="zh-CN" altLang="en-US"/>
        </a:p>
      </dgm:t>
    </dgm:pt>
    <dgm:pt modelId="{076E421C-A39A-D841-8337-34276B74D0A7}" type="pres">
      <dgm:prSet presAssocID="{2F69C1B4-C97D-2144-A89D-48DF6320CD8B}" presName="root2" presStyleCnt="0"/>
      <dgm:spPr/>
    </dgm:pt>
    <dgm:pt modelId="{A2078C20-E041-874D-814F-010075BEE61E}" type="pres">
      <dgm:prSet presAssocID="{2F69C1B4-C97D-2144-A89D-48DF6320CD8B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3F8D7E-0BE3-074A-985F-20A3F7F5658C}" type="pres">
      <dgm:prSet presAssocID="{2F69C1B4-C97D-2144-A89D-48DF6320CD8B}" presName="level3hierChild" presStyleCnt="0"/>
      <dgm:spPr/>
    </dgm:pt>
  </dgm:ptLst>
  <dgm:cxnLst>
    <dgm:cxn modelId="{E1C3CE5C-04AD-C34E-930C-49D9AB852E58}" type="presOf" srcId="{BB2722F2-8D97-4AC9-929C-9A9F2CBEFB41}" destId="{24E6AE1E-BF0C-4AC8-883C-5E62983CB219}" srcOrd="0" destOrd="0" presId="urn:microsoft.com/office/officeart/2005/8/layout/hierarchy2"/>
    <dgm:cxn modelId="{2CD51D02-0986-7D44-8354-F0DEECB641AC}" type="presOf" srcId="{EC1B1903-9993-4678-96C3-2B02DFC9521D}" destId="{935384BE-5B78-4937-B1ED-429265D41A68}" srcOrd="1" destOrd="0" presId="urn:microsoft.com/office/officeart/2005/8/layout/hierarchy2"/>
    <dgm:cxn modelId="{89046B4F-DB0E-45DC-9D0C-D60235AC22F2}" srcId="{CE1F7E4F-147D-49A6-89DE-60F7D1D96F03}" destId="{E29F49C5-601B-4F0D-BBD7-67C166B4E617}" srcOrd="2" destOrd="0" parTransId="{02DB3CDD-18E2-448E-996A-68449E5F6E37}" sibTransId="{7FA3690E-60D1-4F47-A623-647564C168E8}"/>
    <dgm:cxn modelId="{F3B9D622-58F8-E942-90FF-C4941E0B5D19}" type="presOf" srcId="{64D96CE0-50EA-4B2C-A4EC-7474103EAC8C}" destId="{60F158B0-DF8C-4905-91A1-87AB6D3F0E95}" srcOrd="1" destOrd="0" presId="urn:microsoft.com/office/officeart/2005/8/layout/hierarchy2"/>
    <dgm:cxn modelId="{AD64AF52-2AB0-154F-8A9F-CAF93A97359C}" type="presOf" srcId="{FB7A6EB9-8C67-4E6C-87F0-E835E03B7B4B}" destId="{683E7248-54DB-43DC-A245-33A1F3EDF9A4}" srcOrd="1" destOrd="0" presId="urn:microsoft.com/office/officeart/2005/8/layout/hierarchy2"/>
    <dgm:cxn modelId="{24F40E2B-EE60-DF44-ABFA-983B3E59E389}" type="presOf" srcId="{AE4D17E5-A711-4410-865E-F53D4AED0D27}" destId="{7169638E-D27B-435E-ADF0-35F06049E9A1}" srcOrd="0" destOrd="0" presId="urn:microsoft.com/office/officeart/2005/8/layout/hierarchy2"/>
    <dgm:cxn modelId="{733DED28-80CD-3B46-B7AD-DA6B250AD491}" type="presOf" srcId="{EC1B1903-9993-4678-96C3-2B02DFC9521D}" destId="{30B096FA-7FD5-4C13-8667-AF2C85049027}" srcOrd="0" destOrd="0" presId="urn:microsoft.com/office/officeart/2005/8/layout/hierarchy2"/>
    <dgm:cxn modelId="{E507DEB3-B79D-8E44-834A-222D696FD732}" type="presOf" srcId="{FB7A6EB9-8C67-4E6C-87F0-E835E03B7B4B}" destId="{FB0A7772-ED6B-46B4-9372-09CB5113F646}" srcOrd="0" destOrd="0" presId="urn:microsoft.com/office/officeart/2005/8/layout/hierarchy2"/>
    <dgm:cxn modelId="{563C8547-80F8-BD4F-87B0-AEBE67230C7E}" type="presOf" srcId="{43E6DA68-A0A7-4BED-A71D-C2C1FD291DFC}" destId="{2241DC47-FDA9-429A-BE11-02E845D6F56C}" srcOrd="0" destOrd="0" presId="urn:microsoft.com/office/officeart/2005/8/layout/hierarchy2"/>
    <dgm:cxn modelId="{11BCF8B5-0596-3D4B-A846-710C2ED53562}" type="presOf" srcId="{BDEAEF1F-F83B-45A0-9FB7-B4BD8274B73B}" destId="{30BCD54C-2047-4839-ADDD-03BD5A029D7C}" srcOrd="0" destOrd="0" presId="urn:microsoft.com/office/officeart/2005/8/layout/hierarchy2"/>
    <dgm:cxn modelId="{1B1EF96C-3E11-FE48-8733-622FCA8F952C}" type="presOf" srcId="{BDEAEF1F-F83B-45A0-9FB7-B4BD8274B73B}" destId="{69C9994A-D9C1-47E3-B3DE-A8D1B722705E}" srcOrd="1" destOrd="0" presId="urn:microsoft.com/office/officeart/2005/8/layout/hierarchy2"/>
    <dgm:cxn modelId="{655024D8-C340-4701-BC2B-2D4476DECE27}" srcId="{CE1F7E4F-147D-49A6-89DE-60F7D1D96F03}" destId="{43E6DA68-A0A7-4BED-A71D-C2C1FD291DFC}" srcOrd="0" destOrd="0" parTransId="{64D96CE0-50EA-4B2C-A4EC-7474103EAC8C}" sibTransId="{78EBA369-F75B-42AE-B53C-5B3D728F87C2}"/>
    <dgm:cxn modelId="{75B43795-BDCF-D340-92B1-55739305F7B7}" type="presOf" srcId="{E29F49C5-601B-4F0D-BBD7-67C166B4E617}" destId="{A4EEF521-BA48-44B2-B7A0-A21AAA2E5844}" srcOrd="0" destOrd="0" presId="urn:microsoft.com/office/officeart/2005/8/layout/hierarchy2"/>
    <dgm:cxn modelId="{CF532974-1B1E-CC4E-96CC-EBF12E5E4DDE}" type="presOf" srcId="{A79FE2E2-A037-4243-B4D1-0ADEE6C6E0AC}" destId="{AE5B2650-6057-448B-BDF6-8915D7FE9682}" srcOrd="0" destOrd="0" presId="urn:microsoft.com/office/officeart/2005/8/layout/hierarchy2"/>
    <dgm:cxn modelId="{54523C4B-BA41-CF4E-B4D7-77588686B8F2}" type="presOf" srcId="{1011CEC0-B0CD-447C-8E42-06C33D2ABB85}" destId="{A0720A33-AC8D-4234-81CB-8BE1641D13EC}" srcOrd="1" destOrd="0" presId="urn:microsoft.com/office/officeart/2005/8/layout/hierarchy2"/>
    <dgm:cxn modelId="{A15C8F40-F640-AA4E-B054-87FC2FFFD9C6}" type="presOf" srcId="{02DB3CDD-18E2-448E-996A-68449E5F6E37}" destId="{CB52CF0B-6924-44F9-AE8C-AAD8B1075E13}" srcOrd="0" destOrd="0" presId="urn:microsoft.com/office/officeart/2005/8/layout/hierarchy2"/>
    <dgm:cxn modelId="{52D0D4AE-3219-BE4B-87F1-2C8C8B39791B}" type="presOf" srcId="{D4F26E16-180C-403C-9CDA-245A9C62C95B}" destId="{29F73082-3CFC-4095-B7AF-88E5D4A931BD}" srcOrd="0" destOrd="0" presId="urn:microsoft.com/office/officeart/2005/8/layout/hierarchy2"/>
    <dgm:cxn modelId="{338596E9-A489-254C-B234-BF0D5F68344C}" type="presOf" srcId="{CE1F7E4F-147D-49A6-89DE-60F7D1D96F03}" destId="{3F15C8D1-FBD1-4300-BE94-F5FC65DD6044}" srcOrd="0" destOrd="0" presId="urn:microsoft.com/office/officeart/2005/8/layout/hierarchy2"/>
    <dgm:cxn modelId="{7AAEDF2D-3DA4-4E4B-920A-B09872F5EBBD}" type="presOf" srcId="{2F69C1B4-C97D-2144-A89D-48DF6320CD8B}" destId="{A2078C20-E041-874D-814F-010075BEE61E}" srcOrd="0" destOrd="0" presId="urn:microsoft.com/office/officeart/2005/8/layout/hierarchy2"/>
    <dgm:cxn modelId="{FB7DDE3E-B8FD-4867-9C55-2D68721927DF}" srcId="{A79FE2E2-A037-4243-B4D1-0ADEE6C6E0AC}" destId="{AE4D17E5-A711-4410-865E-F53D4AED0D27}" srcOrd="0" destOrd="0" parTransId="{CEB5AEAB-717C-40D4-AB91-288630EBA76F}" sibTransId="{9B4BF60A-179A-4A90-BE25-683BDFB1C998}"/>
    <dgm:cxn modelId="{2890F006-D7C5-4755-9EF3-FEAC494A5CEF}" srcId="{BB2722F2-8D97-4AC9-929C-9A9F2CBEFB41}" destId="{D4F26E16-180C-403C-9CDA-245A9C62C95B}" srcOrd="0" destOrd="0" parTransId="{BDEAEF1F-F83B-45A0-9FB7-B4BD8274B73B}" sibTransId="{D22832FA-3C5E-4946-B174-694B68F9F53B}"/>
    <dgm:cxn modelId="{4A6D9A5F-4832-3448-AB30-8CA45B3D011B}" type="presOf" srcId="{CE8ECA65-F95E-4B5E-9732-BDAEFBF0BA5F}" destId="{BC78A95B-EC10-4954-B6A7-2A024FECDABE}" srcOrd="0" destOrd="0" presId="urn:microsoft.com/office/officeart/2005/8/layout/hierarchy2"/>
    <dgm:cxn modelId="{2203D621-603C-7747-878E-0F45F8D1BC3E}" type="presOf" srcId="{DC373168-44E7-FC46-8DA4-DC1319417243}" destId="{739C8B82-A6E5-9E43-B667-8FF2AE697369}" srcOrd="1" destOrd="0" presId="urn:microsoft.com/office/officeart/2005/8/layout/hierarchy2"/>
    <dgm:cxn modelId="{B822C1C2-2ED8-F549-8609-DE1CE7862685}" type="presOf" srcId="{DC373168-44E7-FC46-8DA4-DC1319417243}" destId="{125CEA20-57E9-894E-A392-536178A1B6BC}" srcOrd="0" destOrd="0" presId="urn:microsoft.com/office/officeart/2005/8/layout/hierarchy2"/>
    <dgm:cxn modelId="{33F07806-6F3A-4E3F-BA6B-E209C2A237A6}" srcId="{CE1F7E4F-147D-49A6-89DE-60F7D1D96F03}" destId="{CE8ECA65-F95E-4B5E-9732-BDAEFBF0BA5F}" srcOrd="1" destOrd="0" parTransId="{EC1B1903-9993-4678-96C3-2B02DFC9521D}" sibTransId="{7C92218C-EDE8-42BD-8F44-4879E50005AC}"/>
    <dgm:cxn modelId="{27062520-85B5-4F20-AFF7-10002812FBBC}" srcId="{AE4D17E5-A711-4410-865E-F53D4AED0D27}" destId="{CE1F7E4F-147D-49A6-89DE-60F7D1D96F03}" srcOrd="0" destOrd="0" parTransId="{FB7A6EB9-8C67-4E6C-87F0-E835E03B7B4B}" sibTransId="{FB56FFA8-9952-454E-9F5C-51C89B66DAFF}"/>
    <dgm:cxn modelId="{04F5365E-2C69-4B69-84F2-F1619FA6B0A2}" srcId="{AE4D17E5-A711-4410-865E-F53D4AED0D27}" destId="{BB2722F2-8D97-4AC9-929C-9A9F2CBEFB41}" srcOrd="1" destOrd="0" parTransId="{1011CEC0-B0CD-447C-8E42-06C33D2ABB85}" sibTransId="{FF422289-AFBD-4BD1-8D51-52BD136BDD44}"/>
    <dgm:cxn modelId="{EE5887EC-9881-0F49-98EB-01B24FEDF5E0}" type="presOf" srcId="{64D96CE0-50EA-4B2C-A4EC-7474103EAC8C}" destId="{56AFC5C7-6A4F-4D2F-890D-E4A08C1A4383}" srcOrd="0" destOrd="0" presId="urn:microsoft.com/office/officeart/2005/8/layout/hierarchy2"/>
    <dgm:cxn modelId="{D66BC1E3-4C3E-AE46-89E4-FE377612B307}" srcId="{BB2722F2-8D97-4AC9-929C-9A9F2CBEFB41}" destId="{2F69C1B4-C97D-2144-A89D-48DF6320CD8B}" srcOrd="1" destOrd="0" parTransId="{DC373168-44E7-FC46-8DA4-DC1319417243}" sibTransId="{80AFF310-870C-C847-8588-F8C49C85D9E3}"/>
    <dgm:cxn modelId="{4B96FE33-DF9C-CE44-8713-F659D5133480}" type="presOf" srcId="{1011CEC0-B0CD-447C-8E42-06C33D2ABB85}" destId="{6FA1D060-F19D-459A-9C02-181C15F5EB1F}" srcOrd="0" destOrd="0" presId="urn:microsoft.com/office/officeart/2005/8/layout/hierarchy2"/>
    <dgm:cxn modelId="{7B04EE6A-B733-8443-BAFF-EA2F8C27A31F}" type="presOf" srcId="{02DB3CDD-18E2-448E-996A-68449E5F6E37}" destId="{DF528D57-1940-4822-8DFF-779D4D164829}" srcOrd="1" destOrd="0" presId="urn:microsoft.com/office/officeart/2005/8/layout/hierarchy2"/>
    <dgm:cxn modelId="{96A3FC87-A564-0D4A-A880-82B62FB46859}" type="presParOf" srcId="{AE5B2650-6057-448B-BDF6-8915D7FE9682}" destId="{858CFC85-980A-4B99-80F8-22CB1E8A6759}" srcOrd="0" destOrd="0" presId="urn:microsoft.com/office/officeart/2005/8/layout/hierarchy2"/>
    <dgm:cxn modelId="{0E2983F0-DBDC-D14A-9E04-61DABD26030F}" type="presParOf" srcId="{858CFC85-980A-4B99-80F8-22CB1E8A6759}" destId="{7169638E-D27B-435E-ADF0-35F06049E9A1}" srcOrd="0" destOrd="0" presId="urn:microsoft.com/office/officeart/2005/8/layout/hierarchy2"/>
    <dgm:cxn modelId="{525259DD-FEF2-1B40-830F-3CF29ED82B7A}" type="presParOf" srcId="{858CFC85-980A-4B99-80F8-22CB1E8A6759}" destId="{20468559-0510-4F29-A3DB-9E2705D7BE06}" srcOrd="1" destOrd="0" presId="urn:microsoft.com/office/officeart/2005/8/layout/hierarchy2"/>
    <dgm:cxn modelId="{67B006F8-1362-BA48-80A6-42E914F75BBF}" type="presParOf" srcId="{20468559-0510-4F29-A3DB-9E2705D7BE06}" destId="{FB0A7772-ED6B-46B4-9372-09CB5113F646}" srcOrd="0" destOrd="0" presId="urn:microsoft.com/office/officeart/2005/8/layout/hierarchy2"/>
    <dgm:cxn modelId="{AD8C8DD2-A32D-D74B-A1A2-973AD0EFA490}" type="presParOf" srcId="{FB0A7772-ED6B-46B4-9372-09CB5113F646}" destId="{683E7248-54DB-43DC-A245-33A1F3EDF9A4}" srcOrd="0" destOrd="0" presId="urn:microsoft.com/office/officeart/2005/8/layout/hierarchy2"/>
    <dgm:cxn modelId="{86C7A1FF-A0A2-FA46-B5A2-3F74A08E562E}" type="presParOf" srcId="{20468559-0510-4F29-A3DB-9E2705D7BE06}" destId="{B36FF5B0-E63D-410C-A7F9-AAC29099E31B}" srcOrd="1" destOrd="0" presId="urn:microsoft.com/office/officeart/2005/8/layout/hierarchy2"/>
    <dgm:cxn modelId="{AFF3C44B-3A1B-E640-8A52-807F0A65152B}" type="presParOf" srcId="{B36FF5B0-E63D-410C-A7F9-AAC29099E31B}" destId="{3F15C8D1-FBD1-4300-BE94-F5FC65DD6044}" srcOrd="0" destOrd="0" presId="urn:microsoft.com/office/officeart/2005/8/layout/hierarchy2"/>
    <dgm:cxn modelId="{6D57AE45-5D01-BF4A-893B-FE28BFFA1D5C}" type="presParOf" srcId="{B36FF5B0-E63D-410C-A7F9-AAC29099E31B}" destId="{038BB9B7-A520-4D5C-985E-B8F60850179C}" srcOrd="1" destOrd="0" presId="urn:microsoft.com/office/officeart/2005/8/layout/hierarchy2"/>
    <dgm:cxn modelId="{67203891-624A-EC48-B0F1-8D779D8B772F}" type="presParOf" srcId="{038BB9B7-A520-4D5C-985E-B8F60850179C}" destId="{56AFC5C7-6A4F-4D2F-890D-E4A08C1A4383}" srcOrd="0" destOrd="0" presId="urn:microsoft.com/office/officeart/2005/8/layout/hierarchy2"/>
    <dgm:cxn modelId="{449E2E3C-73D4-2848-AA50-614EAB51A691}" type="presParOf" srcId="{56AFC5C7-6A4F-4D2F-890D-E4A08C1A4383}" destId="{60F158B0-DF8C-4905-91A1-87AB6D3F0E95}" srcOrd="0" destOrd="0" presId="urn:microsoft.com/office/officeart/2005/8/layout/hierarchy2"/>
    <dgm:cxn modelId="{3F9269C7-9107-BE4E-AB10-39D2DCDB9C1C}" type="presParOf" srcId="{038BB9B7-A520-4D5C-985E-B8F60850179C}" destId="{7510282F-9040-43A6-915E-86DE7F8EAB29}" srcOrd="1" destOrd="0" presId="urn:microsoft.com/office/officeart/2005/8/layout/hierarchy2"/>
    <dgm:cxn modelId="{7B7BCC86-B6A3-B34A-B513-4F49F5CB3720}" type="presParOf" srcId="{7510282F-9040-43A6-915E-86DE7F8EAB29}" destId="{2241DC47-FDA9-429A-BE11-02E845D6F56C}" srcOrd="0" destOrd="0" presId="urn:microsoft.com/office/officeart/2005/8/layout/hierarchy2"/>
    <dgm:cxn modelId="{09D5155D-856E-F440-8E95-2038E9F4BE47}" type="presParOf" srcId="{7510282F-9040-43A6-915E-86DE7F8EAB29}" destId="{4CD8E397-62D1-4BFA-9C12-90371E41B648}" srcOrd="1" destOrd="0" presId="urn:microsoft.com/office/officeart/2005/8/layout/hierarchy2"/>
    <dgm:cxn modelId="{8D03D2FB-6DAD-2242-A005-7D1EA3FD1185}" type="presParOf" srcId="{038BB9B7-A520-4D5C-985E-B8F60850179C}" destId="{30B096FA-7FD5-4C13-8667-AF2C85049027}" srcOrd="2" destOrd="0" presId="urn:microsoft.com/office/officeart/2005/8/layout/hierarchy2"/>
    <dgm:cxn modelId="{689FA5D0-CED6-7945-9D3B-02CF0AEB248D}" type="presParOf" srcId="{30B096FA-7FD5-4C13-8667-AF2C85049027}" destId="{935384BE-5B78-4937-B1ED-429265D41A68}" srcOrd="0" destOrd="0" presId="urn:microsoft.com/office/officeart/2005/8/layout/hierarchy2"/>
    <dgm:cxn modelId="{347F7FFE-89F0-0B4C-82CA-3E5D52D33D27}" type="presParOf" srcId="{038BB9B7-A520-4D5C-985E-B8F60850179C}" destId="{34C00C84-7EE6-450E-90C7-F7DE46AF8E7A}" srcOrd="3" destOrd="0" presId="urn:microsoft.com/office/officeart/2005/8/layout/hierarchy2"/>
    <dgm:cxn modelId="{BECD1573-843E-EA43-A487-B1FC94432DB2}" type="presParOf" srcId="{34C00C84-7EE6-450E-90C7-F7DE46AF8E7A}" destId="{BC78A95B-EC10-4954-B6A7-2A024FECDABE}" srcOrd="0" destOrd="0" presId="urn:microsoft.com/office/officeart/2005/8/layout/hierarchy2"/>
    <dgm:cxn modelId="{9FC77AB4-343E-0440-B97F-572EC97B9BA9}" type="presParOf" srcId="{34C00C84-7EE6-450E-90C7-F7DE46AF8E7A}" destId="{B2BB46EA-84FD-483E-8571-FE28F14884DB}" srcOrd="1" destOrd="0" presId="urn:microsoft.com/office/officeart/2005/8/layout/hierarchy2"/>
    <dgm:cxn modelId="{26BA64FD-91B1-8749-BA1B-26CD3AB1EE4C}" type="presParOf" srcId="{038BB9B7-A520-4D5C-985E-B8F60850179C}" destId="{CB52CF0B-6924-44F9-AE8C-AAD8B1075E13}" srcOrd="4" destOrd="0" presId="urn:microsoft.com/office/officeart/2005/8/layout/hierarchy2"/>
    <dgm:cxn modelId="{6C38E953-58F1-DB43-8CB8-EB46890C2A7C}" type="presParOf" srcId="{CB52CF0B-6924-44F9-AE8C-AAD8B1075E13}" destId="{DF528D57-1940-4822-8DFF-779D4D164829}" srcOrd="0" destOrd="0" presId="urn:microsoft.com/office/officeart/2005/8/layout/hierarchy2"/>
    <dgm:cxn modelId="{37229D77-9C26-3540-B203-D4725DBCAE6C}" type="presParOf" srcId="{038BB9B7-A520-4D5C-985E-B8F60850179C}" destId="{25A8654D-EBE0-4BDB-96B4-4E2025CA5C88}" srcOrd="5" destOrd="0" presId="urn:microsoft.com/office/officeart/2005/8/layout/hierarchy2"/>
    <dgm:cxn modelId="{D1DD53A4-54E9-284E-8191-03740ECA7952}" type="presParOf" srcId="{25A8654D-EBE0-4BDB-96B4-4E2025CA5C88}" destId="{A4EEF521-BA48-44B2-B7A0-A21AAA2E5844}" srcOrd="0" destOrd="0" presId="urn:microsoft.com/office/officeart/2005/8/layout/hierarchy2"/>
    <dgm:cxn modelId="{F13A13D6-9CDB-0843-98CE-263780422827}" type="presParOf" srcId="{25A8654D-EBE0-4BDB-96B4-4E2025CA5C88}" destId="{797E27CB-F3F3-4530-A80A-DC4BDFE33552}" srcOrd="1" destOrd="0" presId="urn:microsoft.com/office/officeart/2005/8/layout/hierarchy2"/>
    <dgm:cxn modelId="{C0F4ED42-3B33-DB41-94E2-345C99FD4CE6}" type="presParOf" srcId="{20468559-0510-4F29-A3DB-9E2705D7BE06}" destId="{6FA1D060-F19D-459A-9C02-181C15F5EB1F}" srcOrd="2" destOrd="0" presId="urn:microsoft.com/office/officeart/2005/8/layout/hierarchy2"/>
    <dgm:cxn modelId="{FAF686F6-63BC-324D-BE96-125B2F0D70E2}" type="presParOf" srcId="{6FA1D060-F19D-459A-9C02-181C15F5EB1F}" destId="{A0720A33-AC8D-4234-81CB-8BE1641D13EC}" srcOrd="0" destOrd="0" presId="urn:microsoft.com/office/officeart/2005/8/layout/hierarchy2"/>
    <dgm:cxn modelId="{A9DDB6DE-EF38-BA49-9097-4E26F3313B39}" type="presParOf" srcId="{20468559-0510-4F29-A3DB-9E2705D7BE06}" destId="{B2B7DEE1-F31F-43E5-A89D-86029C55F81F}" srcOrd="3" destOrd="0" presId="urn:microsoft.com/office/officeart/2005/8/layout/hierarchy2"/>
    <dgm:cxn modelId="{6E008530-368C-3349-AF0C-7953C0081980}" type="presParOf" srcId="{B2B7DEE1-F31F-43E5-A89D-86029C55F81F}" destId="{24E6AE1E-BF0C-4AC8-883C-5E62983CB219}" srcOrd="0" destOrd="0" presId="urn:microsoft.com/office/officeart/2005/8/layout/hierarchy2"/>
    <dgm:cxn modelId="{242EE0A3-E878-B74C-BB91-01D2259A7EFA}" type="presParOf" srcId="{B2B7DEE1-F31F-43E5-A89D-86029C55F81F}" destId="{521C56E8-EB65-4F05-B77F-1DD3CA0DC162}" srcOrd="1" destOrd="0" presId="urn:microsoft.com/office/officeart/2005/8/layout/hierarchy2"/>
    <dgm:cxn modelId="{AB335ED2-1003-7347-B716-2035AD047C79}" type="presParOf" srcId="{521C56E8-EB65-4F05-B77F-1DD3CA0DC162}" destId="{30BCD54C-2047-4839-ADDD-03BD5A029D7C}" srcOrd="0" destOrd="0" presId="urn:microsoft.com/office/officeart/2005/8/layout/hierarchy2"/>
    <dgm:cxn modelId="{6A461D08-07EA-E046-876C-E7649986155A}" type="presParOf" srcId="{30BCD54C-2047-4839-ADDD-03BD5A029D7C}" destId="{69C9994A-D9C1-47E3-B3DE-A8D1B722705E}" srcOrd="0" destOrd="0" presId="urn:microsoft.com/office/officeart/2005/8/layout/hierarchy2"/>
    <dgm:cxn modelId="{0CCCF9EB-BA5D-674A-AF5B-AA4934A3B9CE}" type="presParOf" srcId="{521C56E8-EB65-4F05-B77F-1DD3CA0DC162}" destId="{E6C4216B-2AE2-4241-90F1-B104F2B07FD7}" srcOrd="1" destOrd="0" presId="urn:microsoft.com/office/officeart/2005/8/layout/hierarchy2"/>
    <dgm:cxn modelId="{DCBF803E-2B68-FD4D-82B2-08D9E55C22D6}" type="presParOf" srcId="{E6C4216B-2AE2-4241-90F1-B104F2B07FD7}" destId="{29F73082-3CFC-4095-B7AF-88E5D4A931BD}" srcOrd="0" destOrd="0" presId="urn:microsoft.com/office/officeart/2005/8/layout/hierarchy2"/>
    <dgm:cxn modelId="{EAC7BAD0-FB2C-AE4C-93F5-59E421EC2E35}" type="presParOf" srcId="{E6C4216B-2AE2-4241-90F1-B104F2B07FD7}" destId="{AF0A9AAF-0A38-48B7-AAA6-25A96ADDC857}" srcOrd="1" destOrd="0" presId="urn:microsoft.com/office/officeart/2005/8/layout/hierarchy2"/>
    <dgm:cxn modelId="{A7F1EAAA-256B-CF4A-9BAB-926F9B909FA4}" type="presParOf" srcId="{521C56E8-EB65-4F05-B77F-1DD3CA0DC162}" destId="{125CEA20-57E9-894E-A392-536178A1B6BC}" srcOrd="2" destOrd="0" presId="urn:microsoft.com/office/officeart/2005/8/layout/hierarchy2"/>
    <dgm:cxn modelId="{F306EC6C-8A2C-414E-8ED5-5983B8AADA5E}" type="presParOf" srcId="{125CEA20-57E9-894E-A392-536178A1B6BC}" destId="{739C8B82-A6E5-9E43-B667-8FF2AE697369}" srcOrd="0" destOrd="0" presId="urn:microsoft.com/office/officeart/2005/8/layout/hierarchy2"/>
    <dgm:cxn modelId="{36B2D91E-5FA0-4E42-8DBD-A64929A4CB7E}" type="presParOf" srcId="{521C56E8-EB65-4F05-B77F-1DD3CA0DC162}" destId="{076E421C-A39A-D841-8337-34276B74D0A7}" srcOrd="3" destOrd="0" presId="urn:microsoft.com/office/officeart/2005/8/layout/hierarchy2"/>
    <dgm:cxn modelId="{1479738A-9EFF-6043-9BB2-9AEFB03A1774}" type="presParOf" srcId="{076E421C-A39A-D841-8337-34276B74D0A7}" destId="{A2078C20-E041-874D-814F-010075BEE61E}" srcOrd="0" destOrd="0" presId="urn:microsoft.com/office/officeart/2005/8/layout/hierarchy2"/>
    <dgm:cxn modelId="{9C7027B5-AC51-8644-A831-D7E0BD93368D}" type="presParOf" srcId="{076E421C-A39A-D841-8337-34276B74D0A7}" destId="{893F8D7E-0BE3-074A-985F-20A3F7F5658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9FE2E2-A037-4243-B4D1-0ADEE6C6E0A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E4D17E5-A711-4410-865E-F53D4AED0D27}">
      <dgm:prSet phldrT="[文本]"/>
      <dgm:spPr/>
      <dgm:t>
        <a:bodyPr/>
        <a:lstStyle/>
        <a:p>
          <a:r>
            <a:rPr lang="zh-CN" altLang="en-US" dirty="0" smtClean="0"/>
            <a:t>计算问题</a:t>
          </a:r>
          <a:endParaRPr lang="zh-CN" altLang="en-US" dirty="0"/>
        </a:p>
      </dgm:t>
    </dgm:pt>
    <dgm:pt modelId="{CEB5AEAB-717C-40D4-AB91-288630EBA76F}" type="parTrans" cxnId="{FB7DDE3E-B8FD-4867-9C55-2D68721927DF}">
      <dgm:prSet/>
      <dgm:spPr/>
      <dgm:t>
        <a:bodyPr/>
        <a:lstStyle/>
        <a:p>
          <a:endParaRPr lang="zh-CN" altLang="en-US"/>
        </a:p>
      </dgm:t>
    </dgm:pt>
    <dgm:pt modelId="{9B4BF60A-179A-4A90-BE25-683BDFB1C998}" type="sibTrans" cxnId="{FB7DDE3E-B8FD-4867-9C55-2D68721927DF}">
      <dgm:prSet/>
      <dgm:spPr/>
      <dgm:t>
        <a:bodyPr/>
        <a:lstStyle/>
        <a:p>
          <a:endParaRPr lang="zh-CN" altLang="en-US"/>
        </a:p>
      </dgm:t>
    </dgm:pt>
    <dgm:pt modelId="{CE1F7E4F-147D-49A6-89DE-60F7D1D96F03}">
      <dgm:prSet phldrT="[文本]"/>
      <dgm:spPr/>
      <dgm:t>
        <a:bodyPr/>
        <a:lstStyle/>
        <a:p>
          <a:r>
            <a:rPr lang="zh-CN" altLang="en-US" dirty="0" smtClean="0"/>
            <a:t>数据库</a:t>
          </a:r>
          <a:endParaRPr lang="zh-CN" altLang="en-US" dirty="0"/>
        </a:p>
      </dgm:t>
    </dgm:pt>
    <dgm:pt modelId="{FB7A6EB9-8C67-4E6C-87F0-E835E03B7B4B}" type="parTrans" cxnId="{27062520-85B5-4F20-AFF7-10002812FBBC}">
      <dgm:prSet/>
      <dgm:spPr/>
      <dgm:t>
        <a:bodyPr/>
        <a:lstStyle/>
        <a:p>
          <a:endParaRPr lang="zh-CN" altLang="en-US"/>
        </a:p>
      </dgm:t>
    </dgm:pt>
    <dgm:pt modelId="{FB56FFA8-9952-454E-9F5C-51C89B66DAFF}" type="sibTrans" cxnId="{27062520-85B5-4F20-AFF7-10002812FBBC}">
      <dgm:prSet/>
      <dgm:spPr/>
      <dgm:t>
        <a:bodyPr/>
        <a:lstStyle/>
        <a:p>
          <a:endParaRPr lang="zh-CN" altLang="en-US"/>
        </a:p>
      </dgm:t>
    </dgm:pt>
    <dgm:pt modelId="{43E6DA68-A0A7-4BED-A71D-C2C1FD291DFC}">
      <dgm:prSet phldrT="[文本]"/>
      <dgm:spPr/>
      <dgm:t>
        <a:bodyPr/>
        <a:lstStyle/>
        <a:p>
          <a:r>
            <a:rPr lang="zh-CN" altLang="en-US" dirty="0" smtClean="0"/>
            <a:t>存储过程</a:t>
          </a:r>
          <a:endParaRPr lang="zh-CN" altLang="en-US" dirty="0"/>
        </a:p>
      </dgm:t>
    </dgm:pt>
    <dgm:pt modelId="{64D96CE0-50EA-4B2C-A4EC-7474103EAC8C}" type="parTrans" cxnId="{655024D8-C340-4701-BC2B-2D4476DECE27}">
      <dgm:prSet/>
      <dgm:spPr/>
      <dgm:t>
        <a:bodyPr/>
        <a:lstStyle/>
        <a:p>
          <a:endParaRPr lang="zh-CN" altLang="en-US"/>
        </a:p>
      </dgm:t>
    </dgm:pt>
    <dgm:pt modelId="{78EBA369-F75B-42AE-B53C-5B3D728F87C2}" type="sibTrans" cxnId="{655024D8-C340-4701-BC2B-2D4476DECE27}">
      <dgm:prSet/>
      <dgm:spPr/>
      <dgm:t>
        <a:bodyPr/>
        <a:lstStyle/>
        <a:p>
          <a:endParaRPr lang="zh-CN" altLang="en-US"/>
        </a:p>
      </dgm:t>
    </dgm:pt>
    <dgm:pt modelId="{BB2722F2-8D97-4AC9-929C-9A9F2CBEFB41}">
      <dgm:prSet phldrT="[文本]"/>
      <dgm:spPr/>
      <dgm:t>
        <a:bodyPr/>
        <a:lstStyle/>
        <a:p>
          <a:r>
            <a:rPr lang="zh-CN" altLang="en-US" dirty="0" smtClean="0"/>
            <a:t>分布式计算</a:t>
          </a:r>
          <a:endParaRPr lang="zh-CN" altLang="en-US" dirty="0"/>
        </a:p>
      </dgm:t>
    </dgm:pt>
    <dgm:pt modelId="{1011CEC0-B0CD-447C-8E42-06C33D2ABB85}" type="parTrans" cxnId="{04F5365E-2C69-4B69-84F2-F1619FA6B0A2}">
      <dgm:prSet/>
      <dgm:spPr/>
      <dgm:t>
        <a:bodyPr/>
        <a:lstStyle/>
        <a:p>
          <a:endParaRPr lang="zh-CN" altLang="en-US"/>
        </a:p>
      </dgm:t>
    </dgm:pt>
    <dgm:pt modelId="{FF422289-AFBD-4BD1-8D51-52BD136BDD44}" type="sibTrans" cxnId="{04F5365E-2C69-4B69-84F2-F1619FA6B0A2}">
      <dgm:prSet/>
      <dgm:spPr/>
      <dgm:t>
        <a:bodyPr/>
        <a:lstStyle/>
        <a:p>
          <a:endParaRPr lang="zh-CN" altLang="en-US"/>
        </a:p>
      </dgm:t>
    </dgm:pt>
    <dgm:pt modelId="{D4F26E16-180C-403C-9CDA-245A9C62C95B}">
      <dgm:prSet phldrT="[文本]"/>
      <dgm:spPr/>
      <dgm:t>
        <a:bodyPr/>
        <a:lstStyle/>
        <a:p>
          <a:r>
            <a:rPr lang="en-US" altLang="en-US" b="1" dirty="0" smtClean="0">
              <a:solidFill>
                <a:srgbClr val="FF0000"/>
              </a:solidFill>
            </a:rPr>
            <a:t>Datax3</a:t>
          </a:r>
          <a:endParaRPr lang="zh-CN" altLang="en-US" b="1" dirty="0">
            <a:solidFill>
              <a:srgbClr val="FF0000"/>
            </a:solidFill>
          </a:endParaRPr>
        </a:p>
      </dgm:t>
    </dgm:pt>
    <dgm:pt modelId="{BDEAEF1F-F83B-45A0-9FB7-B4BD8274B73B}" type="parTrans" cxnId="{2890F006-D7C5-4755-9EF3-FEAC494A5CEF}">
      <dgm:prSet/>
      <dgm:spPr/>
      <dgm:t>
        <a:bodyPr/>
        <a:lstStyle/>
        <a:p>
          <a:endParaRPr lang="zh-CN" altLang="en-US"/>
        </a:p>
      </dgm:t>
    </dgm:pt>
    <dgm:pt modelId="{D22832FA-3C5E-4946-B174-694B68F9F53B}" type="sibTrans" cxnId="{2890F006-D7C5-4755-9EF3-FEAC494A5CEF}">
      <dgm:prSet/>
      <dgm:spPr/>
      <dgm:t>
        <a:bodyPr/>
        <a:lstStyle/>
        <a:p>
          <a:endParaRPr lang="zh-CN" altLang="en-US"/>
        </a:p>
      </dgm:t>
    </dgm:pt>
    <dgm:pt modelId="{E29F49C5-601B-4F0D-BBD7-67C166B4E617}">
      <dgm:prSet phldrT="[文本]"/>
      <dgm:spPr/>
      <dgm:t>
        <a:bodyPr/>
        <a:lstStyle/>
        <a:p>
          <a:r>
            <a:rPr lang="en-US" altLang="zh-CN" dirty="0" smtClean="0"/>
            <a:t>SQL</a:t>
          </a:r>
          <a:endParaRPr lang="zh-CN" altLang="en-US" dirty="0"/>
        </a:p>
      </dgm:t>
    </dgm:pt>
    <dgm:pt modelId="{02DB3CDD-18E2-448E-996A-68449E5F6E37}" type="parTrans" cxnId="{89046B4F-DB0E-45DC-9D0C-D60235AC22F2}">
      <dgm:prSet/>
      <dgm:spPr/>
      <dgm:t>
        <a:bodyPr/>
        <a:lstStyle/>
        <a:p>
          <a:endParaRPr lang="zh-CN" altLang="en-US"/>
        </a:p>
      </dgm:t>
    </dgm:pt>
    <dgm:pt modelId="{7FA3690E-60D1-4F47-A623-647564C168E8}" type="sibTrans" cxnId="{89046B4F-DB0E-45DC-9D0C-D60235AC22F2}">
      <dgm:prSet/>
      <dgm:spPr/>
      <dgm:t>
        <a:bodyPr/>
        <a:lstStyle/>
        <a:p>
          <a:endParaRPr lang="zh-CN" altLang="en-US"/>
        </a:p>
      </dgm:t>
    </dgm:pt>
    <dgm:pt modelId="{6D6BD90C-CBD7-4E08-AA97-DBE310DDB93F}">
      <dgm:prSet phldrT="[文本]"/>
      <dgm:spPr/>
      <dgm:t>
        <a:bodyPr/>
        <a:lstStyle/>
        <a:p>
          <a:r>
            <a:rPr lang="en-US" altLang="zh-CN" dirty="0" smtClean="0"/>
            <a:t>ETL</a:t>
          </a:r>
          <a:r>
            <a:rPr lang="zh-CN" altLang="en-US" dirty="0" smtClean="0"/>
            <a:t>工具</a:t>
          </a:r>
          <a:endParaRPr lang="zh-CN" altLang="en-US" dirty="0"/>
        </a:p>
      </dgm:t>
    </dgm:pt>
    <dgm:pt modelId="{D55E6F12-60D0-4DF6-9565-A00BA086875E}" type="parTrans" cxnId="{44AA6975-A26C-46B9-8541-5E9978CBFC3C}">
      <dgm:prSet/>
      <dgm:spPr/>
      <dgm:t>
        <a:bodyPr/>
        <a:lstStyle/>
        <a:p>
          <a:endParaRPr lang="zh-CN" altLang="en-US"/>
        </a:p>
      </dgm:t>
    </dgm:pt>
    <dgm:pt modelId="{35F8DE5C-19C7-457E-BBCA-FC313B85F5A6}" type="sibTrans" cxnId="{44AA6975-A26C-46B9-8541-5E9978CBFC3C}">
      <dgm:prSet/>
      <dgm:spPr/>
      <dgm:t>
        <a:bodyPr/>
        <a:lstStyle/>
        <a:p>
          <a:endParaRPr lang="zh-CN" altLang="en-US"/>
        </a:p>
      </dgm:t>
    </dgm:pt>
    <dgm:pt modelId="{2E6D7418-E0CB-4AF2-BA30-DC3EEA30B082}">
      <dgm:prSet phldrT="[文本]"/>
      <dgm:spPr/>
      <dgm:t>
        <a:bodyPr/>
        <a:lstStyle/>
        <a:p>
          <a:r>
            <a:rPr lang="en-US" altLang="zh-CN" b="1" dirty="0" smtClean="0">
              <a:solidFill>
                <a:srgbClr val="FF0000"/>
              </a:solidFill>
            </a:rPr>
            <a:t>PALO</a:t>
          </a:r>
          <a:endParaRPr lang="zh-CN" altLang="en-US" b="1" dirty="0">
            <a:solidFill>
              <a:srgbClr val="FF0000"/>
            </a:solidFill>
          </a:endParaRPr>
        </a:p>
      </dgm:t>
    </dgm:pt>
    <dgm:pt modelId="{4D10DDC1-B279-415E-9A41-B2CA6CFC9F10}" type="parTrans" cxnId="{608E76C6-948D-4665-B4D4-4C22F20011CC}">
      <dgm:prSet/>
      <dgm:spPr/>
      <dgm:t>
        <a:bodyPr/>
        <a:lstStyle/>
        <a:p>
          <a:endParaRPr lang="zh-CN" altLang="en-US"/>
        </a:p>
      </dgm:t>
    </dgm:pt>
    <dgm:pt modelId="{E9654C0B-F85E-4E5E-83A4-D23547071130}" type="sibTrans" cxnId="{608E76C6-948D-4665-B4D4-4C22F20011CC}">
      <dgm:prSet/>
      <dgm:spPr/>
      <dgm:t>
        <a:bodyPr/>
        <a:lstStyle/>
        <a:p>
          <a:endParaRPr lang="zh-CN" altLang="en-US"/>
        </a:p>
      </dgm:t>
    </dgm:pt>
    <dgm:pt modelId="{964CE296-4133-4632-9CC0-956257AA5E70}">
      <dgm:prSet phldrT="[文本]"/>
      <dgm:spPr/>
      <dgm:t>
        <a:bodyPr/>
        <a:lstStyle/>
        <a:p>
          <a:r>
            <a:rPr lang="en-US" altLang="zh-CN" dirty="0" smtClean="0"/>
            <a:t>KETTLE</a:t>
          </a:r>
          <a:endParaRPr lang="zh-CN" altLang="en-US" dirty="0"/>
        </a:p>
      </dgm:t>
    </dgm:pt>
    <dgm:pt modelId="{CCF00F4D-F1AD-4EF8-86AB-722F48FB9C48}" type="parTrans" cxnId="{953D608C-15E1-42AE-BBD0-53BAA4F895F1}">
      <dgm:prSet/>
      <dgm:spPr/>
      <dgm:t>
        <a:bodyPr/>
        <a:lstStyle/>
        <a:p>
          <a:endParaRPr lang="zh-CN" altLang="en-US"/>
        </a:p>
      </dgm:t>
    </dgm:pt>
    <dgm:pt modelId="{14177887-EBD2-40D1-9CE7-9255B0B09C3D}" type="sibTrans" cxnId="{953D608C-15E1-42AE-BBD0-53BAA4F895F1}">
      <dgm:prSet/>
      <dgm:spPr/>
      <dgm:t>
        <a:bodyPr/>
        <a:lstStyle/>
        <a:p>
          <a:endParaRPr lang="zh-CN" altLang="en-US"/>
        </a:p>
      </dgm:t>
    </dgm:pt>
    <dgm:pt modelId="{6FCB7389-5A47-2D4B-B144-2286DD19AB85}">
      <dgm:prSet phldrT="[文本]"/>
      <dgm:spPr/>
      <dgm:t>
        <a:bodyPr/>
        <a:lstStyle/>
        <a:p>
          <a:r>
            <a:rPr lang="en-US" altLang="zh-CN" b="1" dirty="0" smtClean="0">
              <a:solidFill>
                <a:srgbClr val="FF0000"/>
              </a:solidFill>
            </a:rPr>
            <a:t>Hive/</a:t>
          </a:r>
          <a:r>
            <a:rPr lang="en-US" altLang="zh-CN" b="1" dirty="0" err="1" smtClean="0">
              <a:solidFill>
                <a:srgbClr val="FF0000"/>
              </a:solidFill>
            </a:rPr>
            <a:t>MapReduce</a:t>
          </a:r>
          <a:endParaRPr lang="zh-CN" altLang="en-US" b="1" dirty="0">
            <a:solidFill>
              <a:srgbClr val="FF0000"/>
            </a:solidFill>
          </a:endParaRPr>
        </a:p>
      </dgm:t>
    </dgm:pt>
    <dgm:pt modelId="{DFB498B4-6FCE-414B-B1F2-131891C5CF26}" type="parTrans" cxnId="{1D40C06C-0D21-E240-B491-0CCE71A68DD0}">
      <dgm:prSet/>
      <dgm:spPr/>
      <dgm:t>
        <a:bodyPr/>
        <a:lstStyle/>
        <a:p>
          <a:endParaRPr lang="zh-CN" altLang="en-US"/>
        </a:p>
      </dgm:t>
    </dgm:pt>
    <dgm:pt modelId="{844A86FB-39B1-624C-B184-75E728C1ADB4}" type="sibTrans" cxnId="{1D40C06C-0D21-E240-B491-0CCE71A68DD0}">
      <dgm:prSet/>
      <dgm:spPr/>
      <dgm:t>
        <a:bodyPr/>
        <a:lstStyle/>
        <a:p>
          <a:endParaRPr lang="zh-CN" altLang="en-US"/>
        </a:p>
      </dgm:t>
    </dgm:pt>
    <dgm:pt modelId="{66125E5C-2DD0-F543-9392-25C6071C7BD6}">
      <dgm:prSet phldrT="[文本]"/>
      <dgm:spPr/>
      <dgm:t>
        <a:bodyPr/>
        <a:lstStyle/>
        <a:p>
          <a:r>
            <a:rPr lang="en-US" altLang="zh-CN" dirty="0" smtClean="0"/>
            <a:t>Spark</a:t>
          </a:r>
          <a:endParaRPr lang="zh-CN" altLang="en-US" dirty="0"/>
        </a:p>
      </dgm:t>
    </dgm:pt>
    <dgm:pt modelId="{F8F0FC8E-42E2-374B-BF38-A42486D1F79B}" type="sibTrans" cxnId="{483FE5F5-127B-504E-B955-66C56EF57665}">
      <dgm:prSet/>
      <dgm:spPr/>
      <dgm:t>
        <a:bodyPr/>
        <a:lstStyle/>
        <a:p>
          <a:endParaRPr lang="zh-CN" altLang="en-US"/>
        </a:p>
      </dgm:t>
    </dgm:pt>
    <dgm:pt modelId="{175407A8-E1A6-E345-BB33-BF2067CFB41C}" type="parTrans" cxnId="{483FE5F5-127B-504E-B955-66C56EF57665}">
      <dgm:prSet/>
      <dgm:spPr/>
      <dgm:t>
        <a:bodyPr/>
        <a:lstStyle/>
        <a:p>
          <a:endParaRPr lang="zh-CN" altLang="en-US"/>
        </a:p>
      </dgm:t>
    </dgm:pt>
    <dgm:pt modelId="{AE5B2650-6057-448B-BDF6-8915D7FE9682}" type="pres">
      <dgm:prSet presAssocID="{A79FE2E2-A037-4243-B4D1-0ADEE6C6E0A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58CFC85-980A-4B99-80F8-22CB1E8A6759}" type="pres">
      <dgm:prSet presAssocID="{AE4D17E5-A711-4410-865E-F53D4AED0D27}" presName="root1" presStyleCnt="0"/>
      <dgm:spPr/>
    </dgm:pt>
    <dgm:pt modelId="{7169638E-D27B-435E-ADF0-35F06049E9A1}" type="pres">
      <dgm:prSet presAssocID="{AE4D17E5-A711-4410-865E-F53D4AED0D2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0468559-0510-4F29-A3DB-9E2705D7BE06}" type="pres">
      <dgm:prSet presAssocID="{AE4D17E5-A711-4410-865E-F53D4AED0D27}" presName="level2hierChild" presStyleCnt="0"/>
      <dgm:spPr/>
    </dgm:pt>
    <dgm:pt modelId="{FB0A7772-ED6B-46B4-9372-09CB5113F646}" type="pres">
      <dgm:prSet presAssocID="{FB7A6EB9-8C67-4E6C-87F0-E835E03B7B4B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683E7248-54DB-43DC-A245-33A1F3EDF9A4}" type="pres">
      <dgm:prSet presAssocID="{FB7A6EB9-8C67-4E6C-87F0-E835E03B7B4B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B36FF5B0-E63D-410C-A7F9-AAC29099E31B}" type="pres">
      <dgm:prSet presAssocID="{CE1F7E4F-147D-49A6-89DE-60F7D1D96F03}" presName="root2" presStyleCnt="0"/>
      <dgm:spPr/>
    </dgm:pt>
    <dgm:pt modelId="{3F15C8D1-FBD1-4300-BE94-F5FC65DD6044}" type="pres">
      <dgm:prSet presAssocID="{CE1F7E4F-147D-49A6-89DE-60F7D1D96F03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38BB9B7-A520-4D5C-985E-B8F60850179C}" type="pres">
      <dgm:prSet presAssocID="{CE1F7E4F-147D-49A6-89DE-60F7D1D96F03}" presName="level3hierChild" presStyleCnt="0"/>
      <dgm:spPr/>
    </dgm:pt>
    <dgm:pt modelId="{56AFC5C7-6A4F-4D2F-890D-E4A08C1A4383}" type="pres">
      <dgm:prSet presAssocID="{64D96CE0-50EA-4B2C-A4EC-7474103EAC8C}" presName="conn2-1" presStyleLbl="parChTrans1D3" presStyleIdx="0" presStyleCnt="7"/>
      <dgm:spPr/>
      <dgm:t>
        <a:bodyPr/>
        <a:lstStyle/>
        <a:p>
          <a:endParaRPr lang="zh-CN" altLang="en-US"/>
        </a:p>
      </dgm:t>
    </dgm:pt>
    <dgm:pt modelId="{60F158B0-DF8C-4905-91A1-87AB6D3F0E95}" type="pres">
      <dgm:prSet presAssocID="{64D96CE0-50EA-4B2C-A4EC-7474103EAC8C}" presName="connTx" presStyleLbl="parChTrans1D3" presStyleIdx="0" presStyleCnt="7"/>
      <dgm:spPr/>
      <dgm:t>
        <a:bodyPr/>
        <a:lstStyle/>
        <a:p>
          <a:endParaRPr lang="zh-CN" altLang="en-US"/>
        </a:p>
      </dgm:t>
    </dgm:pt>
    <dgm:pt modelId="{7510282F-9040-43A6-915E-86DE7F8EAB29}" type="pres">
      <dgm:prSet presAssocID="{43E6DA68-A0A7-4BED-A71D-C2C1FD291DFC}" presName="root2" presStyleCnt="0"/>
      <dgm:spPr/>
    </dgm:pt>
    <dgm:pt modelId="{2241DC47-FDA9-429A-BE11-02E845D6F56C}" type="pres">
      <dgm:prSet presAssocID="{43E6DA68-A0A7-4BED-A71D-C2C1FD291DFC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CD8E397-62D1-4BFA-9C12-90371E41B648}" type="pres">
      <dgm:prSet presAssocID="{43E6DA68-A0A7-4BED-A71D-C2C1FD291DFC}" presName="level3hierChild" presStyleCnt="0"/>
      <dgm:spPr/>
    </dgm:pt>
    <dgm:pt modelId="{CB52CF0B-6924-44F9-AE8C-AAD8B1075E13}" type="pres">
      <dgm:prSet presAssocID="{02DB3CDD-18E2-448E-996A-68449E5F6E37}" presName="conn2-1" presStyleLbl="parChTrans1D3" presStyleIdx="1" presStyleCnt="7"/>
      <dgm:spPr/>
      <dgm:t>
        <a:bodyPr/>
        <a:lstStyle/>
        <a:p>
          <a:endParaRPr lang="zh-CN" altLang="en-US"/>
        </a:p>
      </dgm:t>
    </dgm:pt>
    <dgm:pt modelId="{DF528D57-1940-4822-8DFF-779D4D164829}" type="pres">
      <dgm:prSet presAssocID="{02DB3CDD-18E2-448E-996A-68449E5F6E37}" presName="connTx" presStyleLbl="parChTrans1D3" presStyleIdx="1" presStyleCnt="7"/>
      <dgm:spPr/>
      <dgm:t>
        <a:bodyPr/>
        <a:lstStyle/>
        <a:p>
          <a:endParaRPr lang="zh-CN" altLang="en-US"/>
        </a:p>
      </dgm:t>
    </dgm:pt>
    <dgm:pt modelId="{25A8654D-EBE0-4BDB-96B4-4E2025CA5C88}" type="pres">
      <dgm:prSet presAssocID="{E29F49C5-601B-4F0D-BBD7-67C166B4E617}" presName="root2" presStyleCnt="0"/>
      <dgm:spPr/>
    </dgm:pt>
    <dgm:pt modelId="{A4EEF521-BA48-44B2-B7A0-A21AAA2E5844}" type="pres">
      <dgm:prSet presAssocID="{E29F49C5-601B-4F0D-BBD7-67C166B4E617}" presName="LevelTwoTextNod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97E27CB-F3F3-4530-A80A-DC4BDFE33552}" type="pres">
      <dgm:prSet presAssocID="{E29F49C5-601B-4F0D-BBD7-67C166B4E617}" presName="level3hierChild" presStyleCnt="0"/>
      <dgm:spPr/>
    </dgm:pt>
    <dgm:pt modelId="{6FA1D060-F19D-459A-9C02-181C15F5EB1F}" type="pres">
      <dgm:prSet presAssocID="{1011CEC0-B0CD-447C-8E42-06C33D2ABB85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A0720A33-AC8D-4234-81CB-8BE1641D13EC}" type="pres">
      <dgm:prSet presAssocID="{1011CEC0-B0CD-447C-8E42-06C33D2ABB85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B2B7DEE1-F31F-43E5-A89D-86029C55F81F}" type="pres">
      <dgm:prSet presAssocID="{BB2722F2-8D97-4AC9-929C-9A9F2CBEFB41}" presName="root2" presStyleCnt="0"/>
      <dgm:spPr/>
    </dgm:pt>
    <dgm:pt modelId="{24E6AE1E-BF0C-4AC8-883C-5E62983CB219}" type="pres">
      <dgm:prSet presAssocID="{BB2722F2-8D97-4AC9-929C-9A9F2CBEFB41}" presName="LevelTwoTextNode" presStyleLbl="node2" presStyleIdx="1" presStyleCnt="3" custScaleX="11290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21C56E8-EB65-4F05-B77F-1DD3CA0DC162}" type="pres">
      <dgm:prSet presAssocID="{BB2722F2-8D97-4AC9-929C-9A9F2CBEFB41}" presName="level3hierChild" presStyleCnt="0"/>
      <dgm:spPr/>
    </dgm:pt>
    <dgm:pt modelId="{19CFE206-8A9C-4F16-97F8-6386DB2B9A30}" type="pres">
      <dgm:prSet presAssocID="{4D10DDC1-B279-415E-9A41-B2CA6CFC9F10}" presName="conn2-1" presStyleLbl="parChTrans1D3" presStyleIdx="2" presStyleCnt="7"/>
      <dgm:spPr/>
      <dgm:t>
        <a:bodyPr/>
        <a:lstStyle/>
        <a:p>
          <a:endParaRPr lang="zh-CN" altLang="en-US"/>
        </a:p>
      </dgm:t>
    </dgm:pt>
    <dgm:pt modelId="{3C49F498-50CF-49F6-9635-E7362BFA1911}" type="pres">
      <dgm:prSet presAssocID="{4D10DDC1-B279-415E-9A41-B2CA6CFC9F10}" presName="connTx" presStyleLbl="parChTrans1D3" presStyleIdx="2" presStyleCnt="7"/>
      <dgm:spPr/>
      <dgm:t>
        <a:bodyPr/>
        <a:lstStyle/>
        <a:p>
          <a:endParaRPr lang="zh-CN" altLang="en-US"/>
        </a:p>
      </dgm:t>
    </dgm:pt>
    <dgm:pt modelId="{BF10DFB8-D504-4620-A575-0A6E75F91BC7}" type="pres">
      <dgm:prSet presAssocID="{2E6D7418-E0CB-4AF2-BA30-DC3EEA30B082}" presName="root2" presStyleCnt="0"/>
      <dgm:spPr/>
    </dgm:pt>
    <dgm:pt modelId="{599EA7F8-64B0-4737-AEBD-2683CB932FA9}" type="pres">
      <dgm:prSet presAssocID="{2E6D7418-E0CB-4AF2-BA30-DC3EEA30B082}" presName="LevelTwoTextNod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8649CD4-08C9-491C-A963-61D9F44552DB}" type="pres">
      <dgm:prSet presAssocID="{2E6D7418-E0CB-4AF2-BA30-DC3EEA30B082}" presName="level3hierChild" presStyleCnt="0"/>
      <dgm:spPr/>
    </dgm:pt>
    <dgm:pt modelId="{9405F8F1-80A7-C543-8FBD-4A1EFFEE11BA}" type="pres">
      <dgm:prSet presAssocID="{DFB498B4-6FCE-414B-B1F2-131891C5CF26}" presName="conn2-1" presStyleLbl="parChTrans1D3" presStyleIdx="3" presStyleCnt="7"/>
      <dgm:spPr/>
      <dgm:t>
        <a:bodyPr/>
        <a:lstStyle/>
        <a:p>
          <a:endParaRPr lang="zh-CN" altLang="en-US"/>
        </a:p>
      </dgm:t>
    </dgm:pt>
    <dgm:pt modelId="{E7712462-AF15-7E4A-8D2B-C9D44EF6C9B9}" type="pres">
      <dgm:prSet presAssocID="{DFB498B4-6FCE-414B-B1F2-131891C5CF26}" presName="connTx" presStyleLbl="parChTrans1D3" presStyleIdx="3" presStyleCnt="7"/>
      <dgm:spPr/>
      <dgm:t>
        <a:bodyPr/>
        <a:lstStyle/>
        <a:p>
          <a:endParaRPr lang="zh-CN" altLang="en-US"/>
        </a:p>
      </dgm:t>
    </dgm:pt>
    <dgm:pt modelId="{52092E12-1F2D-A342-9CFC-07DBD9FF2A96}" type="pres">
      <dgm:prSet presAssocID="{6FCB7389-5A47-2D4B-B144-2286DD19AB85}" presName="root2" presStyleCnt="0"/>
      <dgm:spPr/>
    </dgm:pt>
    <dgm:pt modelId="{46793607-D64F-B640-8AB2-686CBD46539C}" type="pres">
      <dgm:prSet presAssocID="{6FCB7389-5A47-2D4B-B144-2286DD19AB85}" presName="LevelTwoTextNod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0BE6904-F0A5-3F42-A80E-C0B243B16708}" type="pres">
      <dgm:prSet presAssocID="{6FCB7389-5A47-2D4B-B144-2286DD19AB85}" presName="level3hierChild" presStyleCnt="0"/>
      <dgm:spPr/>
    </dgm:pt>
    <dgm:pt modelId="{0BFB185D-DF43-8B4F-9850-80AD6C98D830}" type="pres">
      <dgm:prSet presAssocID="{175407A8-E1A6-E345-BB33-BF2067CFB41C}" presName="conn2-1" presStyleLbl="parChTrans1D3" presStyleIdx="4" presStyleCnt="7"/>
      <dgm:spPr/>
      <dgm:t>
        <a:bodyPr/>
        <a:lstStyle/>
        <a:p>
          <a:endParaRPr lang="zh-CN" altLang="en-US"/>
        </a:p>
      </dgm:t>
    </dgm:pt>
    <dgm:pt modelId="{4B136133-E733-F74D-9FFA-C001C5BCA2B2}" type="pres">
      <dgm:prSet presAssocID="{175407A8-E1A6-E345-BB33-BF2067CFB41C}" presName="connTx" presStyleLbl="parChTrans1D3" presStyleIdx="4" presStyleCnt="7"/>
      <dgm:spPr/>
      <dgm:t>
        <a:bodyPr/>
        <a:lstStyle/>
        <a:p>
          <a:endParaRPr lang="zh-CN" altLang="en-US"/>
        </a:p>
      </dgm:t>
    </dgm:pt>
    <dgm:pt modelId="{037E356C-DAF8-2642-8CAC-0CFC1118D5F6}" type="pres">
      <dgm:prSet presAssocID="{66125E5C-2DD0-F543-9392-25C6071C7BD6}" presName="root2" presStyleCnt="0"/>
      <dgm:spPr/>
    </dgm:pt>
    <dgm:pt modelId="{52592DD8-85C8-F248-AB4B-CFD17BF87FD1}" type="pres">
      <dgm:prSet presAssocID="{66125E5C-2DD0-F543-9392-25C6071C7BD6}" presName="LevelTwoTextNod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D4E2FA-8CCE-DC4E-873C-7D0193D8565E}" type="pres">
      <dgm:prSet presAssocID="{66125E5C-2DD0-F543-9392-25C6071C7BD6}" presName="level3hierChild" presStyleCnt="0"/>
      <dgm:spPr/>
    </dgm:pt>
    <dgm:pt modelId="{622F659F-D882-4BC3-B6AE-8D7E39EF7AD1}" type="pres">
      <dgm:prSet presAssocID="{D55E6F12-60D0-4DF6-9565-A00BA086875E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B80BF7D3-D1BA-48FC-8124-1ACF2E07F990}" type="pres">
      <dgm:prSet presAssocID="{D55E6F12-60D0-4DF6-9565-A00BA086875E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CD5036B6-C467-4F2F-ABAA-1823CB434EFC}" type="pres">
      <dgm:prSet presAssocID="{6D6BD90C-CBD7-4E08-AA97-DBE310DDB93F}" presName="root2" presStyleCnt="0"/>
      <dgm:spPr/>
    </dgm:pt>
    <dgm:pt modelId="{4398C74D-9AF4-45BC-9ED9-0718B7C1C3A8}" type="pres">
      <dgm:prSet presAssocID="{6D6BD90C-CBD7-4E08-AA97-DBE310DDB93F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1B42F68-9595-42CB-8D47-E97A4B12624C}" type="pres">
      <dgm:prSet presAssocID="{6D6BD90C-CBD7-4E08-AA97-DBE310DDB93F}" presName="level3hierChild" presStyleCnt="0"/>
      <dgm:spPr/>
    </dgm:pt>
    <dgm:pt modelId="{30BCD54C-2047-4839-ADDD-03BD5A029D7C}" type="pres">
      <dgm:prSet presAssocID="{BDEAEF1F-F83B-45A0-9FB7-B4BD8274B73B}" presName="conn2-1" presStyleLbl="parChTrans1D3" presStyleIdx="5" presStyleCnt="7"/>
      <dgm:spPr/>
      <dgm:t>
        <a:bodyPr/>
        <a:lstStyle/>
        <a:p>
          <a:endParaRPr lang="zh-CN" altLang="en-US"/>
        </a:p>
      </dgm:t>
    </dgm:pt>
    <dgm:pt modelId="{69C9994A-D9C1-47E3-B3DE-A8D1B722705E}" type="pres">
      <dgm:prSet presAssocID="{BDEAEF1F-F83B-45A0-9FB7-B4BD8274B73B}" presName="connTx" presStyleLbl="parChTrans1D3" presStyleIdx="5" presStyleCnt="7"/>
      <dgm:spPr/>
      <dgm:t>
        <a:bodyPr/>
        <a:lstStyle/>
        <a:p>
          <a:endParaRPr lang="zh-CN" altLang="en-US"/>
        </a:p>
      </dgm:t>
    </dgm:pt>
    <dgm:pt modelId="{E6C4216B-2AE2-4241-90F1-B104F2B07FD7}" type="pres">
      <dgm:prSet presAssocID="{D4F26E16-180C-403C-9CDA-245A9C62C95B}" presName="root2" presStyleCnt="0"/>
      <dgm:spPr/>
    </dgm:pt>
    <dgm:pt modelId="{29F73082-3CFC-4095-B7AF-88E5D4A931BD}" type="pres">
      <dgm:prSet presAssocID="{D4F26E16-180C-403C-9CDA-245A9C62C95B}" presName="LevelTwoTextNod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0A9AAF-0A38-48B7-AAA6-25A96ADDC857}" type="pres">
      <dgm:prSet presAssocID="{D4F26E16-180C-403C-9CDA-245A9C62C95B}" presName="level3hierChild" presStyleCnt="0"/>
      <dgm:spPr/>
    </dgm:pt>
    <dgm:pt modelId="{5E785BB5-F335-47EE-ACBC-77890DAFEBB6}" type="pres">
      <dgm:prSet presAssocID="{CCF00F4D-F1AD-4EF8-86AB-722F48FB9C48}" presName="conn2-1" presStyleLbl="parChTrans1D3" presStyleIdx="6" presStyleCnt="7"/>
      <dgm:spPr/>
      <dgm:t>
        <a:bodyPr/>
        <a:lstStyle/>
        <a:p>
          <a:endParaRPr lang="zh-CN" altLang="en-US"/>
        </a:p>
      </dgm:t>
    </dgm:pt>
    <dgm:pt modelId="{72CFE848-14D1-4FF8-9B3B-3C60BD00BE5C}" type="pres">
      <dgm:prSet presAssocID="{CCF00F4D-F1AD-4EF8-86AB-722F48FB9C48}" presName="connTx" presStyleLbl="parChTrans1D3" presStyleIdx="6" presStyleCnt="7"/>
      <dgm:spPr/>
      <dgm:t>
        <a:bodyPr/>
        <a:lstStyle/>
        <a:p>
          <a:endParaRPr lang="zh-CN" altLang="en-US"/>
        </a:p>
      </dgm:t>
    </dgm:pt>
    <dgm:pt modelId="{F31B4EE6-53D2-4CEB-AA22-FCF2FD682F77}" type="pres">
      <dgm:prSet presAssocID="{964CE296-4133-4632-9CC0-956257AA5E70}" presName="root2" presStyleCnt="0"/>
      <dgm:spPr/>
    </dgm:pt>
    <dgm:pt modelId="{95D95FF7-9714-4264-9D81-AF4D737E0497}" type="pres">
      <dgm:prSet presAssocID="{964CE296-4133-4632-9CC0-956257AA5E70}" presName="LevelTwoTextNod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5B3A5D5-2E88-4409-95B9-6B4128F1D784}" type="pres">
      <dgm:prSet presAssocID="{964CE296-4133-4632-9CC0-956257AA5E70}" presName="level3hierChild" presStyleCnt="0"/>
      <dgm:spPr/>
    </dgm:pt>
  </dgm:ptLst>
  <dgm:cxnLst>
    <dgm:cxn modelId="{89046B4F-DB0E-45DC-9D0C-D60235AC22F2}" srcId="{CE1F7E4F-147D-49A6-89DE-60F7D1D96F03}" destId="{E29F49C5-601B-4F0D-BBD7-67C166B4E617}" srcOrd="1" destOrd="0" parTransId="{02DB3CDD-18E2-448E-996A-68449E5F6E37}" sibTransId="{7FA3690E-60D1-4F47-A623-647564C168E8}"/>
    <dgm:cxn modelId="{A03D9B54-F387-534A-BA58-0C7012FD5DB3}" type="presOf" srcId="{66125E5C-2DD0-F543-9392-25C6071C7BD6}" destId="{52592DD8-85C8-F248-AB4B-CFD17BF87FD1}" srcOrd="0" destOrd="0" presId="urn:microsoft.com/office/officeart/2005/8/layout/hierarchy2"/>
    <dgm:cxn modelId="{F355ABB8-B74E-AE47-BDD2-13484FDEDF18}" type="presOf" srcId="{CE1F7E4F-147D-49A6-89DE-60F7D1D96F03}" destId="{3F15C8D1-FBD1-4300-BE94-F5FC65DD6044}" srcOrd="0" destOrd="0" presId="urn:microsoft.com/office/officeart/2005/8/layout/hierarchy2"/>
    <dgm:cxn modelId="{137A31BA-1A32-734A-8D8D-8B5D1DEBD0CE}" type="presOf" srcId="{43E6DA68-A0A7-4BED-A71D-C2C1FD291DFC}" destId="{2241DC47-FDA9-429A-BE11-02E845D6F56C}" srcOrd="0" destOrd="0" presId="urn:microsoft.com/office/officeart/2005/8/layout/hierarchy2"/>
    <dgm:cxn modelId="{BC3AA4EC-4AE0-2D4E-AE3E-E00A39497A03}" type="presOf" srcId="{1011CEC0-B0CD-447C-8E42-06C33D2ABB85}" destId="{6FA1D060-F19D-459A-9C02-181C15F5EB1F}" srcOrd="0" destOrd="0" presId="urn:microsoft.com/office/officeart/2005/8/layout/hierarchy2"/>
    <dgm:cxn modelId="{7D164D52-6A42-4C41-85ED-9A3E1585D363}" type="presOf" srcId="{02DB3CDD-18E2-448E-996A-68449E5F6E37}" destId="{CB52CF0B-6924-44F9-AE8C-AAD8B1075E13}" srcOrd="0" destOrd="0" presId="urn:microsoft.com/office/officeart/2005/8/layout/hierarchy2"/>
    <dgm:cxn modelId="{DB67EDD5-0028-FA47-8DB3-AFB845480DDA}" type="presOf" srcId="{CCF00F4D-F1AD-4EF8-86AB-722F48FB9C48}" destId="{72CFE848-14D1-4FF8-9B3B-3C60BD00BE5C}" srcOrd="1" destOrd="0" presId="urn:microsoft.com/office/officeart/2005/8/layout/hierarchy2"/>
    <dgm:cxn modelId="{2D106658-7DBC-DE4D-B0E0-8BA6F75A8A56}" type="presOf" srcId="{175407A8-E1A6-E345-BB33-BF2067CFB41C}" destId="{4B136133-E733-F74D-9FFA-C001C5BCA2B2}" srcOrd="1" destOrd="0" presId="urn:microsoft.com/office/officeart/2005/8/layout/hierarchy2"/>
    <dgm:cxn modelId="{5129524F-7346-164A-BE16-80F0D1DE5B44}" type="presOf" srcId="{D4F26E16-180C-403C-9CDA-245A9C62C95B}" destId="{29F73082-3CFC-4095-B7AF-88E5D4A931BD}" srcOrd="0" destOrd="0" presId="urn:microsoft.com/office/officeart/2005/8/layout/hierarchy2"/>
    <dgm:cxn modelId="{BF16B8BA-A39E-5E41-AB62-DCD4B80B9B03}" type="presOf" srcId="{A79FE2E2-A037-4243-B4D1-0ADEE6C6E0AC}" destId="{AE5B2650-6057-448B-BDF6-8915D7FE9682}" srcOrd="0" destOrd="0" presId="urn:microsoft.com/office/officeart/2005/8/layout/hierarchy2"/>
    <dgm:cxn modelId="{75A56086-572B-5144-9690-070771FE3711}" type="presOf" srcId="{BDEAEF1F-F83B-45A0-9FB7-B4BD8274B73B}" destId="{30BCD54C-2047-4839-ADDD-03BD5A029D7C}" srcOrd="0" destOrd="0" presId="urn:microsoft.com/office/officeart/2005/8/layout/hierarchy2"/>
    <dgm:cxn modelId="{E7CB47BB-C168-7346-A7DE-077EDBB55071}" type="presOf" srcId="{D55E6F12-60D0-4DF6-9565-A00BA086875E}" destId="{B80BF7D3-D1BA-48FC-8124-1ACF2E07F990}" srcOrd="1" destOrd="0" presId="urn:microsoft.com/office/officeart/2005/8/layout/hierarchy2"/>
    <dgm:cxn modelId="{BF9676A5-C109-284C-A49B-AB0B2FCE7F53}" type="presOf" srcId="{E29F49C5-601B-4F0D-BBD7-67C166B4E617}" destId="{A4EEF521-BA48-44B2-B7A0-A21AAA2E5844}" srcOrd="0" destOrd="0" presId="urn:microsoft.com/office/officeart/2005/8/layout/hierarchy2"/>
    <dgm:cxn modelId="{CA04F3CC-3D11-7C46-ACE2-1F0E4AC4D659}" type="presOf" srcId="{175407A8-E1A6-E345-BB33-BF2067CFB41C}" destId="{0BFB185D-DF43-8B4F-9850-80AD6C98D830}" srcOrd="0" destOrd="0" presId="urn:microsoft.com/office/officeart/2005/8/layout/hierarchy2"/>
    <dgm:cxn modelId="{E958936F-87E9-9B4B-A988-264A5B3A7AB8}" type="presOf" srcId="{AE4D17E5-A711-4410-865E-F53D4AED0D27}" destId="{7169638E-D27B-435E-ADF0-35F06049E9A1}" srcOrd="0" destOrd="0" presId="urn:microsoft.com/office/officeart/2005/8/layout/hierarchy2"/>
    <dgm:cxn modelId="{47EAE10F-CEB1-E144-BF5D-2D7C183E8D9D}" type="presOf" srcId="{64D96CE0-50EA-4B2C-A4EC-7474103EAC8C}" destId="{56AFC5C7-6A4F-4D2F-890D-E4A08C1A4383}" srcOrd="0" destOrd="0" presId="urn:microsoft.com/office/officeart/2005/8/layout/hierarchy2"/>
    <dgm:cxn modelId="{1D40C06C-0D21-E240-B491-0CCE71A68DD0}" srcId="{BB2722F2-8D97-4AC9-929C-9A9F2CBEFB41}" destId="{6FCB7389-5A47-2D4B-B144-2286DD19AB85}" srcOrd="1" destOrd="0" parTransId="{DFB498B4-6FCE-414B-B1F2-131891C5CF26}" sibTransId="{844A86FB-39B1-624C-B184-75E728C1ADB4}"/>
    <dgm:cxn modelId="{483FE5F5-127B-504E-B955-66C56EF57665}" srcId="{BB2722F2-8D97-4AC9-929C-9A9F2CBEFB41}" destId="{66125E5C-2DD0-F543-9392-25C6071C7BD6}" srcOrd="2" destOrd="0" parTransId="{175407A8-E1A6-E345-BB33-BF2067CFB41C}" sibTransId="{F8F0FC8E-42E2-374B-BF38-A42486D1F79B}"/>
    <dgm:cxn modelId="{ED53CEBB-2604-194F-8472-F2D688D800E5}" type="presOf" srcId="{964CE296-4133-4632-9CC0-956257AA5E70}" destId="{95D95FF7-9714-4264-9D81-AF4D737E0497}" srcOrd="0" destOrd="0" presId="urn:microsoft.com/office/officeart/2005/8/layout/hierarchy2"/>
    <dgm:cxn modelId="{DBA05D0A-D934-0943-80B7-6B29904CCBE7}" type="presOf" srcId="{DFB498B4-6FCE-414B-B1F2-131891C5CF26}" destId="{E7712462-AF15-7E4A-8D2B-C9D44EF6C9B9}" srcOrd="1" destOrd="0" presId="urn:microsoft.com/office/officeart/2005/8/layout/hierarchy2"/>
    <dgm:cxn modelId="{98E613B5-0A7C-FA4C-ABE7-45F819B763B3}" type="presOf" srcId="{FB7A6EB9-8C67-4E6C-87F0-E835E03B7B4B}" destId="{FB0A7772-ED6B-46B4-9372-09CB5113F646}" srcOrd="0" destOrd="0" presId="urn:microsoft.com/office/officeart/2005/8/layout/hierarchy2"/>
    <dgm:cxn modelId="{B15B1FF8-3550-B44E-8918-D02423CA3489}" type="presOf" srcId="{4D10DDC1-B279-415E-9A41-B2CA6CFC9F10}" destId="{3C49F498-50CF-49F6-9635-E7362BFA1911}" srcOrd="1" destOrd="0" presId="urn:microsoft.com/office/officeart/2005/8/layout/hierarchy2"/>
    <dgm:cxn modelId="{0754E9FE-C95E-AA4F-9D5F-E6FB8804E5F2}" type="presOf" srcId="{2E6D7418-E0CB-4AF2-BA30-DC3EEA30B082}" destId="{599EA7F8-64B0-4737-AEBD-2683CB932FA9}" srcOrd="0" destOrd="0" presId="urn:microsoft.com/office/officeart/2005/8/layout/hierarchy2"/>
    <dgm:cxn modelId="{30E84A6E-79CE-894D-A995-26B87E485B8F}" type="presOf" srcId="{02DB3CDD-18E2-448E-996A-68449E5F6E37}" destId="{DF528D57-1940-4822-8DFF-779D4D164829}" srcOrd="1" destOrd="0" presId="urn:microsoft.com/office/officeart/2005/8/layout/hierarchy2"/>
    <dgm:cxn modelId="{655024D8-C340-4701-BC2B-2D4476DECE27}" srcId="{CE1F7E4F-147D-49A6-89DE-60F7D1D96F03}" destId="{43E6DA68-A0A7-4BED-A71D-C2C1FD291DFC}" srcOrd="0" destOrd="0" parTransId="{64D96CE0-50EA-4B2C-A4EC-7474103EAC8C}" sibTransId="{78EBA369-F75B-42AE-B53C-5B3D728F87C2}"/>
    <dgm:cxn modelId="{8CBDF506-EC3C-3043-AC94-19852DFCEAB6}" type="presOf" srcId="{6D6BD90C-CBD7-4E08-AA97-DBE310DDB93F}" destId="{4398C74D-9AF4-45BC-9ED9-0718B7C1C3A8}" srcOrd="0" destOrd="0" presId="urn:microsoft.com/office/officeart/2005/8/layout/hierarchy2"/>
    <dgm:cxn modelId="{C51B7B85-D351-8245-9BB5-1E9AE6FA1DD6}" type="presOf" srcId="{64D96CE0-50EA-4B2C-A4EC-7474103EAC8C}" destId="{60F158B0-DF8C-4905-91A1-87AB6D3F0E95}" srcOrd="1" destOrd="0" presId="urn:microsoft.com/office/officeart/2005/8/layout/hierarchy2"/>
    <dgm:cxn modelId="{12B02D71-7484-6E45-93E0-4AD3BC0CE1B5}" type="presOf" srcId="{FB7A6EB9-8C67-4E6C-87F0-E835E03B7B4B}" destId="{683E7248-54DB-43DC-A245-33A1F3EDF9A4}" srcOrd="1" destOrd="0" presId="urn:microsoft.com/office/officeart/2005/8/layout/hierarchy2"/>
    <dgm:cxn modelId="{608E76C6-948D-4665-B4D4-4C22F20011CC}" srcId="{BB2722F2-8D97-4AC9-929C-9A9F2CBEFB41}" destId="{2E6D7418-E0CB-4AF2-BA30-DC3EEA30B082}" srcOrd="0" destOrd="0" parTransId="{4D10DDC1-B279-415E-9A41-B2CA6CFC9F10}" sibTransId="{E9654C0B-F85E-4E5E-83A4-D23547071130}"/>
    <dgm:cxn modelId="{FB7DDE3E-B8FD-4867-9C55-2D68721927DF}" srcId="{A79FE2E2-A037-4243-B4D1-0ADEE6C6E0AC}" destId="{AE4D17E5-A711-4410-865E-F53D4AED0D27}" srcOrd="0" destOrd="0" parTransId="{CEB5AEAB-717C-40D4-AB91-288630EBA76F}" sibTransId="{9B4BF60A-179A-4A90-BE25-683BDFB1C998}"/>
    <dgm:cxn modelId="{2890F006-D7C5-4755-9EF3-FEAC494A5CEF}" srcId="{6D6BD90C-CBD7-4E08-AA97-DBE310DDB93F}" destId="{D4F26E16-180C-403C-9CDA-245A9C62C95B}" srcOrd="0" destOrd="0" parTransId="{BDEAEF1F-F83B-45A0-9FB7-B4BD8274B73B}" sibTransId="{D22832FA-3C5E-4946-B174-694B68F9F53B}"/>
    <dgm:cxn modelId="{27062520-85B5-4F20-AFF7-10002812FBBC}" srcId="{AE4D17E5-A711-4410-865E-F53D4AED0D27}" destId="{CE1F7E4F-147D-49A6-89DE-60F7D1D96F03}" srcOrd="0" destOrd="0" parTransId="{FB7A6EB9-8C67-4E6C-87F0-E835E03B7B4B}" sibTransId="{FB56FFA8-9952-454E-9F5C-51C89B66DAFF}"/>
    <dgm:cxn modelId="{04F5365E-2C69-4B69-84F2-F1619FA6B0A2}" srcId="{AE4D17E5-A711-4410-865E-F53D4AED0D27}" destId="{BB2722F2-8D97-4AC9-929C-9A9F2CBEFB41}" srcOrd="1" destOrd="0" parTransId="{1011CEC0-B0CD-447C-8E42-06C33D2ABB85}" sibTransId="{FF422289-AFBD-4BD1-8D51-52BD136BDD44}"/>
    <dgm:cxn modelId="{96B74938-8E4E-304D-9629-4A9229AA0FC5}" type="presOf" srcId="{1011CEC0-B0CD-447C-8E42-06C33D2ABB85}" destId="{A0720A33-AC8D-4234-81CB-8BE1641D13EC}" srcOrd="1" destOrd="0" presId="urn:microsoft.com/office/officeart/2005/8/layout/hierarchy2"/>
    <dgm:cxn modelId="{90FFA98D-B274-EB4C-A96B-A68D6C9EDD2F}" type="presOf" srcId="{BDEAEF1F-F83B-45A0-9FB7-B4BD8274B73B}" destId="{69C9994A-D9C1-47E3-B3DE-A8D1B722705E}" srcOrd="1" destOrd="0" presId="urn:microsoft.com/office/officeart/2005/8/layout/hierarchy2"/>
    <dgm:cxn modelId="{AE77C28B-B16C-694F-804B-5BC7A8C49C28}" type="presOf" srcId="{4D10DDC1-B279-415E-9A41-B2CA6CFC9F10}" destId="{19CFE206-8A9C-4F16-97F8-6386DB2B9A30}" srcOrd="0" destOrd="0" presId="urn:microsoft.com/office/officeart/2005/8/layout/hierarchy2"/>
    <dgm:cxn modelId="{CB377335-7E14-704C-B331-7B3AF1801133}" type="presOf" srcId="{BB2722F2-8D97-4AC9-929C-9A9F2CBEFB41}" destId="{24E6AE1E-BF0C-4AC8-883C-5E62983CB219}" srcOrd="0" destOrd="0" presId="urn:microsoft.com/office/officeart/2005/8/layout/hierarchy2"/>
    <dgm:cxn modelId="{E33D146B-9C85-7144-ADB7-72BF647F2783}" type="presOf" srcId="{CCF00F4D-F1AD-4EF8-86AB-722F48FB9C48}" destId="{5E785BB5-F335-47EE-ACBC-77890DAFEBB6}" srcOrd="0" destOrd="0" presId="urn:microsoft.com/office/officeart/2005/8/layout/hierarchy2"/>
    <dgm:cxn modelId="{C838920B-D3FF-2A43-8E20-6097ECB5CCD0}" type="presOf" srcId="{6FCB7389-5A47-2D4B-B144-2286DD19AB85}" destId="{46793607-D64F-B640-8AB2-686CBD46539C}" srcOrd="0" destOrd="0" presId="urn:microsoft.com/office/officeart/2005/8/layout/hierarchy2"/>
    <dgm:cxn modelId="{44AA6975-A26C-46B9-8541-5E9978CBFC3C}" srcId="{AE4D17E5-A711-4410-865E-F53D4AED0D27}" destId="{6D6BD90C-CBD7-4E08-AA97-DBE310DDB93F}" srcOrd="2" destOrd="0" parTransId="{D55E6F12-60D0-4DF6-9565-A00BA086875E}" sibTransId="{35F8DE5C-19C7-457E-BBCA-FC313B85F5A6}"/>
    <dgm:cxn modelId="{04BD6E18-7253-BB40-A551-DFFAB0D6BD78}" type="presOf" srcId="{D55E6F12-60D0-4DF6-9565-A00BA086875E}" destId="{622F659F-D882-4BC3-B6AE-8D7E39EF7AD1}" srcOrd="0" destOrd="0" presId="urn:microsoft.com/office/officeart/2005/8/layout/hierarchy2"/>
    <dgm:cxn modelId="{953D608C-15E1-42AE-BBD0-53BAA4F895F1}" srcId="{6D6BD90C-CBD7-4E08-AA97-DBE310DDB93F}" destId="{964CE296-4133-4632-9CC0-956257AA5E70}" srcOrd="1" destOrd="0" parTransId="{CCF00F4D-F1AD-4EF8-86AB-722F48FB9C48}" sibTransId="{14177887-EBD2-40D1-9CE7-9255B0B09C3D}"/>
    <dgm:cxn modelId="{58169BEC-4AE9-8B42-8D97-6BA36CE84C4E}" type="presOf" srcId="{DFB498B4-6FCE-414B-B1F2-131891C5CF26}" destId="{9405F8F1-80A7-C543-8FBD-4A1EFFEE11BA}" srcOrd="0" destOrd="0" presId="urn:microsoft.com/office/officeart/2005/8/layout/hierarchy2"/>
    <dgm:cxn modelId="{1F6C4FCA-6694-054C-BD2B-F10E0820EE97}" type="presParOf" srcId="{AE5B2650-6057-448B-BDF6-8915D7FE9682}" destId="{858CFC85-980A-4B99-80F8-22CB1E8A6759}" srcOrd="0" destOrd="0" presId="urn:microsoft.com/office/officeart/2005/8/layout/hierarchy2"/>
    <dgm:cxn modelId="{B60F834E-0DB3-2542-8F44-B7ED9F1DEB49}" type="presParOf" srcId="{858CFC85-980A-4B99-80F8-22CB1E8A6759}" destId="{7169638E-D27B-435E-ADF0-35F06049E9A1}" srcOrd="0" destOrd="0" presId="urn:microsoft.com/office/officeart/2005/8/layout/hierarchy2"/>
    <dgm:cxn modelId="{AE2BA38D-9913-3249-8E5A-0AE2216D5199}" type="presParOf" srcId="{858CFC85-980A-4B99-80F8-22CB1E8A6759}" destId="{20468559-0510-4F29-A3DB-9E2705D7BE06}" srcOrd="1" destOrd="0" presId="urn:microsoft.com/office/officeart/2005/8/layout/hierarchy2"/>
    <dgm:cxn modelId="{30797B89-949C-544C-A07D-E9399C841B1C}" type="presParOf" srcId="{20468559-0510-4F29-A3DB-9E2705D7BE06}" destId="{FB0A7772-ED6B-46B4-9372-09CB5113F646}" srcOrd="0" destOrd="0" presId="urn:microsoft.com/office/officeart/2005/8/layout/hierarchy2"/>
    <dgm:cxn modelId="{4EEAF7C8-FDA8-544A-B589-2ED530E5419F}" type="presParOf" srcId="{FB0A7772-ED6B-46B4-9372-09CB5113F646}" destId="{683E7248-54DB-43DC-A245-33A1F3EDF9A4}" srcOrd="0" destOrd="0" presId="urn:microsoft.com/office/officeart/2005/8/layout/hierarchy2"/>
    <dgm:cxn modelId="{C76AAFA6-DEC9-3040-B714-10D8C11CFD4E}" type="presParOf" srcId="{20468559-0510-4F29-A3DB-9E2705D7BE06}" destId="{B36FF5B0-E63D-410C-A7F9-AAC29099E31B}" srcOrd="1" destOrd="0" presId="urn:microsoft.com/office/officeart/2005/8/layout/hierarchy2"/>
    <dgm:cxn modelId="{1FF85682-7CB6-674D-B077-5505D00B1571}" type="presParOf" srcId="{B36FF5B0-E63D-410C-A7F9-AAC29099E31B}" destId="{3F15C8D1-FBD1-4300-BE94-F5FC65DD6044}" srcOrd="0" destOrd="0" presId="urn:microsoft.com/office/officeart/2005/8/layout/hierarchy2"/>
    <dgm:cxn modelId="{E36559F3-66F5-9D4C-84FE-A7E8BB235AC1}" type="presParOf" srcId="{B36FF5B0-E63D-410C-A7F9-AAC29099E31B}" destId="{038BB9B7-A520-4D5C-985E-B8F60850179C}" srcOrd="1" destOrd="0" presId="urn:microsoft.com/office/officeart/2005/8/layout/hierarchy2"/>
    <dgm:cxn modelId="{F279721A-3909-044D-BF51-068F668295E7}" type="presParOf" srcId="{038BB9B7-A520-4D5C-985E-B8F60850179C}" destId="{56AFC5C7-6A4F-4D2F-890D-E4A08C1A4383}" srcOrd="0" destOrd="0" presId="urn:microsoft.com/office/officeart/2005/8/layout/hierarchy2"/>
    <dgm:cxn modelId="{A862502C-D0A2-D947-907C-79B656DDF84E}" type="presParOf" srcId="{56AFC5C7-6A4F-4D2F-890D-E4A08C1A4383}" destId="{60F158B0-DF8C-4905-91A1-87AB6D3F0E95}" srcOrd="0" destOrd="0" presId="urn:microsoft.com/office/officeart/2005/8/layout/hierarchy2"/>
    <dgm:cxn modelId="{11D05981-F6E5-1943-BE37-4B68A6F4A251}" type="presParOf" srcId="{038BB9B7-A520-4D5C-985E-B8F60850179C}" destId="{7510282F-9040-43A6-915E-86DE7F8EAB29}" srcOrd="1" destOrd="0" presId="urn:microsoft.com/office/officeart/2005/8/layout/hierarchy2"/>
    <dgm:cxn modelId="{C5CE53DB-7DE5-5D42-8D3D-89D4D3DAEE5B}" type="presParOf" srcId="{7510282F-9040-43A6-915E-86DE7F8EAB29}" destId="{2241DC47-FDA9-429A-BE11-02E845D6F56C}" srcOrd="0" destOrd="0" presId="urn:microsoft.com/office/officeart/2005/8/layout/hierarchy2"/>
    <dgm:cxn modelId="{662638F5-EC41-7240-9A5D-F982B20B42C4}" type="presParOf" srcId="{7510282F-9040-43A6-915E-86DE7F8EAB29}" destId="{4CD8E397-62D1-4BFA-9C12-90371E41B648}" srcOrd="1" destOrd="0" presId="urn:microsoft.com/office/officeart/2005/8/layout/hierarchy2"/>
    <dgm:cxn modelId="{46B487F3-7BC1-4443-959B-1D43DB739592}" type="presParOf" srcId="{038BB9B7-A520-4D5C-985E-B8F60850179C}" destId="{CB52CF0B-6924-44F9-AE8C-AAD8B1075E13}" srcOrd="2" destOrd="0" presId="urn:microsoft.com/office/officeart/2005/8/layout/hierarchy2"/>
    <dgm:cxn modelId="{766D3561-47C5-C24D-893D-E0384C0D5228}" type="presParOf" srcId="{CB52CF0B-6924-44F9-AE8C-AAD8B1075E13}" destId="{DF528D57-1940-4822-8DFF-779D4D164829}" srcOrd="0" destOrd="0" presId="urn:microsoft.com/office/officeart/2005/8/layout/hierarchy2"/>
    <dgm:cxn modelId="{7ECA4E3D-9C6D-AA42-B08B-DF4108B9A810}" type="presParOf" srcId="{038BB9B7-A520-4D5C-985E-B8F60850179C}" destId="{25A8654D-EBE0-4BDB-96B4-4E2025CA5C88}" srcOrd="3" destOrd="0" presId="urn:microsoft.com/office/officeart/2005/8/layout/hierarchy2"/>
    <dgm:cxn modelId="{750D30C3-5AD3-4B43-8A8C-29832917E084}" type="presParOf" srcId="{25A8654D-EBE0-4BDB-96B4-4E2025CA5C88}" destId="{A4EEF521-BA48-44B2-B7A0-A21AAA2E5844}" srcOrd="0" destOrd="0" presId="urn:microsoft.com/office/officeart/2005/8/layout/hierarchy2"/>
    <dgm:cxn modelId="{D3189862-3F3B-8643-AFB9-E21559E5F8CC}" type="presParOf" srcId="{25A8654D-EBE0-4BDB-96B4-4E2025CA5C88}" destId="{797E27CB-F3F3-4530-A80A-DC4BDFE33552}" srcOrd="1" destOrd="0" presId="urn:microsoft.com/office/officeart/2005/8/layout/hierarchy2"/>
    <dgm:cxn modelId="{5D4964C3-3BE5-B147-A0C3-84C4211C17EA}" type="presParOf" srcId="{20468559-0510-4F29-A3DB-9E2705D7BE06}" destId="{6FA1D060-F19D-459A-9C02-181C15F5EB1F}" srcOrd="2" destOrd="0" presId="urn:microsoft.com/office/officeart/2005/8/layout/hierarchy2"/>
    <dgm:cxn modelId="{BAB36279-3A9C-A447-A49D-035C913D2609}" type="presParOf" srcId="{6FA1D060-F19D-459A-9C02-181C15F5EB1F}" destId="{A0720A33-AC8D-4234-81CB-8BE1641D13EC}" srcOrd="0" destOrd="0" presId="urn:microsoft.com/office/officeart/2005/8/layout/hierarchy2"/>
    <dgm:cxn modelId="{4588337B-BA8A-A240-80ED-F9AEA48ACD06}" type="presParOf" srcId="{20468559-0510-4F29-A3DB-9E2705D7BE06}" destId="{B2B7DEE1-F31F-43E5-A89D-86029C55F81F}" srcOrd="3" destOrd="0" presId="urn:microsoft.com/office/officeart/2005/8/layout/hierarchy2"/>
    <dgm:cxn modelId="{3A55B7BB-EA0B-F349-AAAA-5C3379600A48}" type="presParOf" srcId="{B2B7DEE1-F31F-43E5-A89D-86029C55F81F}" destId="{24E6AE1E-BF0C-4AC8-883C-5E62983CB219}" srcOrd="0" destOrd="0" presId="urn:microsoft.com/office/officeart/2005/8/layout/hierarchy2"/>
    <dgm:cxn modelId="{109C3ECF-4105-E24F-9744-D4B339B8F20D}" type="presParOf" srcId="{B2B7DEE1-F31F-43E5-A89D-86029C55F81F}" destId="{521C56E8-EB65-4F05-B77F-1DD3CA0DC162}" srcOrd="1" destOrd="0" presId="urn:microsoft.com/office/officeart/2005/8/layout/hierarchy2"/>
    <dgm:cxn modelId="{BED10924-EB5A-3848-BA04-D4E406B2C297}" type="presParOf" srcId="{521C56E8-EB65-4F05-B77F-1DD3CA0DC162}" destId="{19CFE206-8A9C-4F16-97F8-6386DB2B9A30}" srcOrd="0" destOrd="0" presId="urn:microsoft.com/office/officeart/2005/8/layout/hierarchy2"/>
    <dgm:cxn modelId="{0A6165B3-6A61-434B-A757-7585F34CD54F}" type="presParOf" srcId="{19CFE206-8A9C-4F16-97F8-6386DB2B9A30}" destId="{3C49F498-50CF-49F6-9635-E7362BFA1911}" srcOrd="0" destOrd="0" presId="urn:microsoft.com/office/officeart/2005/8/layout/hierarchy2"/>
    <dgm:cxn modelId="{8DEE9831-0403-2B41-8B1F-978100937918}" type="presParOf" srcId="{521C56E8-EB65-4F05-B77F-1DD3CA0DC162}" destId="{BF10DFB8-D504-4620-A575-0A6E75F91BC7}" srcOrd="1" destOrd="0" presId="urn:microsoft.com/office/officeart/2005/8/layout/hierarchy2"/>
    <dgm:cxn modelId="{CB42E512-E8E1-3240-BAE3-3415335D8BDE}" type="presParOf" srcId="{BF10DFB8-D504-4620-A575-0A6E75F91BC7}" destId="{599EA7F8-64B0-4737-AEBD-2683CB932FA9}" srcOrd="0" destOrd="0" presId="urn:microsoft.com/office/officeart/2005/8/layout/hierarchy2"/>
    <dgm:cxn modelId="{A145C402-8764-394A-88AE-A70A7AC8300D}" type="presParOf" srcId="{BF10DFB8-D504-4620-A575-0A6E75F91BC7}" destId="{68649CD4-08C9-491C-A963-61D9F44552DB}" srcOrd="1" destOrd="0" presId="urn:microsoft.com/office/officeart/2005/8/layout/hierarchy2"/>
    <dgm:cxn modelId="{BE9AB9F7-21C3-D448-8E9D-6C9CEEFE2649}" type="presParOf" srcId="{521C56E8-EB65-4F05-B77F-1DD3CA0DC162}" destId="{9405F8F1-80A7-C543-8FBD-4A1EFFEE11BA}" srcOrd="2" destOrd="0" presId="urn:microsoft.com/office/officeart/2005/8/layout/hierarchy2"/>
    <dgm:cxn modelId="{FA1730B4-E82F-3249-872C-47EC45A054DB}" type="presParOf" srcId="{9405F8F1-80A7-C543-8FBD-4A1EFFEE11BA}" destId="{E7712462-AF15-7E4A-8D2B-C9D44EF6C9B9}" srcOrd="0" destOrd="0" presId="urn:microsoft.com/office/officeart/2005/8/layout/hierarchy2"/>
    <dgm:cxn modelId="{5E23F4A2-7331-BC4B-8393-7A8F48FEBABF}" type="presParOf" srcId="{521C56E8-EB65-4F05-B77F-1DD3CA0DC162}" destId="{52092E12-1F2D-A342-9CFC-07DBD9FF2A96}" srcOrd="3" destOrd="0" presId="urn:microsoft.com/office/officeart/2005/8/layout/hierarchy2"/>
    <dgm:cxn modelId="{BEEF7B54-A729-EE4F-805F-611F8793BAC6}" type="presParOf" srcId="{52092E12-1F2D-A342-9CFC-07DBD9FF2A96}" destId="{46793607-D64F-B640-8AB2-686CBD46539C}" srcOrd="0" destOrd="0" presId="urn:microsoft.com/office/officeart/2005/8/layout/hierarchy2"/>
    <dgm:cxn modelId="{49EF9DE1-037B-E94C-8F51-5035EA71E9A3}" type="presParOf" srcId="{52092E12-1F2D-A342-9CFC-07DBD9FF2A96}" destId="{10BE6904-F0A5-3F42-A80E-C0B243B16708}" srcOrd="1" destOrd="0" presId="urn:microsoft.com/office/officeart/2005/8/layout/hierarchy2"/>
    <dgm:cxn modelId="{FB91850D-1D5F-E048-9DF0-782D4282F055}" type="presParOf" srcId="{521C56E8-EB65-4F05-B77F-1DD3CA0DC162}" destId="{0BFB185D-DF43-8B4F-9850-80AD6C98D830}" srcOrd="4" destOrd="0" presId="urn:microsoft.com/office/officeart/2005/8/layout/hierarchy2"/>
    <dgm:cxn modelId="{9D7D5E14-7001-D642-B64E-A3AFBF6F8973}" type="presParOf" srcId="{0BFB185D-DF43-8B4F-9850-80AD6C98D830}" destId="{4B136133-E733-F74D-9FFA-C001C5BCA2B2}" srcOrd="0" destOrd="0" presId="urn:microsoft.com/office/officeart/2005/8/layout/hierarchy2"/>
    <dgm:cxn modelId="{C810D69B-D6A3-184D-BCA6-7F17A07909CE}" type="presParOf" srcId="{521C56E8-EB65-4F05-B77F-1DD3CA0DC162}" destId="{037E356C-DAF8-2642-8CAC-0CFC1118D5F6}" srcOrd="5" destOrd="0" presId="urn:microsoft.com/office/officeart/2005/8/layout/hierarchy2"/>
    <dgm:cxn modelId="{FFE0CC5F-9962-E14B-94C0-83169AF78130}" type="presParOf" srcId="{037E356C-DAF8-2642-8CAC-0CFC1118D5F6}" destId="{52592DD8-85C8-F248-AB4B-CFD17BF87FD1}" srcOrd="0" destOrd="0" presId="urn:microsoft.com/office/officeart/2005/8/layout/hierarchy2"/>
    <dgm:cxn modelId="{DE1968C4-53B9-8E4C-BF1E-24D822FD03DD}" type="presParOf" srcId="{037E356C-DAF8-2642-8CAC-0CFC1118D5F6}" destId="{25D4E2FA-8CCE-DC4E-873C-7D0193D8565E}" srcOrd="1" destOrd="0" presId="urn:microsoft.com/office/officeart/2005/8/layout/hierarchy2"/>
    <dgm:cxn modelId="{6E94B625-2F07-2D4A-A8AF-14837F5191A4}" type="presParOf" srcId="{20468559-0510-4F29-A3DB-9E2705D7BE06}" destId="{622F659F-D882-4BC3-B6AE-8D7E39EF7AD1}" srcOrd="4" destOrd="0" presId="urn:microsoft.com/office/officeart/2005/8/layout/hierarchy2"/>
    <dgm:cxn modelId="{08F5057F-3F6E-CC49-B9ED-1C0A64C114B8}" type="presParOf" srcId="{622F659F-D882-4BC3-B6AE-8D7E39EF7AD1}" destId="{B80BF7D3-D1BA-48FC-8124-1ACF2E07F990}" srcOrd="0" destOrd="0" presId="urn:microsoft.com/office/officeart/2005/8/layout/hierarchy2"/>
    <dgm:cxn modelId="{AC3C0D13-C897-FC4A-B4D3-811951290BF3}" type="presParOf" srcId="{20468559-0510-4F29-A3DB-9E2705D7BE06}" destId="{CD5036B6-C467-4F2F-ABAA-1823CB434EFC}" srcOrd="5" destOrd="0" presId="urn:microsoft.com/office/officeart/2005/8/layout/hierarchy2"/>
    <dgm:cxn modelId="{7E51C987-C364-9E4E-9BA3-FC6E3456C3DB}" type="presParOf" srcId="{CD5036B6-C467-4F2F-ABAA-1823CB434EFC}" destId="{4398C74D-9AF4-45BC-9ED9-0718B7C1C3A8}" srcOrd="0" destOrd="0" presId="urn:microsoft.com/office/officeart/2005/8/layout/hierarchy2"/>
    <dgm:cxn modelId="{70918E9D-C8CE-914E-9B3C-7E8564E563F5}" type="presParOf" srcId="{CD5036B6-C467-4F2F-ABAA-1823CB434EFC}" destId="{81B42F68-9595-42CB-8D47-E97A4B12624C}" srcOrd="1" destOrd="0" presId="urn:microsoft.com/office/officeart/2005/8/layout/hierarchy2"/>
    <dgm:cxn modelId="{5E376A25-F53F-2C4B-A3C2-877FBA43D420}" type="presParOf" srcId="{81B42F68-9595-42CB-8D47-E97A4B12624C}" destId="{30BCD54C-2047-4839-ADDD-03BD5A029D7C}" srcOrd="0" destOrd="0" presId="urn:microsoft.com/office/officeart/2005/8/layout/hierarchy2"/>
    <dgm:cxn modelId="{BE7B08D9-7EB9-2043-94FD-47A02590BDD6}" type="presParOf" srcId="{30BCD54C-2047-4839-ADDD-03BD5A029D7C}" destId="{69C9994A-D9C1-47E3-B3DE-A8D1B722705E}" srcOrd="0" destOrd="0" presId="urn:microsoft.com/office/officeart/2005/8/layout/hierarchy2"/>
    <dgm:cxn modelId="{2018FD78-4E21-544E-9C94-30E6CB493A1B}" type="presParOf" srcId="{81B42F68-9595-42CB-8D47-E97A4B12624C}" destId="{E6C4216B-2AE2-4241-90F1-B104F2B07FD7}" srcOrd="1" destOrd="0" presId="urn:microsoft.com/office/officeart/2005/8/layout/hierarchy2"/>
    <dgm:cxn modelId="{93A5B993-6985-4E40-8F0A-7E33ED72D2B3}" type="presParOf" srcId="{E6C4216B-2AE2-4241-90F1-B104F2B07FD7}" destId="{29F73082-3CFC-4095-B7AF-88E5D4A931BD}" srcOrd="0" destOrd="0" presId="urn:microsoft.com/office/officeart/2005/8/layout/hierarchy2"/>
    <dgm:cxn modelId="{E35AB298-2FA2-6349-AE28-1E22CD6BFED2}" type="presParOf" srcId="{E6C4216B-2AE2-4241-90F1-B104F2B07FD7}" destId="{AF0A9AAF-0A38-48B7-AAA6-25A96ADDC857}" srcOrd="1" destOrd="0" presId="urn:microsoft.com/office/officeart/2005/8/layout/hierarchy2"/>
    <dgm:cxn modelId="{EA005BD8-D23E-1646-8CEF-6AB2CD46AF2A}" type="presParOf" srcId="{81B42F68-9595-42CB-8D47-E97A4B12624C}" destId="{5E785BB5-F335-47EE-ACBC-77890DAFEBB6}" srcOrd="2" destOrd="0" presId="urn:microsoft.com/office/officeart/2005/8/layout/hierarchy2"/>
    <dgm:cxn modelId="{09F72618-36BD-164A-A0D5-393B062F3402}" type="presParOf" srcId="{5E785BB5-F335-47EE-ACBC-77890DAFEBB6}" destId="{72CFE848-14D1-4FF8-9B3B-3C60BD00BE5C}" srcOrd="0" destOrd="0" presId="urn:microsoft.com/office/officeart/2005/8/layout/hierarchy2"/>
    <dgm:cxn modelId="{41F3660C-086D-634A-B5CB-D8B9368A9FCC}" type="presParOf" srcId="{81B42F68-9595-42CB-8D47-E97A4B12624C}" destId="{F31B4EE6-53D2-4CEB-AA22-FCF2FD682F77}" srcOrd="3" destOrd="0" presId="urn:microsoft.com/office/officeart/2005/8/layout/hierarchy2"/>
    <dgm:cxn modelId="{198E8B9E-191D-CD42-B078-9A22E9EDFCE2}" type="presParOf" srcId="{F31B4EE6-53D2-4CEB-AA22-FCF2FD682F77}" destId="{95D95FF7-9714-4264-9D81-AF4D737E0497}" srcOrd="0" destOrd="0" presId="urn:microsoft.com/office/officeart/2005/8/layout/hierarchy2"/>
    <dgm:cxn modelId="{7F7E9A64-856B-2A46-A3CD-BD2361B35D37}" type="presParOf" srcId="{F31B4EE6-53D2-4CEB-AA22-FCF2FD682F77}" destId="{45B3A5D5-2E88-4409-95B9-6B4128F1D78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9FE2E2-A037-4243-B4D1-0ADEE6C6E0A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E4D17E5-A711-4410-865E-F53D4AED0D27}">
      <dgm:prSet phldrT="[文本]"/>
      <dgm:spPr/>
      <dgm:t>
        <a:bodyPr/>
        <a:lstStyle/>
        <a:p>
          <a:r>
            <a:rPr lang="zh-CN" altLang="en-US" dirty="0" smtClean="0"/>
            <a:t>调度问题</a:t>
          </a:r>
          <a:endParaRPr lang="zh-CN" altLang="en-US" dirty="0"/>
        </a:p>
      </dgm:t>
    </dgm:pt>
    <dgm:pt modelId="{CEB5AEAB-717C-40D4-AB91-288630EBA76F}" type="parTrans" cxnId="{FB7DDE3E-B8FD-4867-9C55-2D68721927DF}">
      <dgm:prSet/>
      <dgm:spPr/>
      <dgm:t>
        <a:bodyPr/>
        <a:lstStyle/>
        <a:p>
          <a:endParaRPr lang="zh-CN" altLang="en-US"/>
        </a:p>
      </dgm:t>
    </dgm:pt>
    <dgm:pt modelId="{9B4BF60A-179A-4A90-BE25-683BDFB1C998}" type="sibTrans" cxnId="{FB7DDE3E-B8FD-4867-9C55-2D68721927DF}">
      <dgm:prSet/>
      <dgm:spPr/>
      <dgm:t>
        <a:bodyPr/>
        <a:lstStyle/>
        <a:p>
          <a:endParaRPr lang="zh-CN" altLang="en-US"/>
        </a:p>
      </dgm:t>
    </dgm:pt>
    <dgm:pt modelId="{CE1F7E4F-147D-49A6-89DE-60F7D1D96F03}">
      <dgm:prSet phldrT="[文本]"/>
      <dgm:spPr/>
      <dgm:t>
        <a:bodyPr/>
        <a:lstStyle/>
        <a:p>
          <a:r>
            <a:rPr lang="en-US" altLang="zh-CN" b="1" dirty="0" smtClean="0">
              <a:solidFill>
                <a:srgbClr val="FF0000"/>
              </a:solidFill>
            </a:rPr>
            <a:t>ZEUS</a:t>
          </a:r>
          <a:endParaRPr lang="zh-CN" altLang="en-US" b="1" dirty="0">
            <a:solidFill>
              <a:srgbClr val="FF0000"/>
            </a:solidFill>
          </a:endParaRPr>
        </a:p>
      </dgm:t>
    </dgm:pt>
    <dgm:pt modelId="{FB7A6EB9-8C67-4E6C-87F0-E835E03B7B4B}" type="parTrans" cxnId="{27062520-85B5-4F20-AFF7-10002812FBBC}">
      <dgm:prSet/>
      <dgm:spPr/>
      <dgm:t>
        <a:bodyPr/>
        <a:lstStyle/>
        <a:p>
          <a:endParaRPr lang="zh-CN" altLang="en-US"/>
        </a:p>
      </dgm:t>
    </dgm:pt>
    <dgm:pt modelId="{FB56FFA8-9952-454E-9F5C-51C89B66DAFF}" type="sibTrans" cxnId="{27062520-85B5-4F20-AFF7-10002812FBBC}">
      <dgm:prSet/>
      <dgm:spPr/>
      <dgm:t>
        <a:bodyPr/>
        <a:lstStyle/>
        <a:p>
          <a:endParaRPr lang="zh-CN" altLang="en-US"/>
        </a:p>
      </dgm:t>
    </dgm:pt>
    <dgm:pt modelId="{BB2722F2-8D97-4AC9-929C-9A9F2CBEFB41}">
      <dgm:prSet phldrT="[文本]"/>
      <dgm:spPr/>
      <dgm:t>
        <a:bodyPr/>
        <a:lstStyle/>
        <a:p>
          <a:r>
            <a:rPr lang="en-US" altLang="zh-CN" dirty="0" smtClean="0"/>
            <a:t>SKYNET</a:t>
          </a:r>
          <a:endParaRPr lang="zh-CN" altLang="en-US" dirty="0"/>
        </a:p>
      </dgm:t>
    </dgm:pt>
    <dgm:pt modelId="{1011CEC0-B0CD-447C-8E42-06C33D2ABB85}" type="parTrans" cxnId="{04F5365E-2C69-4B69-84F2-F1619FA6B0A2}">
      <dgm:prSet/>
      <dgm:spPr/>
      <dgm:t>
        <a:bodyPr/>
        <a:lstStyle/>
        <a:p>
          <a:endParaRPr lang="zh-CN" altLang="en-US"/>
        </a:p>
      </dgm:t>
    </dgm:pt>
    <dgm:pt modelId="{FF422289-AFBD-4BD1-8D51-52BD136BDD44}" type="sibTrans" cxnId="{04F5365E-2C69-4B69-84F2-F1619FA6B0A2}">
      <dgm:prSet/>
      <dgm:spPr/>
      <dgm:t>
        <a:bodyPr/>
        <a:lstStyle/>
        <a:p>
          <a:endParaRPr lang="zh-CN" altLang="en-US"/>
        </a:p>
      </dgm:t>
    </dgm:pt>
    <dgm:pt modelId="{2034FEF1-1DFF-6347-AFDD-0093E767216F}">
      <dgm:prSet phldrT="[文本]"/>
      <dgm:spPr/>
      <dgm:t>
        <a:bodyPr/>
        <a:lstStyle/>
        <a:p>
          <a:r>
            <a:rPr lang="en-US" altLang="zh-CN" dirty="0" smtClean="0"/>
            <a:t>TASKCTL</a:t>
          </a:r>
          <a:endParaRPr lang="zh-CN" altLang="en-US" dirty="0"/>
        </a:p>
      </dgm:t>
    </dgm:pt>
    <dgm:pt modelId="{00AA402D-1E85-3A4D-98FF-37E02075BEBD}" type="parTrans" cxnId="{5A40612B-C1C9-8549-9BB6-2BE5B471D06E}">
      <dgm:prSet/>
      <dgm:spPr/>
      <dgm:t>
        <a:bodyPr/>
        <a:lstStyle/>
        <a:p>
          <a:endParaRPr lang="zh-CN" altLang="en-US"/>
        </a:p>
      </dgm:t>
    </dgm:pt>
    <dgm:pt modelId="{2898DE92-AC90-6140-A6F2-AC62ED84D604}" type="sibTrans" cxnId="{5A40612B-C1C9-8549-9BB6-2BE5B471D06E}">
      <dgm:prSet/>
      <dgm:spPr/>
      <dgm:t>
        <a:bodyPr/>
        <a:lstStyle/>
        <a:p>
          <a:endParaRPr lang="zh-CN" altLang="en-US"/>
        </a:p>
      </dgm:t>
    </dgm:pt>
    <dgm:pt modelId="{AE5B2650-6057-448B-BDF6-8915D7FE9682}" type="pres">
      <dgm:prSet presAssocID="{A79FE2E2-A037-4243-B4D1-0ADEE6C6E0A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58CFC85-980A-4B99-80F8-22CB1E8A6759}" type="pres">
      <dgm:prSet presAssocID="{AE4D17E5-A711-4410-865E-F53D4AED0D27}" presName="root1" presStyleCnt="0"/>
      <dgm:spPr/>
    </dgm:pt>
    <dgm:pt modelId="{7169638E-D27B-435E-ADF0-35F06049E9A1}" type="pres">
      <dgm:prSet presAssocID="{AE4D17E5-A711-4410-865E-F53D4AED0D27}" presName="LevelOneTextNode" presStyleLbl="node0" presStyleIdx="0" presStyleCnt="1" custScaleX="11309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0468559-0510-4F29-A3DB-9E2705D7BE06}" type="pres">
      <dgm:prSet presAssocID="{AE4D17E5-A711-4410-865E-F53D4AED0D27}" presName="level2hierChild" presStyleCnt="0"/>
      <dgm:spPr/>
    </dgm:pt>
    <dgm:pt modelId="{FB0A7772-ED6B-46B4-9372-09CB5113F646}" type="pres">
      <dgm:prSet presAssocID="{FB7A6EB9-8C67-4E6C-87F0-E835E03B7B4B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683E7248-54DB-43DC-A245-33A1F3EDF9A4}" type="pres">
      <dgm:prSet presAssocID="{FB7A6EB9-8C67-4E6C-87F0-E835E03B7B4B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B36FF5B0-E63D-410C-A7F9-AAC29099E31B}" type="pres">
      <dgm:prSet presAssocID="{CE1F7E4F-147D-49A6-89DE-60F7D1D96F03}" presName="root2" presStyleCnt="0"/>
      <dgm:spPr/>
    </dgm:pt>
    <dgm:pt modelId="{3F15C8D1-FBD1-4300-BE94-F5FC65DD6044}" type="pres">
      <dgm:prSet presAssocID="{CE1F7E4F-147D-49A6-89DE-60F7D1D96F03}" presName="LevelTwoTextNode" presStyleLbl="node2" presStyleIdx="0" presStyleCnt="3" custScaleX="112589" custLinFactNeighborX="17979" custLinFactNeighborY="-16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38BB9B7-A520-4D5C-985E-B8F60850179C}" type="pres">
      <dgm:prSet presAssocID="{CE1F7E4F-147D-49A6-89DE-60F7D1D96F03}" presName="level3hierChild" presStyleCnt="0"/>
      <dgm:spPr/>
    </dgm:pt>
    <dgm:pt modelId="{6FA1D060-F19D-459A-9C02-181C15F5EB1F}" type="pres">
      <dgm:prSet presAssocID="{1011CEC0-B0CD-447C-8E42-06C33D2ABB85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A0720A33-AC8D-4234-81CB-8BE1641D13EC}" type="pres">
      <dgm:prSet presAssocID="{1011CEC0-B0CD-447C-8E42-06C33D2ABB85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B2B7DEE1-F31F-43E5-A89D-86029C55F81F}" type="pres">
      <dgm:prSet presAssocID="{BB2722F2-8D97-4AC9-929C-9A9F2CBEFB41}" presName="root2" presStyleCnt="0"/>
      <dgm:spPr/>
    </dgm:pt>
    <dgm:pt modelId="{24E6AE1E-BF0C-4AC8-883C-5E62983CB219}" type="pres">
      <dgm:prSet presAssocID="{BB2722F2-8D97-4AC9-929C-9A9F2CBEFB41}" presName="LevelTwoTextNode" presStyleLbl="node2" presStyleIdx="1" presStyleCnt="3" custScaleX="112589" custLinFactNeighborX="17979" custLinFactNeighborY="79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21C56E8-EB65-4F05-B77F-1DD3CA0DC162}" type="pres">
      <dgm:prSet presAssocID="{BB2722F2-8D97-4AC9-929C-9A9F2CBEFB41}" presName="level3hierChild" presStyleCnt="0"/>
      <dgm:spPr/>
    </dgm:pt>
    <dgm:pt modelId="{06BB78E5-547F-CD45-9BDF-1C27A04E52CA}" type="pres">
      <dgm:prSet presAssocID="{00AA402D-1E85-3A4D-98FF-37E02075BEBD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E81B71CE-2687-5E4C-9629-C519BD92C2E5}" type="pres">
      <dgm:prSet presAssocID="{00AA402D-1E85-3A4D-98FF-37E02075BEBD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FED0356E-FBD1-4C4A-A349-3D68ED099863}" type="pres">
      <dgm:prSet presAssocID="{2034FEF1-1DFF-6347-AFDD-0093E767216F}" presName="root2" presStyleCnt="0"/>
      <dgm:spPr/>
    </dgm:pt>
    <dgm:pt modelId="{CF896786-269E-3745-9154-F78D20BD6D24}" type="pres">
      <dgm:prSet presAssocID="{2034FEF1-1DFF-6347-AFDD-0093E767216F}" presName="LevelTwoTextNode" presStyleLbl="node2" presStyleIdx="2" presStyleCnt="3" custScaleX="112589" custLinFactNeighborX="17979" custLinFactNeighborY="175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DB5E943-B40F-794A-9F31-4DDB15262202}" type="pres">
      <dgm:prSet presAssocID="{2034FEF1-1DFF-6347-AFDD-0093E767216F}" presName="level3hierChild" presStyleCnt="0"/>
      <dgm:spPr/>
    </dgm:pt>
  </dgm:ptLst>
  <dgm:cxnLst>
    <dgm:cxn modelId="{F5593D88-3478-4D49-8F01-2E0D280507E4}" type="presOf" srcId="{1011CEC0-B0CD-447C-8E42-06C33D2ABB85}" destId="{A0720A33-AC8D-4234-81CB-8BE1641D13EC}" srcOrd="1" destOrd="0" presId="urn:microsoft.com/office/officeart/2005/8/layout/hierarchy2"/>
    <dgm:cxn modelId="{FB7DDE3E-B8FD-4867-9C55-2D68721927DF}" srcId="{A79FE2E2-A037-4243-B4D1-0ADEE6C6E0AC}" destId="{AE4D17E5-A711-4410-865E-F53D4AED0D27}" srcOrd="0" destOrd="0" parTransId="{CEB5AEAB-717C-40D4-AB91-288630EBA76F}" sibTransId="{9B4BF60A-179A-4A90-BE25-683BDFB1C998}"/>
    <dgm:cxn modelId="{63F3F4E2-5BC7-7141-91C7-F06618EF31C3}" type="presOf" srcId="{FB7A6EB9-8C67-4E6C-87F0-E835E03B7B4B}" destId="{FB0A7772-ED6B-46B4-9372-09CB5113F646}" srcOrd="0" destOrd="0" presId="urn:microsoft.com/office/officeart/2005/8/layout/hierarchy2"/>
    <dgm:cxn modelId="{3091CC58-38E7-5A44-B95F-F29BCB7433C4}" type="presOf" srcId="{FB7A6EB9-8C67-4E6C-87F0-E835E03B7B4B}" destId="{683E7248-54DB-43DC-A245-33A1F3EDF9A4}" srcOrd="1" destOrd="0" presId="urn:microsoft.com/office/officeart/2005/8/layout/hierarchy2"/>
    <dgm:cxn modelId="{DE3895DF-40E7-244E-AAE4-5802982A280A}" type="presOf" srcId="{A79FE2E2-A037-4243-B4D1-0ADEE6C6E0AC}" destId="{AE5B2650-6057-448B-BDF6-8915D7FE9682}" srcOrd="0" destOrd="0" presId="urn:microsoft.com/office/officeart/2005/8/layout/hierarchy2"/>
    <dgm:cxn modelId="{27062520-85B5-4F20-AFF7-10002812FBBC}" srcId="{AE4D17E5-A711-4410-865E-F53D4AED0D27}" destId="{CE1F7E4F-147D-49A6-89DE-60F7D1D96F03}" srcOrd="0" destOrd="0" parTransId="{FB7A6EB9-8C67-4E6C-87F0-E835E03B7B4B}" sibTransId="{FB56FFA8-9952-454E-9F5C-51C89B66DAFF}"/>
    <dgm:cxn modelId="{BD710790-A65C-CC4F-AACF-81790366E547}" type="presOf" srcId="{00AA402D-1E85-3A4D-98FF-37E02075BEBD}" destId="{06BB78E5-547F-CD45-9BDF-1C27A04E52CA}" srcOrd="0" destOrd="0" presId="urn:microsoft.com/office/officeart/2005/8/layout/hierarchy2"/>
    <dgm:cxn modelId="{19F76827-28C5-AF4A-8EAE-9602E2F28C53}" type="presOf" srcId="{AE4D17E5-A711-4410-865E-F53D4AED0D27}" destId="{7169638E-D27B-435E-ADF0-35F06049E9A1}" srcOrd="0" destOrd="0" presId="urn:microsoft.com/office/officeart/2005/8/layout/hierarchy2"/>
    <dgm:cxn modelId="{2A9BF183-667C-084D-8503-1EF584872973}" type="presOf" srcId="{1011CEC0-B0CD-447C-8E42-06C33D2ABB85}" destId="{6FA1D060-F19D-459A-9C02-181C15F5EB1F}" srcOrd="0" destOrd="0" presId="urn:microsoft.com/office/officeart/2005/8/layout/hierarchy2"/>
    <dgm:cxn modelId="{818BF57E-B115-354C-BFCA-7326014E0B44}" type="presOf" srcId="{CE1F7E4F-147D-49A6-89DE-60F7D1D96F03}" destId="{3F15C8D1-FBD1-4300-BE94-F5FC65DD6044}" srcOrd="0" destOrd="0" presId="urn:microsoft.com/office/officeart/2005/8/layout/hierarchy2"/>
    <dgm:cxn modelId="{1AAD34F7-86C0-E24F-A049-527B85455786}" type="presOf" srcId="{2034FEF1-1DFF-6347-AFDD-0093E767216F}" destId="{CF896786-269E-3745-9154-F78D20BD6D24}" srcOrd="0" destOrd="0" presId="urn:microsoft.com/office/officeart/2005/8/layout/hierarchy2"/>
    <dgm:cxn modelId="{5A40612B-C1C9-8549-9BB6-2BE5B471D06E}" srcId="{AE4D17E5-A711-4410-865E-F53D4AED0D27}" destId="{2034FEF1-1DFF-6347-AFDD-0093E767216F}" srcOrd="2" destOrd="0" parTransId="{00AA402D-1E85-3A4D-98FF-37E02075BEBD}" sibTransId="{2898DE92-AC90-6140-A6F2-AC62ED84D604}"/>
    <dgm:cxn modelId="{04F5365E-2C69-4B69-84F2-F1619FA6B0A2}" srcId="{AE4D17E5-A711-4410-865E-F53D4AED0D27}" destId="{BB2722F2-8D97-4AC9-929C-9A9F2CBEFB41}" srcOrd="1" destOrd="0" parTransId="{1011CEC0-B0CD-447C-8E42-06C33D2ABB85}" sibTransId="{FF422289-AFBD-4BD1-8D51-52BD136BDD44}"/>
    <dgm:cxn modelId="{A1F0F64F-FDD9-E346-93F2-CCE2023F9282}" type="presOf" srcId="{BB2722F2-8D97-4AC9-929C-9A9F2CBEFB41}" destId="{24E6AE1E-BF0C-4AC8-883C-5E62983CB219}" srcOrd="0" destOrd="0" presId="urn:microsoft.com/office/officeart/2005/8/layout/hierarchy2"/>
    <dgm:cxn modelId="{36AD05B0-8240-214F-A32B-4FCAA0AEC24D}" type="presOf" srcId="{00AA402D-1E85-3A4D-98FF-37E02075BEBD}" destId="{E81B71CE-2687-5E4C-9629-C519BD92C2E5}" srcOrd="1" destOrd="0" presId="urn:microsoft.com/office/officeart/2005/8/layout/hierarchy2"/>
    <dgm:cxn modelId="{304D883D-4F18-7E49-BF5E-C94D20F8D42E}" type="presParOf" srcId="{AE5B2650-6057-448B-BDF6-8915D7FE9682}" destId="{858CFC85-980A-4B99-80F8-22CB1E8A6759}" srcOrd="0" destOrd="0" presId="urn:microsoft.com/office/officeart/2005/8/layout/hierarchy2"/>
    <dgm:cxn modelId="{2DBE7123-02C1-4649-AE30-A9B779231FDA}" type="presParOf" srcId="{858CFC85-980A-4B99-80F8-22CB1E8A6759}" destId="{7169638E-D27B-435E-ADF0-35F06049E9A1}" srcOrd="0" destOrd="0" presId="urn:microsoft.com/office/officeart/2005/8/layout/hierarchy2"/>
    <dgm:cxn modelId="{4C47778D-EBAC-3E44-8B98-33603D23A437}" type="presParOf" srcId="{858CFC85-980A-4B99-80F8-22CB1E8A6759}" destId="{20468559-0510-4F29-A3DB-9E2705D7BE06}" srcOrd="1" destOrd="0" presId="urn:microsoft.com/office/officeart/2005/8/layout/hierarchy2"/>
    <dgm:cxn modelId="{A7C68C95-C1F9-AE41-8EEE-3C69334BD3B8}" type="presParOf" srcId="{20468559-0510-4F29-A3DB-9E2705D7BE06}" destId="{FB0A7772-ED6B-46B4-9372-09CB5113F646}" srcOrd="0" destOrd="0" presId="urn:microsoft.com/office/officeart/2005/8/layout/hierarchy2"/>
    <dgm:cxn modelId="{96C60B30-1A53-114A-BD96-8D416594103C}" type="presParOf" srcId="{FB0A7772-ED6B-46B4-9372-09CB5113F646}" destId="{683E7248-54DB-43DC-A245-33A1F3EDF9A4}" srcOrd="0" destOrd="0" presId="urn:microsoft.com/office/officeart/2005/8/layout/hierarchy2"/>
    <dgm:cxn modelId="{42941F76-AB4E-5E4F-B3AA-1D113C01715A}" type="presParOf" srcId="{20468559-0510-4F29-A3DB-9E2705D7BE06}" destId="{B36FF5B0-E63D-410C-A7F9-AAC29099E31B}" srcOrd="1" destOrd="0" presId="urn:microsoft.com/office/officeart/2005/8/layout/hierarchy2"/>
    <dgm:cxn modelId="{9D7333F1-E49B-CF44-98EB-1B86ED71F836}" type="presParOf" srcId="{B36FF5B0-E63D-410C-A7F9-AAC29099E31B}" destId="{3F15C8D1-FBD1-4300-BE94-F5FC65DD6044}" srcOrd="0" destOrd="0" presId="urn:microsoft.com/office/officeart/2005/8/layout/hierarchy2"/>
    <dgm:cxn modelId="{28F40452-9742-534F-AE4B-2C0607EF1732}" type="presParOf" srcId="{B36FF5B0-E63D-410C-A7F9-AAC29099E31B}" destId="{038BB9B7-A520-4D5C-985E-B8F60850179C}" srcOrd="1" destOrd="0" presId="urn:microsoft.com/office/officeart/2005/8/layout/hierarchy2"/>
    <dgm:cxn modelId="{32953FFD-84BB-8C49-9324-BA2A9E7DAF0D}" type="presParOf" srcId="{20468559-0510-4F29-A3DB-9E2705D7BE06}" destId="{6FA1D060-F19D-459A-9C02-181C15F5EB1F}" srcOrd="2" destOrd="0" presId="urn:microsoft.com/office/officeart/2005/8/layout/hierarchy2"/>
    <dgm:cxn modelId="{97B25228-FBCC-FE41-9B77-24D536527FF8}" type="presParOf" srcId="{6FA1D060-F19D-459A-9C02-181C15F5EB1F}" destId="{A0720A33-AC8D-4234-81CB-8BE1641D13EC}" srcOrd="0" destOrd="0" presId="urn:microsoft.com/office/officeart/2005/8/layout/hierarchy2"/>
    <dgm:cxn modelId="{9CC92F06-AB48-C342-A3B4-078CAA4DD159}" type="presParOf" srcId="{20468559-0510-4F29-A3DB-9E2705D7BE06}" destId="{B2B7DEE1-F31F-43E5-A89D-86029C55F81F}" srcOrd="3" destOrd="0" presId="urn:microsoft.com/office/officeart/2005/8/layout/hierarchy2"/>
    <dgm:cxn modelId="{ADF59748-4F62-C545-91E2-473A1BC6CF76}" type="presParOf" srcId="{B2B7DEE1-F31F-43E5-A89D-86029C55F81F}" destId="{24E6AE1E-BF0C-4AC8-883C-5E62983CB219}" srcOrd="0" destOrd="0" presId="urn:microsoft.com/office/officeart/2005/8/layout/hierarchy2"/>
    <dgm:cxn modelId="{F73C0A79-9E84-FC48-84C1-A645612F2425}" type="presParOf" srcId="{B2B7DEE1-F31F-43E5-A89D-86029C55F81F}" destId="{521C56E8-EB65-4F05-B77F-1DD3CA0DC162}" srcOrd="1" destOrd="0" presId="urn:microsoft.com/office/officeart/2005/8/layout/hierarchy2"/>
    <dgm:cxn modelId="{4D598AC5-3A53-AE47-B819-7BB7D120C786}" type="presParOf" srcId="{20468559-0510-4F29-A3DB-9E2705D7BE06}" destId="{06BB78E5-547F-CD45-9BDF-1C27A04E52CA}" srcOrd="4" destOrd="0" presId="urn:microsoft.com/office/officeart/2005/8/layout/hierarchy2"/>
    <dgm:cxn modelId="{259D1B57-08F5-704B-9EDE-134E1242E76E}" type="presParOf" srcId="{06BB78E5-547F-CD45-9BDF-1C27A04E52CA}" destId="{E81B71CE-2687-5E4C-9629-C519BD92C2E5}" srcOrd="0" destOrd="0" presId="urn:microsoft.com/office/officeart/2005/8/layout/hierarchy2"/>
    <dgm:cxn modelId="{1C1A3900-F18D-694D-ACD3-F1A9BA71F029}" type="presParOf" srcId="{20468559-0510-4F29-A3DB-9E2705D7BE06}" destId="{FED0356E-FBD1-4C4A-A349-3D68ED099863}" srcOrd="5" destOrd="0" presId="urn:microsoft.com/office/officeart/2005/8/layout/hierarchy2"/>
    <dgm:cxn modelId="{8525F904-3B84-3F4C-BE78-6ED62C170F5C}" type="presParOf" srcId="{FED0356E-FBD1-4C4A-A349-3D68ED099863}" destId="{CF896786-269E-3745-9154-F78D20BD6D24}" srcOrd="0" destOrd="0" presId="urn:microsoft.com/office/officeart/2005/8/layout/hierarchy2"/>
    <dgm:cxn modelId="{7257DF60-EE1B-9E47-8F5E-75BEFD7B961C}" type="presParOf" srcId="{FED0356E-FBD1-4C4A-A349-3D68ED099863}" destId="{EDB5E943-B40F-794A-9F31-4DDB1526220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9FE2E2-A037-4243-B4D1-0ADEE6C6E0A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E4D17E5-A711-4410-865E-F53D4AED0D27}">
      <dgm:prSet phldrT="[文本]"/>
      <dgm:spPr/>
      <dgm:t>
        <a:bodyPr/>
        <a:lstStyle/>
        <a:p>
          <a:r>
            <a:rPr lang="zh-CN" altLang="en-US" dirty="0" smtClean="0"/>
            <a:t>展现问题</a:t>
          </a:r>
          <a:endParaRPr lang="zh-CN" altLang="en-US" dirty="0"/>
        </a:p>
      </dgm:t>
    </dgm:pt>
    <dgm:pt modelId="{CEB5AEAB-717C-40D4-AB91-288630EBA76F}" type="parTrans" cxnId="{FB7DDE3E-B8FD-4867-9C55-2D68721927DF}">
      <dgm:prSet/>
      <dgm:spPr/>
      <dgm:t>
        <a:bodyPr/>
        <a:lstStyle/>
        <a:p>
          <a:endParaRPr lang="zh-CN" altLang="en-US"/>
        </a:p>
      </dgm:t>
    </dgm:pt>
    <dgm:pt modelId="{9B4BF60A-179A-4A90-BE25-683BDFB1C998}" type="sibTrans" cxnId="{FB7DDE3E-B8FD-4867-9C55-2D68721927DF}">
      <dgm:prSet/>
      <dgm:spPr/>
      <dgm:t>
        <a:bodyPr/>
        <a:lstStyle/>
        <a:p>
          <a:endParaRPr lang="zh-CN" altLang="en-US"/>
        </a:p>
      </dgm:t>
    </dgm:pt>
    <dgm:pt modelId="{CE1F7E4F-147D-49A6-89DE-60F7D1D96F03}">
      <dgm:prSet phldrT="[文本]"/>
      <dgm:spPr/>
      <dgm:t>
        <a:bodyPr/>
        <a:lstStyle/>
        <a:p>
          <a:r>
            <a:rPr lang="en-US" altLang="zh-CN" b="1" dirty="0" smtClean="0">
              <a:solidFill>
                <a:srgbClr val="FF0000"/>
              </a:solidFill>
            </a:rPr>
            <a:t>BIEE</a:t>
          </a:r>
          <a:endParaRPr lang="zh-CN" altLang="en-US" b="1" dirty="0">
            <a:solidFill>
              <a:srgbClr val="FF0000"/>
            </a:solidFill>
          </a:endParaRPr>
        </a:p>
      </dgm:t>
    </dgm:pt>
    <dgm:pt modelId="{FB7A6EB9-8C67-4E6C-87F0-E835E03B7B4B}" type="parTrans" cxnId="{27062520-85B5-4F20-AFF7-10002812FBBC}">
      <dgm:prSet/>
      <dgm:spPr/>
      <dgm:t>
        <a:bodyPr/>
        <a:lstStyle/>
        <a:p>
          <a:endParaRPr lang="zh-CN" altLang="en-US"/>
        </a:p>
      </dgm:t>
    </dgm:pt>
    <dgm:pt modelId="{FB56FFA8-9952-454E-9F5C-51C89B66DAFF}" type="sibTrans" cxnId="{27062520-85B5-4F20-AFF7-10002812FBBC}">
      <dgm:prSet/>
      <dgm:spPr/>
      <dgm:t>
        <a:bodyPr/>
        <a:lstStyle/>
        <a:p>
          <a:endParaRPr lang="zh-CN" altLang="en-US"/>
        </a:p>
      </dgm:t>
    </dgm:pt>
    <dgm:pt modelId="{BB2722F2-8D97-4AC9-929C-9A9F2CBEFB41}">
      <dgm:prSet phldrT="[文本]"/>
      <dgm:spPr/>
      <dgm:t>
        <a:bodyPr/>
        <a:lstStyle/>
        <a:p>
          <a:r>
            <a:rPr lang="en-US" altLang="en-US" dirty="0" smtClean="0"/>
            <a:t>MSTR</a:t>
          </a:r>
          <a:endParaRPr lang="zh-CN" altLang="en-US" dirty="0"/>
        </a:p>
      </dgm:t>
    </dgm:pt>
    <dgm:pt modelId="{1011CEC0-B0CD-447C-8E42-06C33D2ABB85}" type="parTrans" cxnId="{04F5365E-2C69-4B69-84F2-F1619FA6B0A2}">
      <dgm:prSet/>
      <dgm:spPr/>
      <dgm:t>
        <a:bodyPr/>
        <a:lstStyle/>
        <a:p>
          <a:endParaRPr lang="zh-CN" altLang="en-US"/>
        </a:p>
      </dgm:t>
    </dgm:pt>
    <dgm:pt modelId="{FF422289-AFBD-4BD1-8D51-52BD136BDD44}" type="sibTrans" cxnId="{04F5365E-2C69-4B69-84F2-F1619FA6B0A2}">
      <dgm:prSet/>
      <dgm:spPr/>
      <dgm:t>
        <a:bodyPr/>
        <a:lstStyle/>
        <a:p>
          <a:endParaRPr lang="zh-CN" altLang="en-US"/>
        </a:p>
      </dgm:t>
    </dgm:pt>
    <dgm:pt modelId="{AE5B2650-6057-448B-BDF6-8915D7FE9682}" type="pres">
      <dgm:prSet presAssocID="{A79FE2E2-A037-4243-B4D1-0ADEE6C6E0A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58CFC85-980A-4B99-80F8-22CB1E8A6759}" type="pres">
      <dgm:prSet presAssocID="{AE4D17E5-A711-4410-865E-F53D4AED0D27}" presName="root1" presStyleCnt="0"/>
      <dgm:spPr/>
    </dgm:pt>
    <dgm:pt modelId="{7169638E-D27B-435E-ADF0-35F06049E9A1}" type="pres">
      <dgm:prSet presAssocID="{AE4D17E5-A711-4410-865E-F53D4AED0D27}" presName="LevelOneTextNode" presStyleLbl="node0" presStyleIdx="0" presStyleCnt="1" custScaleX="11216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0468559-0510-4F29-A3DB-9E2705D7BE06}" type="pres">
      <dgm:prSet presAssocID="{AE4D17E5-A711-4410-865E-F53D4AED0D27}" presName="level2hierChild" presStyleCnt="0"/>
      <dgm:spPr/>
    </dgm:pt>
    <dgm:pt modelId="{FB0A7772-ED6B-46B4-9372-09CB5113F646}" type="pres">
      <dgm:prSet presAssocID="{FB7A6EB9-8C67-4E6C-87F0-E835E03B7B4B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683E7248-54DB-43DC-A245-33A1F3EDF9A4}" type="pres">
      <dgm:prSet presAssocID="{FB7A6EB9-8C67-4E6C-87F0-E835E03B7B4B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B36FF5B0-E63D-410C-A7F9-AAC29099E31B}" type="pres">
      <dgm:prSet presAssocID="{CE1F7E4F-147D-49A6-89DE-60F7D1D96F03}" presName="root2" presStyleCnt="0"/>
      <dgm:spPr/>
    </dgm:pt>
    <dgm:pt modelId="{3F15C8D1-FBD1-4300-BE94-F5FC65DD6044}" type="pres">
      <dgm:prSet presAssocID="{CE1F7E4F-147D-49A6-89DE-60F7D1D96F03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38BB9B7-A520-4D5C-985E-B8F60850179C}" type="pres">
      <dgm:prSet presAssocID="{CE1F7E4F-147D-49A6-89DE-60F7D1D96F03}" presName="level3hierChild" presStyleCnt="0"/>
      <dgm:spPr/>
    </dgm:pt>
    <dgm:pt modelId="{6FA1D060-F19D-459A-9C02-181C15F5EB1F}" type="pres">
      <dgm:prSet presAssocID="{1011CEC0-B0CD-447C-8E42-06C33D2ABB85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A0720A33-AC8D-4234-81CB-8BE1641D13EC}" type="pres">
      <dgm:prSet presAssocID="{1011CEC0-B0CD-447C-8E42-06C33D2ABB85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B2B7DEE1-F31F-43E5-A89D-86029C55F81F}" type="pres">
      <dgm:prSet presAssocID="{BB2722F2-8D97-4AC9-929C-9A9F2CBEFB41}" presName="root2" presStyleCnt="0"/>
      <dgm:spPr/>
    </dgm:pt>
    <dgm:pt modelId="{24E6AE1E-BF0C-4AC8-883C-5E62983CB219}" type="pres">
      <dgm:prSet presAssocID="{BB2722F2-8D97-4AC9-929C-9A9F2CBEFB41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21C56E8-EB65-4F05-B77F-1DD3CA0DC162}" type="pres">
      <dgm:prSet presAssocID="{BB2722F2-8D97-4AC9-929C-9A9F2CBEFB41}" presName="level3hierChild" presStyleCnt="0"/>
      <dgm:spPr/>
    </dgm:pt>
  </dgm:ptLst>
  <dgm:cxnLst>
    <dgm:cxn modelId="{6F916E0C-18A3-E34D-A1C5-5C7B582857D5}" type="presOf" srcId="{AE4D17E5-A711-4410-865E-F53D4AED0D27}" destId="{7169638E-D27B-435E-ADF0-35F06049E9A1}" srcOrd="0" destOrd="0" presId="urn:microsoft.com/office/officeart/2005/8/layout/hierarchy2"/>
    <dgm:cxn modelId="{FB7DDE3E-B8FD-4867-9C55-2D68721927DF}" srcId="{A79FE2E2-A037-4243-B4D1-0ADEE6C6E0AC}" destId="{AE4D17E5-A711-4410-865E-F53D4AED0D27}" srcOrd="0" destOrd="0" parTransId="{CEB5AEAB-717C-40D4-AB91-288630EBA76F}" sibTransId="{9B4BF60A-179A-4A90-BE25-683BDFB1C998}"/>
    <dgm:cxn modelId="{FE58CA9D-E829-D04B-9759-BDB23DA45D9C}" type="presOf" srcId="{FB7A6EB9-8C67-4E6C-87F0-E835E03B7B4B}" destId="{FB0A7772-ED6B-46B4-9372-09CB5113F646}" srcOrd="0" destOrd="0" presId="urn:microsoft.com/office/officeart/2005/8/layout/hierarchy2"/>
    <dgm:cxn modelId="{27062520-85B5-4F20-AFF7-10002812FBBC}" srcId="{AE4D17E5-A711-4410-865E-F53D4AED0D27}" destId="{CE1F7E4F-147D-49A6-89DE-60F7D1D96F03}" srcOrd="0" destOrd="0" parTransId="{FB7A6EB9-8C67-4E6C-87F0-E835E03B7B4B}" sibTransId="{FB56FFA8-9952-454E-9F5C-51C89B66DAFF}"/>
    <dgm:cxn modelId="{5A436AFC-D662-2042-BCEB-ADBA646DD48A}" type="presOf" srcId="{1011CEC0-B0CD-447C-8E42-06C33D2ABB85}" destId="{A0720A33-AC8D-4234-81CB-8BE1641D13EC}" srcOrd="1" destOrd="0" presId="urn:microsoft.com/office/officeart/2005/8/layout/hierarchy2"/>
    <dgm:cxn modelId="{A77A5281-3A23-6448-B8FE-070CFC9E46BF}" type="presOf" srcId="{1011CEC0-B0CD-447C-8E42-06C33D2ABB85}" destId="{6FA1D060-F19D-459A-9C02-181C15F5EB1F}" srcOrd="0" destOrd="0" presId="urn:microsoft.com/office/officeart/2005/8/layout/hierarchy2"/>
    <dgm:cxn modelId="{A2D8BA8A-7F94-CD4A-867D-97767A376476}" type="presOf" srcId="{BB2722F2-8D97-4AC9-929C-9A9F2CBEFB41}" destId="{24E6AE1E-BF0C-4AC8-883C-5E62983CB219}" srcOrd="0" destOrd="0" presId="urn:microsoft.com/office/officeart/2005/8/layout/hierarchy2"/>
    <dgm:cxn modelId="{973F694B-120C-8F45-9E39-E87A21F6E121}" type="presOf" srcId="{CE1F7E4F-147D-49A6-89DE-60F7D1D96F03}" destId="{3F15C8D1-FBD1-4300-BE94-F5FC65DD6044}" srcOrd="0" destOrd="0" presId="urn:microsoft.com/office/officeart/2005/8/layout/hierarchy2"/>
    <dgm:cxn modelId="{AD85110D-FDC9-4245-B597-A5587BE1D9DE}" type="presOf" srcId="{FB7A6EB9-8C67-4E6C-87F0-E835E03B7B4B}" destId="{683E7248-54DB-43DC-A245-33A1F3EDF9A4}" srcOrd="1" destOrd="0" presId="urn:microsoft.com/office/officeart/2005/8/layout/hierarchy2"/>
    <dgm:cxn modelId="{F857DB7E-EA1F-BA47-AB1F-1C8C650A1AC8}" type="presOf" srcId="{A79FE2E2-A037-4243-B4D1-0ADEE6C6E0AC}" destId="{AE5B2650-6057-448B-BDF6-8915D7FE9682}" srcOrd="0" destOrd="0" presId="urn:microsoft.com/office/officeart/2005/8/layout/hierarchy2"/>
    <dgm:cxn modelId="{04F5365E-2C69-4B69-84F2-F1619FA6B0A2}" srcId="{AE4D17E5-A711-4410-865E-F53D4AED0D27}" destId="{BB2722F2-8D97-4AC9-929C-9A9F2CBEFB41}" srcOrd="1" destOrd="0" parTransId="{1011CEC0-B0CD-447C-8E42-06C33D2ABB85}" sibTransId="{FF422289-AFBD-4BD1-8D51-52BD136BDD44}"/>
    <dgm:cxn modelId="{F3E921EB-32D2-A34E-A315-83C5E98565A2}" type="presParOf" srcId="{AE5B2650-6057-448B-BDF6-8915D7FE9682}" destId="{858CFC85-980A-4B99-80F8-22CB1E8A6759}" srcOrd="0" destOrd="0" presId="urn:microsoft.com/office/officeart/2005/8/layout/hierarchy2"/>
    <dgm:cxn modelId="{276FF29C-46B1-3344-884F-0CC95F737BBB}" type="presParOf" srcId="{858CFC85-980A-4B99-80F8-22CB1E8A6759}" destId="{7169638E-D27B-435E-ADF0-35F06049E9A1}" srcOrd="0" destOrd="0" presId="urn:microsoft.com/office/officeart/2005/8/layout/hierarchy2"/>
    <dgm:cxn modelId="{8191E914-4213-1F4C-BD86-3E909E8BA86C}" type="presParOf" srcId="{858CFC85-980A-4B99-80F8-22CB1E8A6759}" destId="{20468559-0510-4F29-A3DB-9E2705D7BE06}" srcOrd="1" destOrd="0" presId="urn:microsoft.com/office/officeart/2005/8/layout/hierarchy2"/>
    <dgm:cxn modelId="{230577E4-A3E5-5C41-B34D-420DC4E8220F}" type="presParOf" srcId="{20468559-0510-4F29-A3DB-9E2705D7BE06}" destId="{FB0A7772-ED6B-46B4-9372-09CB5113F646}" srcOrd="0" destOrd="0" presId="urn:microsoft.com/office/officeart/2005/8/layout/hierarchy2"/>
    <dgm:cxn modelId="{96E8B761-3C06-F947-B302-B6E8FC687A11}" type="presParOf" srcId="{FB0A7772-ED6B-46B4-9372-09CB5113F646}" destId="{683E7248-54DB-43DC-A245-33A1F3EDF9A4}" srcOrd="0" destOrd="0" presId="urn:microsoft.com/office/officeart/2005/8/layout/hierarchy2"/>
    <dgm:cxn modelId="{85396BF9-BF70-9C4E-8F8C-B50196E78628}" type="presParOf" srcId="{20468559-0510-4F29-A3DB-9E2705D7BE06}" destId="{B36FF5B0-E63D-410C-A7F9-AAC29099E31B}" srcOrd="1" destOrd="0" presId="urn:microsoft.com/office/officeart/2005/8/layout/hierarchy2"/>
    <dgm:cxn modelId="{AB88B052-5E08-EA4F-AF93-2B0D2B0C93D0}" type="presParOf" srcId="{B36FF5B0-E63D-410C-A7F9-AAC29099E31B}" destId="{3F15C8D1-FBD1-4300-BE94-F5FC65DD6044}" srcOrd="0" destOrd="0" presId="urn:microsoft.com/office/officeart/2005/8/layout/hierarchy2"/>
    <dgm:cxn modelId="{4D94B302-E924-394B-8040-D83D444EF428}" type="presParOf" srcId="{B36FF5B0-E63D-410C-A7F9-AAC29099E31B}" destId="{038BB9B7-A520-4D5C-985E-B8F60850179C}" srcOrd="1" destOrd="0" presId="urn:microsoft.com/office/officeart/2005/8/layout/hierarchy2"/>
    <dgm:cxn modelId="{19DF6FD6-70E2-FC41-9397-0D827BF62061}" type="presParOf" srcId="{20468559-0510-4F29-A3DB-9E2705D7BE06}" destId="{6FA1D060-F19D-459A-9C02-181C15F5EB1F}" srcOrd="2" destOrd="0" presId="urn:microsoft.com/office/officeart/2005/8/layout/hierarchy2"/>
    <dgm:cxn modelId="{55186022-7714-FA47-A74A-2501A9B32B3C}" type="presParOf" srcId="{6FA1D060-F19D-459A-9C02-181C15F5EB1F}" destId="{A0720A33-AC8D-4234-81CB-8BE1641D13EC}" srcOrd="0" destOrd="0" presId="urn:microsoft.com/office/officeart/2005/8/layout/hierarchy2"/>
    <dgm:cxn modelId="{FB98578F-09E3-194C-A2C3-527EAC662176}" type="presParOf" srcId="{20468559-0510-4F29-A3DB-9E2705D7BE06}" destId="{B2B7DEE1-F31F-43E5-A89D-86029C55F81F}" srcOrd="3" destOrd="0" presId="urn:microsoft.com/office/officeart/2005/8/layout/hierarchy2"/>
    <dgm:cxn modelId="{EBB767D5-C625-5D41-9737-513D94B3060F}" type="presParOf" srcId="{B2B7DEE1-F31F-43E5-A89D-86029C55F81F}" destId="{24E6AE1E-BF0C-4AC8-883C-5E62983CB219}" srcOrd="0" destOrd="0" presId="urn:microsoft.com/office/officeart/2005/8/layout/hierarchy2"/>
    <dgm:cxn modelId="{B12EA4DA-B657-1E4E-957F-C83EA27AA36B}" type="presParOf" srcId="{B2B7DEE1-F31F-43E5-A89D-86029C55F81F}" destId="{521C56E8-EB65-4F05-B77F-1DD3CA0DC16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F74C79-296B-4F5A-8E61-93500D94A325}">
      <dsp:nvSpPr>
        <dsp:cNvPr id="0" name=""/>
        <dsp:cNvSpPr/>
      </dsp:nvSpPr>
      <dsp:spPr>
        <a:xfrm rot="16200000">
          <a:off x="-992654" y="994186"/>
          <a:ext cx="3492496" cy="150412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7064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北京</a:t>
          </a:r>
          <a:r>
            <a:rPr lang="en-US" altLang="zh-CN" sz="2300" kern="1200" dirty="0" smtClean="0"/>
            <a:t>BI</a:t>
          </a:r>
          <a:r>
            <a:rPr lang="zh-CN" altLang="en-US" sz="2300" kern="1200" dirty="0" smtClean="0"/>
            <a:t>团队</a:t>
          </a:r>
          <a:endParaRPr lang="en-US" altLang="zh-CN" sz="2300" kern="1200" dirty="0" smtClean="0"/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2014</a:t>
          </a:r>
          <a:r>
            <a:rPr lang="zh-CN" altLang="en-US" sz="2300" kern="1200" dirty="0" smtClean="0"/>
            <a:t>年</a:t>
          </a:r>
          <a:r>
            <a:rPr lang="en-US" altLang="zh-CN" sz="2300" kern="1200" dirty="0" smtClean="0"/>
            <a:t>10</a:t>
          </a:r>
          <a:r>
            <a:rPr lang="zh-CN" altLang="en-US" sz="2300" kern="1200" dirty="0" smtClean="0"/>
            <a:t>月前</a:t>
          </a:r>
          <a:endParaRPr lang="en-US" altLang="zh-CN" sz="2300" kern="1200" dirty="0" smtClean="0"/>
        </a:p>
      </dsp:txBody>
      <dsp:txXfrm rot="5400000">
        <a:off x="1533" y="698498"/>
        <a:ext cx="1504122" cy="2095498"/>
      </dsp:txXfrm>
    </dsp:sp>
    <dsp:sp modelId="{0AAFF96E-9ED5-4CA9-A1FD-9CE097590DCB}">
      <dsp:nvSpPr>
        <dsp:cNvPr id="0" name=""/>
        <dsp:cNvSpPr/>
      </dsp:nvSpPr>
      <dsp:spPr>
        <a:xfrm rot="16200000">
          <a:off x="624277" y="994186"/>
          <a:ext cx="3492496" cy="150412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7064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北京核心支付团队</a:t>
          </a:r>
          <a:endParaRPr lang="en-US" altLang="zh-CN" sz="2300" kern="1200" dirty="0" smtClean="0"/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2014/10—2015/03</a:t>
          </a:r>
          <a:endParaRPr lang="zh-CN" altLang="en-US" sz="2300" kern="1200" dirty="0"/>
        </a:p>
      </dsp:txBody>
      <dsp:txXfrm rot="5400000">
        <a:off x="1618464" y="698498"/>
        <a:ext cx="1504122" cy="2095498"/>
      </dsp:txXfrm>
    </dsp:sp>
    <dsp:sp modelId="{DCAD35BC-3575-4E42-8069-938F6B07CD2E}">
      <dsp:nvSpPr>
        <dsp:cNvPr id="0" name=""/>
        <dsp:cNvSpPr/>
      </dsp:nvSpPr>
      <dsp:spPr>
        <a:xfrm rot="16200000">
          <a:off x="2241208" y="994186"/>
          <a:ext cx="3492496" cy="150412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7064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上海基础技术组</a:t>
          </a:r>
          <a:endParaRPr lang="en-US" altLang="zh-CN" sz="2300" kern="1200" dirty="0" smtClean="0"/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2015/03—2015/07</a:t>
          </a:r>
          <a:endParaRPr lang="zh-CN" altLang="en-US" sz="2300" kern="1200" dirty="0"/>
        </a:p>
      </dsp:txBody>
      <dsp:txXfrm rot="5400000">
        <a:off x="3235395" y="698498"/>
        <a:ext cx="1504122" cy="2095498"/>
      </dsp:txXfrm>
    </dsp:sp>
    <dsp:sp modelId="{CC6A9D3D-4CEC-43E6-988E-EFDA7D101639}">
      <dsp:nvSpPr>
        <dsp:cNvPr id="0" name=""/>
        <dsp:cNvSpPr/>
      </dsp:nvSpPr>
      <dsp:spPr>
        <a:xfrm rot="16200000">
          <a:off x="3858140" y="994186"/>
          <a:ext cx="3492496" cy="150412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7064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杭州</a:t>
          </a:r>
          <a:r>
            <a:rPr lang="en-US" altLang="zh-CN" sz="2300" kern="1200" dirty="0" smtClean="0"/>
            <a:t>BI</a:t>
          </a:r>
          <a:r>
            <a:rPr lang="zh-CN" altLang="en-US" sz="2300" kern="1200" dirty="0" smtClean="0"/>
            <a:t>团队</a:t>
          </a:r>
          <a:endParaRPr lang="en-US" altLang="zh-CN" sz="2300" kern="1200" dirty="0" smtClean="0"/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2015/07—</a:t>
          </a:r>
          <a:endParaRPr lang="zh-CN" altLang="en-US" sz="2300" kern="1200" dirty="0" smtClean="0"/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至今</a:t>
          </a:r>
          <a:endParaRPr lang="zh-CN" altLang="en-US" sz="2300" kern="1200" dirty="0"/>
        </a:p>
      </dsp:txBody>
      <dsp:txXfrm rot="5400000">
        <a:off x="4852327" y="698498"/>
        <a:ext cx="1504122" cy="20954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A9539-7874-4A7C-892E-84C7F750C5D5}">
      <dsp:nvSpPr>
        <dsp:cNvPr id="0" name=""/>
        <dsp:cNvSpPr/>
      </dsp:nvSpPr>
      <dsp:spPr>
        <a:xfrm rot="16200000">
          <a:off x="-788849" y="790256"/>
          <a:ext cx="2960694" cy="138018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旧</a:t>
          </a:r>
          <a:r>
            <a:rPr lang="en-US" altLang="zh-CN" sz="1800" kern="1200" dirty="0" smtClean="0"/>
            <a:t>BI</a:t>
          </a:r>
          <a:r>
            <a:rPr lang="zh-CN" altLang="en-US" sz="1800" kern="1200" dirty="0" smtClean="0"/>
            <a:t>平台</a:t>
          </a:r>
          <a:endParaRPr lang="zh-CN" altLang="en-US" sz="1800" kern="1200" dirty="0"/>
        </a:p>
      </dsp:txBody>
      <dsp:txXfrm rot="5400000">
        <a:off x="1407" y="592139"/>
        <a:ext cx="1380181" cy="1776416"/>
      </dsp:txXfrm>
    </dsp:sp>
    <dsp:sp modelId="{7E2C9F0F-3FBD-4F3E-8FAA-9447F57DD06D}">
      <dsp:nvSpPr>
        <dsp:cNvPr id="0" name=""/>
        <dsp:cNvSpPr/>
      </dsp:nvSpPr>
      <dsp:spPr>
        <a:xfrm rot="16200000">
          <a:off x="694846" y="790256"/>
          <a:ext cx="2960694" cy="138018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Linux</a:t>
          </a:r>
          <a:r>
            <a:rPr lang="zh-CN" altLang="en-US" sz="1800" kern="1200" dirty="0" smtClean="0"/>
            <a:t>单机</a:t>
          </a:r>
          <a:r>
            <a:rPr lang="en-US" altLang="zh-CN" sz="1800" kern="1200" dirty="0" smtClean="0"/>
            <a:t>+Shell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1</a:t>
          </a:r>
          <a:r>
            <a:rPr lang="zh-CN" altLang="en-US" sz="1100" kern="1200" dirty="0" smtClean="0"/>
            <a:t>、计算耗时较长，不能扩展</a:t>
          </a:r>
          <a:endParaRPr lang="en-US" altLang="zh-CN" sz="110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2</a:t>
          </a:r>
          <a:r>
            <a:rPr lang="zh-CN" altLang="en-US" sz="1100" kern="1200" dirty="0" smtClean="0"/>
            <a:t>、没有数据中心，数据整合繁琐</a:t>
          </a:r>
          <a:endParaRPr lang="en-US" altLang="zh-CN" sz="110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3</a:t>
          </a:r>
          <a:r>
            <a:rPr lang="zh-CN" altLang="en-US" sz="1100" kern="1200" dirty="0" smtClean="0"/>
            <a:t>、报表展现不够丰富</a:t>
          </a:r>
          <a:endParaRPr lang="en-US" altLang="zh-CN" sz="110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 dirty="0"/>
        </a:p>
      </dsp:txBody>
      <dsp:txXfrm rot="5400000">
        <a:off x="1485102" y="592139"/>
        <a:ext cx="1380181" cy="1776416"/>
      </dsp:txXfrm>
    </dsp:sp>
    <dsp:sp modelId="{7767D5A1-5B84-4740-ABA3-14E5BF2C1BB7}">
      <dsp:nvSpPr>
        <dsp:cNvPr id="0" name=""/>
        <dsp:cNvSpPr/>
      </dsp:nvSpPr>
      <dsp:spPr>
        <a:xfrm rot="16200000">
          <a:off x="2178541" y="790256"/>
          <a:ext cx="2960694" cy="138018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Palo</a:t>
          </a:r>
          <a:r>
            <a:rPr lang="zh-CN" altLang="en-US" sz="1800" kern="1200" dirty="0" smtClean="0"/>
            <a:t>大数据中心</a:t>
          </a:r>
          <a:r>
            <a:rPr lang="en-US" altLang="zh-CN" sz="1800" b="1" kern="1200" dirty="0" smtClean="0"/>
            <a:t>+J</a:t>
          </a:r>
          <a:r>
            <a:rPr lang="en-US" altLang="zh-CN" sz="1800" kern="1200" dirty="0" smtClean="0"/>
            <a:t>ava</a:t>
          </a:r>
          <a:r>
            <a:rPr lang="zh-CN" altLang="en-US" sz="1800" kern="1200" dirty="0" smtClean="0"/>
            <a:t>数据导入、计算模块</a:t>
          </a:r>
          <a:r>
            <a:rPr lang="en-US" altLang="zh-CN" sz="1800" b="1" kern="1200" dirty="0" smtClean="0"/>
            <a:t>+</a:t>
          </a:r>
          <a:r>
            <a:rPr lang="en-US" altLang="zh-CN" sz="1800" kern="1200" dirty="0" smtClean="0"/>
            <a:t>BIEE</a:t>
          </a:r>
          <a:endParaRPr lang="zh-CN" altLang="en-US" sz="1800" kern="1200" dirty="0"/>
        </a:p>
      </dsp:txBody>
      <dsp:txXfrm rot="5400000">
        <a:off x="2968797" y="592139"/>
        <a:ext cx="1380181" cy="1776416"/>
      </dsp:txXfrm>
    </dsp:sp>
    <dsp:sp modelId="{7F0E84BD-4B8D-4D80-8741-6E2B3A7596E4}">
      <dsp:nvSpPr>
        <dsp:cNvPr id="0" name=""/>
        <dsp:cNvSpPr/>
      </dsp:nvSpPr>
      <dsp:spPr>
        <a:xfrm rot="16200000">
          <a:off x="3662237" y="790256"/>
          <a:ext cx="2960694" cy="138018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在路上</a:t>
          </a:r>
          <a:endParaRPr lang="zh-CN" altLang="en-US" sz="1800" kern="1200" dirty="0"/>
        </a:p>
      </dsp:txBody>
      <dsp:txXfrm rot="5400000">
        <a:off x="4452493" y="592139"/>
        <a:ext cx="1380181" cy="17764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69638E-D27B-435E-ADF0-35F06049E9A1}">
      <dsp:nvSpPr>
        <dsp:cNvPr id="0" name=""/>
        <dsp:cNvSpPr/>
      </dsp:nvSpPr>
      <dsp:spPr>
        <a:xfrm>
          <a:off x="379044" y="1164560"/>
          <a:ext cx="899572" cy="449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存储问题</a:t>
          </a:r>
          <a:endParaRPr lang="zh-CN" altLang="en-US" sz="1400" kern="1200" dirty="0"/>
        </a:p>
      </dsp:txBody>
      <dsp:txXfrm>
        <a:off x="392218" y="1177734"/>
        <a:ext cx="873224" cy="423438"/>
      </dsp:txXfrm>
    </dsp:sp>
    <dsp:sp modelId="{FB0A7772-ED6B-46B4-9372-09CB5113F646}">
      <dsp:nvSpPr>
        <dsp:cNvPr id="0" name=""/>
        <dsp:cNvSpPr/>
      </dsp:nvSpPr>
      <dsp:spPr>
        <a:xfrm rot="17945813">
          <a:off x="1088555" y="1050107"/>
          <a:ext cx="73995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39950" y="1606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40032" y="1047670"/>
        <a:ext cx="36997" cy="36997"/>
      </dsp:txXfrm>
    </dsp:sp>
    <dsp:sp modelId="{3F15C8D1-FBD1-4300-BE94-F5FC65DD6044}">
      <dsp:nvSpPr>
        <dsp:cNvPr id="0" name=""/>
        <dsp:cNvSpPr/>
      </dsp:nvSpPr>
      <dsp:spPr>
        <a:xfrm>
          <a:off x="1638445" y="517992"/>
          <a:ext cx="899572" cy="449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数据库</a:t>
          </a:r>
          <a:endParaRPr lang="zh-CN" altLang="en-US" sz="1400" kern="1200" dirty="0"/>
        </a:p>
      </dsp:txBody>
      <dsp:txXfrm>
        <a:off x="1651619" y="531166"/>
        <a:ext cx="873224" cy="423438"/>
      </dsp:txXfrm>
    </dsp:sp>
    <dsp:sp modelId="{56AFC5C7-6A4F-4D2F-890D-E4A08C1A4383}">
      <dsp:nvSpPr>
        <dsp:cNvPr id="0" name=""/>
        <dsp:cNvSpPr/>
      </dsp:nvSpPr>
      <dsp:spPr>
        <a:xfrm rot="18289469">
          <a:off x="2402881" y="468196"/>
          <a:ext cx="63010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30102" y="1606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702180" y="468506"/>
        <a:ext cx="31505" cy="31505"/>
      </dsp:txXfrm>
    </dsp:sp>
    <dsp:sp modelId="{2241DC47-FDA9-429A-BE11-02E845D6F56C}">
      <dsp:nvSpPr>
        <dsp:cNvPr id="0" name=""/>
        <dsp:cNvSpPr/>
      </dsp:nvSpPr>
      <dsp:spPr>
        <a:xfrm>
          <a:off x="2897847" y="738"/>
          <a:ext cx="899572" cy="449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solidFill>
                <a:srgbClr val="FF0000"/>
              </a:solidFill>
            </a:rPr>
            <a:t>MySQL</a:t>
          </a:r>
          <a:endParaRPr lang="zh-CN" altLang="en-US" sz="1400" kern="1200" dirty="0">
            <a:solidFill>
              <a:srgbClr val="FF0000"/>
            </a:solidFill>
          </a:endParaRPr>
        </a:p>
      </dsp:txBody>
      <dsp:txXfrm>
        <a:off x="2911021" y="13912"/>
        <a:ext cx="873224" cy="423438"/>
      </dsp:txXfrm>
    </dsp:sp>
    <dsp:sp modelId="{30B096FA-7FD5-4C13-8667-AF2C85049027}">
      <dsp:nvSpPr>
        <dsp:cNvPr id="0" name=""/>
        <dsp:cNvSpPr/>
      </dsp:nvSpPr>
      <dsp:spPr>
        <a:xfrm>
          <a:off x="2538018" y="726823"/>
          <a:ext cx="35982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359829" y="1606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708937" y="733890"/>
        <a:ext cx="17991" cy="17991"/>
      </dsp:txXfrm>
    </dsp:sp>
    <dsp:sp modelId="{BC78A95B-EC10-4954-B6A7-2A024FECDABE}">
      <dsp:nvSpPr>
        <dsp:cNvPr id="0" name=""/>
        <dsp:cNvSpPr/>
      </dsp:nvSpPr>
      <dsp:spPr>
        <a:xfrm>
          <a:off x="2897847" y="517992"/>
          <a:ext cx="899572" cy="449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Oracle</a:t>
          </a:r>
          <a:endParaRPr lang="zh-CN" altLang="en-US" sz="1400" kern="1200" dirty="0"/>
        </a:p>
      </dsp:txBody>
      <dsp:txXfrm>
        <a:off x="2911021" y="531166"/>
        <a:ext cx="873224" cy="423438"/>
      </dsp:txXfrm>
    </dsp:sp>
    <dsp:sp modelId="{CB52CF0B-6924-44F9-AE8C-AAD8B1075E13}">
      <dsp:nvSpPr>
        <dsp:cNvPr id="0" name=""/>
        <dsp:cNvSpPr/>
      </dsp:nvSpPr>
      <dsp:spPr>
        <a:xfrm rot="3310531">
          <a:off x="2402881" y="985450"/>
          <a:ext cx="63010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30102" y="1606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702180" y="985760"/>
        <a:ext cx="31505" cy="31505"/>
      </dsp:txXfrm>
    </dsp:sp>
    <dsp:sp modelId="{A4EEF521-BA48-44B2-B7A0-A21AAA2E5844}">
      <dsp:nvSpPr>
        <dsp:cNvPr id="0" name=""/>
        <dsp:cNvSpPr/>
      </dsp:nvSpPr>
      <dsp:spPr>
        <a:xfrm>
          <a:off x="2897847" y="1035246"/>
          <a:ext cx="899572" cy="449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DB2</a:t>
          </a:r>
          <a:endParaRPr lang="zh-CN" altLang="en-US" sz="1400" kern="1200" dirty="0"/>
        </a:p>
      </dsp:txBody>
      <dsp:txXfrm>
        <a:off x="2911021" y="1048420"/>
        <a:ext cx="873224" cy="423438"/>
      </dsp:txXfrm>
    </dsp:sp>
    <dsp:sp modelId="{6FA1D060-F19D-459A-9C02-181C15F5EB1F}">
      <dsp:nvSpPr>
        <dsp:cNvPr id="0" name=""/>
        <dsp:cNvSpPr/>
      </dsp:nvSpPr>
      <dsp:spPr>
        <a:xfrm rot="3654187">
          <a:off x="1088555" y="1696675"/>
          <a:ext cx="73995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39950" y="1606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40032" y="1694238"/>
        <a:ext cx="36997" cy="36997"/>
      </dsp:txXfrm>
    </dsp:sp>
    <dsp:sp modelId="{24E6AE1E-BF0C-4AC8-883C-5E62983CB219}">
      <dsp:nvSpPr>
        <dsp:cNvPr id="0" name=""/>
        <dsp:cNvSpPr/>
      </dsp:nvSpPr>
      <dsp:spPr>
        <a:xfrm>
          <a:off x="1638445" y="1811128"/>
          <a:ext cx="899572" cy="449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分布式存储</a:t>
          </a:r>
          <a:endParaRPr lang="zh-CN" altLang="en-US" sz="1400" kern="1200" dirty="0"/>
        </a:p>
      </dsp:txBody>
      <dsp:txXfrm>
        <a:off x="1651619" y="1824302"/>
        <a:ext cx="873224" cy="423438"/>
      </dsp:txXfrm>
    </dsp:sp>
    <dsp:sp modelId="{30BCD54C-2047-4839-ADDD-03BD5A029D7C}">
      <dsp:nvSpPr>
        <dsp:cNvPr id="0" name=""/>
        <dsp:cNvSpPr/>
      </dsp:nvSpPr>
      <dsp:spPr>
        <a:xfrm rot="19457599">
          <a:off x="2496367" y="1890645"/>
          <a:ext cx="44313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443130" y="1606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706854" y="1895629"/>
        <a:ext cx="22156" cy="22156"/>
      </dsp:txXfrm>
    </dsp:sp>
    <dsp:sp modelId="{29F73082-3CFC-4095-B7AF-88E5D4A931BD}">
      <dsp:nvSpPr>
        <dsp:cNvPr id="0" name=""/>
        <dsp:cNvSpPr/>
      </dsp:nvSpPr>
      <dsp:spPr>
        <a:xfrm>
          <a:off x="2897847" y="1552501"/>
          <a:ext cx="899572" cy="449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>
              <a:solidFill>
                <a:srgbClr val="FF0000"/>
              </a:solidFill>
            </a:rPr>
            <a:t>HDFS</a:t>
          </a:r>
          <a:endParaRPr lang="zh-CN" altLang="en-US" sz="1400" b="1" kern="1200" dirty="0">
            <a:solidFill>
              <a:srgbClr val="FF0000"/>
            </a:solidFill>
          </a:endParaRPr>
        </a:p>
      </dsp:txBody>
      <dsp:txXfrm>
        <a:off x="2911021" y="1565675"/>
        <a:ext cx="873224" cy="423438"/>
      </dsp:txXfrm>
    </dsp:sp>
    <dsp:sp modelId="{125CEA20-57E9-894E-A392-536178A1B6BC}">
      <dsp:nvSpPr>
        <dsp:cNvPr id="0" name=""/>
        <dsp:cNvSpPr/>
      </dsp:nvSpPr>
      <dsp:spPr>
        <a:xfrm rot="2142401">
          <a:off x="2496367" y="2149272"/>
          <a:ext cx="44313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443130" y="1606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706854" y="2154256"/>
        <a:ext cx="22156" cy="22156"/>
      </dsp:txXfrm>
    </dsp:sp>
    <dsp:sp modelId="{A2078C20-E041-874D-814F-010075BEE61E}">
      <dsp:nvSpPr>
        <dsp:cNvPr id="0" name=""/>
        <dsp:cNvSpPr/>
      </dsp:nvSpPr>
      <dsp:spPr>
        <a:xfrm>
          <a:off x="2897847" y="2069755"/>
          <a:ext cx="899572" cy="449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AFS</a:t>
          </a:r>
          <a:endParaRPr lang="zh-CN" altLang="en-US" sz="1400" kern="1200" dirty="0"/>
        </a:p>
      </dsp:txBody>
      <dsp:txXfrm>
        <a:off x="2911021" y="2082929"/>
        <a:ext cx="873224" cy="4234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69638E-D27B-435E-ADF0-35F06049E9A1}">
      <dsp:nvSpPr>
        <dsp:cNvPr id="0" name=""/>
        <dsp:cNvSpPr/>
      </dsp:nvSpPr>
      <dsp:spPr>
        <a:xfrm>
          <a:off x="747971" y="1352382"/>
          <a:ext cx="783157" cy="3915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计算问题</a:t>
          </a:r>
          <a:endParaRPr lang="zh-CN" altLang="en-US" sz="1200" kern="1200" dirty="0"/>
        </a:p>
      </dsp:txBody>
      <dsp:txXfrm>
        <a:off x="759440" y="1363851"/>
        <a:ext cx="760219" cy="368640"/>
      </dsp:txXfrm>
    </dsp:sp>
    <dsp:sp modelId="{FB0A7772-ED6B-46B4-9372-09CB5113F646}">
      <dsp:nvSpPr>
        <dsp:cNvPr id="0" name=""/>
        <dsp:cNvSpPr/>
      </dsp:nvSpPr>
      <dsp:spPr>
        <a:xfrm rot="17132988">
          <a:off x="1103480" y="973895"/>
          <a:ext cx="116856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168560" y="1138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658546" y="956063"/>
        <a:ext cx="58428" cy="58428"/>
      </dsp:txXfrm>
    </dsp:sp>
    <dsp:sp modelId="{3F15C8D1-FBD1-4300-BE94-F5FC65DD6044}">
      <dsp:nvSpPr>
        <dsp:cNvPr id="0" name=""/>
        <dsp:cNvSpPr/>
      </dsp:nvSpPr>
      <dsp:spPr>
        <a:xfrm>
          <a:off x="1844392" y="226594"/>
          <a:ext cx="783157" cy="3915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数据库</a:t>
          </a:r>
          <a:endParaRPr lang="zh-CN" altLang="en-US" sz="1200" kern="1200" dirty="0"/>
        </a:p>
      </dsp:txBody>
      <dsp:txXfrm>
        <a:off x="1855861" y="238063"/>
        <a:ext cx="760219" cy="368640"/>
      </dsp:txXfrm>
    </dsp:sp>
    <dsp:sp modelId="{56AFC5C7-6A4F-4D2F-890D-E4A08C1A4383}">
      <dsp:nvSpPr>
        <dsp:cNvPr id="0" name=""/>
        <dsp:cNvSpPr/>
      </dsp:nvSpPr>
      <dsp:spPr>
        <a:xfrm rot="19457599">
          <a:off x="2591288" y="298422"/>
          <a:ext cx="38578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385784" y="1138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774536" y="300159"/>
        <a:ext cx="19289" cy="19289"/>
      </dsp:txXfrm>
    </dsp:sp>
    <dsp:sp modelId="{2241DC47-FDA9-429A-BE11-02E845D6F56C}">
      <dsp:nvSpPr>
        <dsp:cNvPr id="0" name=""/>
        <dsp:cNvSpPr/>
      </dsp:nvSpPr>
      <dsp:spPr>
        <a:xfrm>
          <a:off x="2940812" y="1436"/>
          <a:ext cx="783157" cy="3915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存储过程</a:t>
          </a:r>
          <a:endParaRPr lang="zh-CN" altLang="en-US" sz="1200" kern="1200" dirty="0"/>
        </a:p>
      </dsp:txBody>
      <dsp:txXfrm>
        <a:off x="2952281" y="12905"/>
        <a:ext cx="760219" cy="368640"/>
      </dsp:txXfrm>
    </dsp:sp>
    <dsp:sp modelId="{CB52CF0B-6924-44F9-AE8C-AAD8B1075E13}">
      <dsp:nvSpPr>
        <dsp:cNvPr id="0" name=""/>
        <dsp:cNvSpPr/>
      </dsp:nvSpPr>
      <dsp:spPr>
        <a:xfrm rot="2142401">
          <a:off x="2591288" y="523580"/>
          <a:ext cx="38578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385784" y="1138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774536" y="525317"/>
        <a:ext cx="19289" cy="19289"/>
      </dsp:txXfrm>
    </dsp:sp>
    <dsp:sp modelId="{A4EEF521-BA48-44B2-B7A0-A21AAA2E5844}">
      <dsp:nvSpPr>
        <dsp:cNvPr id="0" name=""/>
        <dsp:cNvSpPr/>
      </dsp:nvSpPr>
      <dsp:spPr>
        <a:xfrm>
          <a:off x="2940812" y="451751"/>
          <a:ext cx="783157" cy="3915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SQL</a:t>
          </a:r>
          <a:endParaRPr lang="zh-CN" altLang="en-US" sz="1200" kern="1200" dirty="0"/>
        </a:p>
      </dsp:txBody>
      <dsp:txXfrm>
        <a:off x="2952281" y="463220"/>
        <a:ext cx="760219" cy="368640"/>
      </dsp:txXfrm>
    </dsp:sp>
    <dsp:sp modelId="{6FA1D060-F19D-459A-9C02-181C15F5EB1F}">
      <dsp:nvSpPr>
        <dsp:cNvPr id="0" name=""/>
        <dsp:cNvSpPr/>
      </dsp:nvSpPr>
      <dsp:spPr>
        <a:xfrm>
          <a:off x="1531129" y="1536790"/>
          <a:ext cx="31326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313262" y="1138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679929" y="1540340"/>
        <a:ext cx="15663" cy="15663"/>
      </dsp:txXfrm>
    </dsp:sp>
    <dsp:sp modelId="{24E6AE1E-BF0C-4AC8-883C-5E62983CB219}">
      <dsp:nvSpPr>
        <dsp:cNvPr id="0" name=""/>
        <dsp:cNvSpPr/>
      </dsp:nvSpPr>
      <dsp:spPr>
        <a:xfrm>
          <a:off x="1844392" y="1352382"/>
          <a:ext cx="884231" cy="3915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分布式计算</a:t>
          </a:r>
          <a:endParaRPr lang="zh-CN" altLang="en-US" sz="1200" kern="1200" dirty="0"/>
        </a:p>
      </dsp:txBody>
      <dsp:txXfrm>
        <a:off x="1855861" y="1363851"/>
        <a:ext cx="861293" cy="368640"/>
      </dsp:txXfrm>
    </dsp:sp>
    <dsp:sp modelId="{19CFE206-8A9C-4F16-97F8-6386DB2B9A30}">
      <dsp:nvSpPr>
        <dsp:cNvPr id="0" name=""/>
        <dsp:cNvSpPr/>
      </dsp:nvSpPr>
      <dsp:spPr>
        <a:xfrm rot="18289469">
          <a:off x="2610975" y="1311632"/>
          <a:ext cx="54855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48559" y="1138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71541" y="1309300"/>
        <a:ext cx="27427" cy="27427"/>
      </dsp:txXfrm>
    </dsp:sp>
    <dsp:sp modelId="{599EA7F8-64B0-4737-AEBD-2683CB932FA9}">
      <dsp:nvSpPr>
        <dsp:cNvPr id="0" name=""/>
        <dsp:cNvSpPr/>
      </dsp:nvSpPr>
      <dsp:spPr>
        <a:xfrm>
          <a:off x="3041886" y="902067"/>
          <a:ext cx="783157" cy="3915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solidFill>
                <a:srgbClr val="FF0000"/>
              </a:solidFill>
            </a:rPr>
            <a:t>PALO</a:t>
          </a:r>
          <a:endParaRPr lang="zh-CN" altLang="en-US" sz="1200" b="1" kern="1200" dirty="0">
            <a:solidFill>
              <a:srgbClr val="FF0000"/>
            </a:solidFill>
          </a:endParaRPr>
        </a:p>
      </dsp:txBody>
      <dsp:txXfrm>
        <a:off x="3053355" y="913536"/>
        <a:ext cx="760219" cy="368640"/>
      </dsp:txXfrm>
    </dsp:sp>
    <dsp:sp modelId="{9405F8F1-80A7-C543-8FBD-4A1EFFEE11BA}">
      <dsp:nvSpPr>
        <dsp:cNvPr id="0" name=""/>
        <dsp:cNvSpPr/>
      </dsp:nvSpPr>
      <dsp:spPr>
        <a:xfrm>
          <a:off x="2728623" y="1536790"/>
          <a:ext cx="31326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313262" y="1138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77423" y="1540340"/>
        <a:ext cx="15663" cy="15663"/>
      </dsp:txXfrm>
    </dsp:sp>
    <dsp:sp modelId="{46793607-D64F-B640-8AB2-686CBD46539C}">
      <dsp:nvSpPr>
        <dsp:cNvPr id="0" name=""/>
        <dsp:cNvSpPr/>
      </dsp:nvSpPr>
      <dsp:spPr>
        <a:xfrm>
          <a:off x="3041886" y="1352382"/>
          <a:ext cx="783157" cy="3915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solidFill>
                <a:srgbClr val="FF0000"/>
              </a:solidFill>
            </a:rPr>
            <a:t>Hive/</a:t>
          </a:r>
          <a:r>
            <a:rPr lang="en-US" altLang="zh-CN" sz="1200" b="1" kern="1200" dirty="0" err="1" smtClean="0">
              <a:solidFill>
                <a:srgbClr val="FF0000"/>
              </a:solidFill>
            </a:rPr>
            <a:t>MapReduce</a:t>
          </a:r>
          <a:endParaRPr lang="zh-CN" altLang="en-US" sz="1200" b="1" kern="1200" dirty="0">
            <a:solidFill>
              <a:srgbClr val="FF0000"/>
            </a:solidFill>
          </a:endParaRPr>
        </a:p>
      </dsp:txBody>
      <dsp:txXfrm>
        <a:off x="3053355" y="1363851"/>
        <a:ext cx="760219" cy="368640"/>
      </dsp:txXfrm>
    </dsp:sp>
    <dsp:sp modelId="{0BFB185D-DF43-8B4F-9850-80AD6C98D830}">
      <dsp:nvSpPr>
        <dsp:cNvPr id="0" name=""/>
        <dsp:cNvSpPr/>
      </dsp:nvSpPr>
      <dsp:spPr>
        <a:xfrm rot="3310531">
          <a:off x="2610975" y="1761947"/>
          <a:ext cx="54855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48559" y="1138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71541" y="1759615"/>
        <a:ext cx="27427" cy="27427"/>
      </dsp:txXfrm>
    </dsp:sp>
    <dsp:sp modelId="{52592DD8-85C8-F248-AB4B-CFD17BF87FD1}">
      <dsp:nvSpPr>
        <dsp:cNvPr id="0" name=""/>
        <dsp:cNvSpPr/>
      </dsp:nvSpPr>
      <dsp:spPr>
        <a:xfrm>
          <a:off x="3041886" y="1802698"/>
          <a:ext cx="783157" cy="3915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Spark</a:t>
          </a:r>
          <a:endParaRPr lang="zh-CN" altLang="en-US" sz="1200" kern="1200" dirty="0"/>
        </a:p>
      </dsp:txBody>
      <dsp:txXfrm>
        <a:off x="3053355" y="1814167"/>
        <a:ext cx="760219" cy="368640"/>
      </dsp:txXfrm>
    </dsp:sp>
    <dsp:sp modelId="{622F659F-D882-4BC3-B6AE-8D7E39EF7AD1}">
      <dsp:nvSpPr>
        <dsp:cNvPr id="0" name=""/>
        <dsp:cNvSpPr/>
      </dsp:nvSpPr>
      <dsp:spPr>
        <a:xfrm rot="4467012">
          <a:off x="1103480" y="2099684"/>
          <a:ext cx="116856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168560" y="1138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658546" y="2081852"/>
        <a:ext cx="58428" cy="58428"/>
      </dsp:txXfrm>
    </dsp:sp>
    <dsp:sp modelId="{4398C74D-9AF4-45BC-9ED9-0718B7C1C3A8}">
      <dsp:nvSpPr>
        <dsp:cNvPr id="0" name=""/>
        <dsp:cNvSpPr/>
      </dsp:nvSpPr>
      <dsp:spPr>
        <a:xfrm>
          <a:off x="1844392" y="2478171"/>
          <a:ext cx="783157" cy="3915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ETL</a:t>
          </a:r>
          <a:r>
            <a:rPr lang="zh-CN" altLang="en-US" sz="1200" kern="1200" dirty="0" smtClean="0"/>
            <a:t>工具</a:t>
          </a:r>
          <a:endParaRPr lang="zh-CN" altLang="en-US" sz="1200" kern="1200" dirty="0"/>
        </a:p>
      </dsp:txBody>
      <dsp:txXfrm>
        <a:off x="1855861" y="2489640"/>
        <a:ext cx="760219" cy="368640"/>
      </dsp:txXfrm>
    </dsp:sp>
    <dsp:sp modelId="{30BCD54C-2047-4839-ADDD-03BD5A029D7C}">
      <dsp:nvSpPr>
        <dsp:cNvPr id="0" name=""/>
        <dsp:cNvSpPr/>
      </dsp:nvSpPr>
      <dsp:spPr>
        <a:xfrm rot="19457599">
          <a:off x="2591288" y="2549999"/>
          <a:ext cx="38578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385784" y="1138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774536" y="2551737"/>
        <a:ext cx="19289" cy="19289"/>
      </dsp:txXfrm>
    </dsp:sp>
    <dsp:sp modelId="{29F73082-3CFC-4095-B7AF-88E5D4A931BD}">
      <dsp:nvSpPr>
        <dsp:cNvPr id="0" name=""/>
        <dsp:cNvSpPr/>
      </dsp:nvSpPr>
      <dsp:spPr>
        <a:xfrm>
          <a:off x="2940812" y="2253013"/>
          <a:ext cx="783157" cy="3915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b="1" kern="1200" dirty="0" smtClean="0">
              <a:solidFill>
                <a:srgbClr val="FF0000"/>
              </a:solidFill>
            </a:rPr>
            <a:t>Datax3</a:t>
          </a:r>
          <a:endParaRPr lang="zh-CN" altLang="en-US" sz="1200" b="1" kern="1200" dirty="0">
            <a:solidFill>
              <a:srgbClr val="FF0000"/>
            </a:solidFill>
          </a:endParaRPr>
        </a:p>
      </dsp:txBody>
      <dsp:txXfrm>
        <a:off x="2952281" y="2264482"/>
        <a:ext cx="760219" cy="368640"/>
      </dsp:txXfrm>
    </dsp:sp>
    <dsp:sp modelId="{5E785BB5-F335-47EE-ACBC-77890DAFEBB6}">
      <dsp:nvSpPr>
        <dsp:cNvPr id="0" name=""/>
        <dsp:cNvSpPr/>
      </dsp:nvSpPr>
      <dsp:spPr>
        <a:xfrm rot="2142401">
          <a:off x="2591288" y="2775157"/>
          <a:ext cx="38578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385784" y="1138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774536" y="2776894"/>
        <a:ext cx="19289" cy="19289"/>
      </dsp:txXfrm>
    </dsp:sp>
    <dsp:sp modelId="{95D95FF7-9714-4264-9D81-AF4D737E0497}">
      <dsp:nvSpPr>
        <dsp:cNvPr id="0" name=""/>
        <dsp:cNvSpPr/>
      </dsp:nvSpPr>
      <dsp:spPr>
        <a:xfrm>
          <a:off x="2940812" y="2703329"/>
          <a:ext cx="783157" cy="3915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KETTLE</a:t>
          </a:r>
          <a:endParaRPr lang="zh-CN" altLang="en-US" sz="1200" kern="1200" dirty="0"/>
        </a:p>
      </dsp:txBody>
      <dsp:txXfrm>
        <a:off x="2952281" y="2714798"/>
        <a:ext cx="760219" cy="3686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69638E-D27B-435E-ADF0-35F06049E9A1}">
      <dsp:nvSpPr>
        <dsp:cNvPr id="0" name=""/>
        <dsp:cNvSpPr/>
      </dsp:nvSpPr>
      <dsp:spPr>
        <a:xfrm>
          <a:off x="388260" y="429079"/>
          <a:ext cx="842724" cy="3725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调度问题</a:t>
          </a:r>
          <a:endParaRPr lang="zh-CN" altLang="en-US" sz="1400" kern="1200" dirty="0"/>
        </a:p>
      </dsp:txBody>
      <dsp:txXfrm>
        <a:off x="399173" y="439992"/>
        <a:ext cx="820898" cy="350764"/>
      </dsp:txXfrm>
    </dsp:sp>
    <dsp:sp modelId="{FB0A7772-ED6B-46B4-9372-09CB5113F646}">
      <dsp:nvSpPr>
        <dsp:cNvPr id="0" name=""/>
        <dsp:cNvSpPr/>
      </dsp:nvSpPr>
      <dsp:spPr>
        <a:xfrm rot="18911855">
          <a:off x="1142552" y="373589"/>
          <a:ext cx="60891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608912" y="2724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31786" y="385612"/>
        <a:ext cx="30445" cy="30445"/>
      </dsp:txXfrm>
    </dsp:sp>
    <dsp:sp modelId="{3F15C8D1-FBD1-4300-BE94-F5FC65DD6044}">
      <dsp:nvSpPr>
        <dsp:cNvPr id="0" name=""/>
        <dsp:cNvSpPr/>
      </dsp:nvSpPr>
      <dsp:spPr>
        <a:xfrm>
          <a:off x="1663033" y="1"/>
          <a:ext cx="838991" cy="3725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>
              <a:solidFill>
                <a:srgbClr val="FF0000"/>
              </a:solidFill>
            </a:rPr>
            <a:t>ZEUS</a:t>
          </a:r>
          <a:endParaRPr lang="zh-CN" altLang="en-US" sz="1400" b="1" kern="1200" dirty="0">
            <a:solidFill>
              <a:srgbClr val="FF0000"/>
            </a:solidFill>
          </a:endParaRPr>
        </a:p>
      </dsp:txBody>
      <dsp:txXfrm>
        <a:off x="1673946" y="10914"/>
        <a:ext cx="817165" cy="350764"/>
      </dsp:txXfrm>
    </dsp:sp>
    <dsp:sp modelId="{6FA1D060-F19D-459A-9C02-181C15F5EB1F}">
      <dsp:nvSpPr>
        <dsp:cNvPr id="0" name=""/>
        <dsp:cNvSpPr/>
      </dsp:nvSpPr>
      <dsp:spPr>
        <a:xfrm rot="23628">
          <a:off x="1230979" y="589613"/>
          <a:ext cx="43205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432058" y="2724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36207" y="606058"/>
        <a:ext cx="21602" cy="21602"/>
      </dsp:txXfrm>
    </dsp:sp>
    <dsp:sp modelId="{24E6AE1E-BF0C-4AC8-883C-5E62983CB219}">
      <dsp:nvSpPr>
        <dsp:cNvPr id="0" name=""/>
        <dsp:cNvSpPr/>
      </dsp:nvSpPr>
      <dsp:spPr>
        <a:xfrm>
          <a:off x="1663033" y="432049"/>
          <a:ext cx="838991" cy="3725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SKYNET</a:t>
          </a:r>
          <a:endParaRPr lang="zh-CN" altLang="en-US" sz="1400" kern="1200" dirty="0"/>
        </a:p>
      </dsp:txBody>
      <dsp:txXfrm>
        <a:off x="1673946" y="442962"/>
        <a:ext cx="817165" cy="350764"/>
      </dsp:txXfrm>
    </dsp:sp>
    <dsp:sp modelId="{06BB78E5-547F-CD45-9BDF-1C27A04E52CA}">
      <dsp:nvSpPr>
        <dsp:cNvPr id="0" name=""/>
        <dsp:cNvSpPr/>
      </dsp:nvSpPr>
      <dsp:spPr>
        <a:xfrm rot="2688150">
          <a:off x="1142552" y="802668"/>
          <a:ext cx="60891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608913" y="2724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31786" y="814692"/>
        <a:ext cx="30445" cy="30445"/>
      </dsp:txXfrm>
    </dsp:sp>
    <dsp:sp modelId="{CF896786-269E-3745-9154-F78D20BD6D24}">
      <dsp:nvSpPr>
        <dsp:cNvPr id="0" name=""/>
        <dsp:cNvSpPr/>
      </dsp:nvSpPr>
      <dsp:spPr>
        <a:xfrm>
          <a:off x="1663033" y="858159"/>
          <a:ext cx="838991" cy="3725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TASKCTL</a:t>
          </a:r>
          <a:endParaRPr lang="zh-CN" altLang="en-US" sz="1400" kern="1200" dirty="0"/>
        </a:p>
      </dsp:txBody>
      <dsp:txXfrm>
        <a:off x="1673946" y="869072"/>
        <a:ext cx="817165" cy="3507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69638E-D27B-435E-ADF0-35F06049E9A1}">
      <dsp:nvSpPr>
        <dsp:cNvPr id="0" name=""/>
        <dsp:cNvSpPr/>
      </dsp:nvSpPr>
      <dsp:spPr>
        <a:xfrm>
          <a:off x="151655" y="211945"/>
          <a:ext cx="825976" cy="3681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展现问题</a:t>
          </a:r>
          <a:endParaRPr lang="zh-CN" altLang="en-US" sz="1400" kern="1200" dirty="0"/>
        </a:p>
      </dsp:txBody>
      <dsp:txXfrm>
        <a:off x="162439" y="222729"/>
        <a:ext cx="804408" cy="346629"/>
      </dsp:txXfrm>
    </dsp:sp>
    <dsp:sp modelId="{FB0A7772-ED6B-46B4-9372-09CB5113F646}">
      <dsp:nvSpPr>
        <dsp:cNvPr id="0" name=""/>
        <dsp:cNvSpPr/>
      </dsp:nvSpPr>
      <dsp:spPr>
        <a:xfrm rot="19457599">
          <a:off x="943536" y="248351"/>
          <a:ext cx="362748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362748" y="4183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115842" y="281118"/>
        <a:ext cx="18137" cy="18137"/>
      </dsp:txXfrm>
    </dsp:sp>
    <dsp:sp modelId="{3F15C8D1-FBD1-4300-BE94-F5FC65DD6044}">
      <dsp:nvSpPr>
        <dsp:cNvPr id="0" name=""/>
        <dsp:cNvSpPr/>
      </dsp:nvSpPr>
      <dsp:spPr>
        <a:xfrm>
          <a:off x="1272190" y="232"/>
          <a:ext cx="736394" cy="3681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>
              <a:solidFill>
                <a:srgbClr val="FF0000"/>
              </a:solidFill>
            </a:rPr>
            <a:t>BIEE</a:t>
          </a:r>
          <a:endParaRPr lang="zh-CN" altLang="en-US" sz="1400" b="1" kern="1200" dirty="0">
            <a:solidFill>
              <a:srgbClr val="FF0000"/>
            </a:solidFill>
          </a:endParaRPr>
        </a:p>
      </dsp:txBody>
      <dsp:txXfrm>
        <a:off x="1282974" y="11016"/>
        <a:ext cx="714826" cy="346629"/>
      </dsp:txXfrm>
    </dsp:sp>
    <dsp:sp modelId="{6FA1D060-F19D-459A-9C02-181C15F5EB1F}">
      <dsp:nvSpPr>
        <dsp:cNvPr id="0" name=""/>
        <dsp:cNvSpPr/>
      </dsp:nvSpPr>
      <dsp:spPr>
        <a:xfrm rot="2142401">
          <a:off x="943536" y="460064"/>
          <a:ext cx="362748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362748" y="4183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115842" y="492831"/>
        <a:ext cx="18137" cy="18137"/>
      </dsp:txXfrm>
    </dsp:sp>
    <dsp:sp modelId="{24E6AE1E-BF0C-4AC8-883C-5E62983CB219}">
      <dsp:nvSpPr>
        <dsp:cNvPr id="0" name=""/>
        <dsp:cNvSpPr/>
      </dsp:nvSpPr>
      <dsp:spPr>
        <a:xfrm>
          <a:off x="1272190" y="423658"/>
          <a:ext cx="736394" cy="3681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400" kern="1200" dirty="0" smtClean="0"/>
            <a:t>MSTR</a:t>
          </a:r>
          <a:endParaRPr lang="zh-CN" altLang="en-US" sz="1400" kern="1200" dirty="0"/>
        </a:p>
      </dsp:txBody>
      <dsp:txXfrm>
        <a:off x="1282974" y="434442"/>
        <a:ext cx="714826" cy="3466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F04AF-CFCA-4697-88CD-D1E68B44EFF8}" type="datetimeFigureOut">
              <a:rPr lang="zh-CN" altLang="en-US" smtClean="0"/>
              <a:t>16/7/26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EBCBA-14B4-4974-A125-8BF5472D4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29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  <a:extLst/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  <a:extLst/>
          </a:lstStyle>
          <a:p>
            <a:fld id="{A8ADFD5B-A66C-449C-B6E8-FB716D07777D}" type="datetimeFigureOut">
              <a:rPr lang="en-US"/>
              <a:pPr/>
              <a:t>16/7/26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  <a:extLst/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  <a:extLst/>
          </a:lstStyle>
          <a:p>
            <a:fld id="{CA5D3BF3-D352-46FC-8343-31F56E6730EA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42354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586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4</a:t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zh-CN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zh-CN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n-US" altLang="zh-CN">
                <a:solidFill>
                  <a:srgbClr val="FFFFFF"/>
                </a:solidFill>
              </a:rPr>
              <a:pPr algn="ctr"/>
              <a:t>16/7/26</a:t>
            </a:fld>
            <a:endParaRPr kumimoji="0" lang="zh-CN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zh-CN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zh-CN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zh-CN">
                <a:solidFill>
                  <a:schemeClr val="tx2"/>
                </a:solidFill>
              </a:rPr>
              <a:pPr/>
              <a:t>‹#›</a:t>
            </a:fld>
            <a:endParaRPr kumimoji="0" lang="zh-CN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zh-CN" cap="all" baseline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/>
              <a:pPr/>
              <a:t>16/7/26</a:t>
            </a:fld>
            <a:endParaRPr kumimoji="0" lang="zh-CN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zh-CN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zh-CN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zh-CN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/>
              <a:pPr/>
              <a:t>16/7/26</a:t>
            </a:fld>
            <a:endParaRPr kumimoji="0" lang="zh-C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zh-CN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zh-CN" sz="2400" b="1">
                <a:solidFill>
                  <a:srgbClr val="FFFFFF"/>
                </a:solidFill>
              </a:rPr>
              <a:pPr algn="ctr"/>
              <a:t>‹#›</a:t>
            </a:fld>
            <a:endParaRPr kumimoji="0" lang="zh-CN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/>
              <a:pPr/>
              <a:t>16/7/26</a:t>
            </a:fld>
            <a:endParaRPr kumimoji="0" lang="zh-C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zh-CN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zh-C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zh-CN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/>
              <a:pPr/>
              <a:t>16/7/26</a:t>
            </a:fld>
            <a:endParaRPr kumimoji="0" lang="zh-C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zh-CN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zh-C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zh-C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/>
              <a:pPr/>
              <a:t>16/7/26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zh-CN">
                <a:solidFill>
                  <a:srgbClr val="FFFFFF"/>
                </a:solidFill>
              </a:rPr>
              <a:pPr/>
              <a:t>‹#›</a:t>
            </a:fld>
            <a:endParaRPr kumimoji="0" 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/>
              <a:pPr/>
              <a:t>16/7/26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zh-CN">
                <a:solidFill>
                  <a:schemeClr val="tx2"/>
                </a:solidFill>
              </a:rPr>
              <a:pPr/>
              <a:t>‹#›</a:t>
            </a:fld>
            <a:endParaRPr kumimoji="0" lang="zh-CN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zh-CN" sz="4200" b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/>
              <a:pPr/>
              <a:t>16/7/26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zh-CN">
                <a:solidFill>
                  <a:srgbClr val="FFFFFF"/>
                </a:solidFill>
              </a:rPr>
              <a:pPr/>
              <a:t>‹#›</a:t>
            </a:fld>
            <a:endParaRPr kumimoji="0" lang="zh-CN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zh-CN" sz="1800"/>
            </a:lvl1pPr>
            <a:lvl2pPr eaLnBrk="1" latinLnBrk="0" hangingPunct="1">
              <a:buNone/>
              <a:defRPr kumimoji="0" lang="zh-CN" sz="1200"/>
            </a:lvl2pPr>
            <a:lvl3pPr eaLnBrk="1" latinLnBrk="0" hangingPunct="1">
              <a:buNone/>
              <a:defRPr kumimoji="0" lang="zh-CN" sz="1000"/>
            </a:lvl3pPr>
            <a:lvl4pPr eaLnBrk="1" latinLnBrk="0" hangingPunct="1">
              <a:buNone/>
              <a:defRPr kumimoji="0" lang="zh-CN" sz="900"/>
            </a:lvl4pPr>
            <a:lvl5pPr eaLnBrk="1" latinLnBrk="0" hangingPunct="1"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zh-CN"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zh-CN" sz="1700"/>
            </a:lvl1pPr>
            <a:lvl2pPr eaLnBrk="1" latinLnBrk="0" hangingPunct="1">
              <a:buFontTx/>
              <a:buNone/>
              <a:defRPr kumimoji="0" lang="zh-CN" sz="1200"/>
            </a:lvl2pPr>
            <a:lvl3pPr eaLnBrk="1" latinLnBrk="0" hangingPunct="1">
              <a:buFontTx/>
              <a:buNone/>
              <a:defRPr kumimoji="0" lang="zh-CN" sz="1000"/>
            </a:lvl3pPr>
            <a:lvl4pPr eaLnBrk="1" latinLnBrk="0" hangingPunct="1">
              <a:buFontTx/>
              <a:buNone/>
              <a:defRPr kumimoji="0" lang="zh-CN" sz="900"/>
            </a:lvl4pPr>
            <a:lvl5pPr eaLnBrk="1" latinLnBrk="0" hangingPunct="1">
              <a:buFontTx/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zh-CN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/>
              <a:pPr/>
              <a:t>16/7/26</a:t>
            </a:fld>
            <a:endParaRPr kumimoji="0" lang="zh-C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zh-CN" sz="2800"/>
            </a:lvl1pPr>
            <a:extLst/>
          </a:lstStyle>
          <a:p>
            <a:pPr algn="ctr"/>
            <a:fld id="{8F82E0A0-C266-4798-8C8F-B9F91E9DA37E}" type="slidenum">
              <a:rPr kumimoji="0" lang="zh-CN" sz="2800" b="1">
                <a:solidFill>
                  <a:srgbClr val="FFFFFF"/>
                </a:solidFill>
              </a:rPr>
              <a:pPr algn="ctr"/>
              <a:t>‹#›</a:t>
            </a:fld>
            <a:endParaRPr kumimoji="0" lang="zh-CN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zh-CN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/>
              <a:pPr/>
              <a:t>16/7/26</a:t>
            </a:fld>
            <a:endParaRPr kumimoji="0" lang="zh-CN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zh-CN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zh-CN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zh-CN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zh-CN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zh-CN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CN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zh-CN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zh-CN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zh-CN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4.xml"/><Relationship Id="rId20" Type="http://schemas.openxmlformats.org/officeDocument/2006/relationships/diagramColors" Target="../diagrams/colors6.xml"/><Relationship Id="rId21" Type="http://schemas.microsoft.com/office/2007/relationships/diagramDrawing" Target="../diagrams/drawing6.xml"/><Relationship Id="rId10" Type="http://schemas.openxmlformats.org/officeDocument/2006/relationships/diagramColors" Target="../diagrams/colors4.xml"/><Relationship Id="rId11" Type="http://schemas.microsoft.com/office/2007/relationships/diagramDrawing" Target="../diagrams/drawing4.xml"/><Relationship Id="rId12" Type="http://schemas.openxmlformats.org/officeDocument/2006/relationships/diagramData" Target="../diagrams/data5.xml"/><Relationship Id="rId13" Type="http://schemas.openxmlformats.org/officeDocument/2006/relationships/diagramLayout" Target="../diagrams/layout5.xml"/><Relationship Id="rId14" Type="http://schemas.openxmlformats.org/officeDocument/2006/relationships/diagramQuickStyle" Target="../diagrams/quickStyle5.xml"/><Relationship Id="rId15" Type="http://schemas.openxmlformats.org/officeDocument/2006/relationships/diagramColors" Target="../diagrams/colors5.xml"/><Relationship Id="rId16" Type="http://schemas.microsoft.com/office/2007/relationships/diagramDrawing" Target="../diagrams/drawing5.xml"/><Relationship Id="rId17" Type="http://schemas.openxmlformats.org/officeDocument/2006/relationships/diagramData" Target="../diagrams/data6.xml"/><Relationship Id="rId18" Type="http://schemas.openxmlformats.org/officeDocument/2006/relationships/diagramLayout" Target="../diagrams/layout6.xml"/><Relationship Id="rId1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3.xml"/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diagramData" Target="../diagrams/data4.xml"/><Relationship Id="rId8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475656" y="123478"/>
            <a:ext cx="6100160" cy="2038350"/>
          </a:xfrm>
        </p:spPr>
        <p:txBody>
          <a:bodyPr/>
          <a:lstStyle>
            <a:extLst/>
          </a:lstStyle>
          <a:p>
            <a:r>
              <a:rPr lang="zh-CN" altLang="en-US" dirty="0" smtClean="0">
                <a:latin typeface="+mn-ea"/>
                <a:ea typeface="+mn-ea"/>
              </a:rPr>
              <a:t>钱包</a:t>
            </a:r>
            <a:r>
              <a:rPr lang="en-US" altLang="zh-CN" dirty="0" smtClean="0">
                <a:latin typeface="+mn-ea"/>
                <a:ea typeface="+mn-ea"/>
              </a:rPr>
              <a:t>BI</a:t>
            </a:r>
            <a:r>
              <a:rPr lang="zh-CN" altLang="en-US" dirty="0" smtClean="0">
                <a:latin typeface="+mn-ea"/>
                <a:ea typeface="+mn-ea"/>
              </a:rPr>
              <a:t>数据平台总体规划</a:t>
            </a:r>
            <a:endParaRPr lang="zh-CN" dirty="0">
              <a:latin typeface="+mn-ea"/>
              <a:ea typeface="+mn-ea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zh-CN" altLang="en-US" dirty="0" smtClean="0"/>
              <a:t>崔齐挺</a:t>
            </a:r>
            <a:endParaRPr lang="zh-C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宙斯调度系统界面展示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开发中心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283885"/>
            <a:ext cx="6228185" cy="386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74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宙斯调度系统界面展示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调度中心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347614"/>
            <a:ext cx="657994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32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宙斯调度系统界面展示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依赖图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347614"/>
            <a:ext cx="3888432" cy="37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13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宙斯调度系统运行原理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347614"/>
            <a:ext cx="9108504" cy="379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73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宙斯内部模块及运行流程图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7614"/>
            <a:ext cx="5076056" cy="37958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347614"/>
            <a:ext cx="4067944" cy="379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35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宙斯</a:t>
            </a:r>
            <a:r>
              <a:rPr kumimoji="1" lang="en-US" altLang="zh-CN" dirty="0" smtClean="0"/>
              <a:t>Scheduler</a:t>
            </a:r>
            <a:r>
              <a:rPr kumimoji="1" lang="zh-CN" altLang="en-US" dirty="0" smtClean="0"/>
              <a:t>调度框架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" y="1347614"/>
            <a:ext cx="9144000" cy="396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53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同步工具调研报告及发展规划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856154" y="15337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3528" y="3003798"/>
            <a:ext cx="6848679" cy="194421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marL="180975" indent="-180975">
              <a:buFont typeface="Arial"/>
              <a:buChar char="•"/>
            </a:pPr>
            <a:r>
              <a:rPr lang="zh-CN" altLang="en-US" sz="1200" dirty="0" smtClean="0">
                <a:latin typeface="微软雅黑"/>
                <a:ea typeface="微软雅黑"/>
                <a:cs typeface="微软雅黑"/>
              </a:rPr>
              <a:t>实现了任意数据源</a:t>
            </a:r>
            <a:r>
              <a:rPr lang="en-US" altLang="zh-CN" sz="1200" dirty="0">
                <a:latin typeface="微软雅黑"/>
                <a:ea typeface="微软雅黑"/>
                <a:cs typeface="微软雅黑"/>
              </a:rPr>
              <a:t>(</a:t>
            </a:r>
            <a:r>
              <a:rPr lang="zh-CN" altLang="en-US" sz="1200" dirty="0">
                <a:latin typeface="微软雅黑"/>
                <a:ea typeface="微软雅黑"/>
                <a:cs typeface="微软雅黑"/>
              </a:rPr>
              <a:t>包括数据库、</a:t>
            </a:r>
            <a:r>
              <a:rPr lang="en-US" altLang="zh-CN" sz="1200" dirty="0">
                <a:latin typeface="微软雅黑"/>
                <a:ea typeface="微软雅黑"/>
                <a:cs typeface="微软雅黑"/>
              </a:rPr>
              <a:t>NOSQL</a:t>
            </a:r>
            <a:r>
              <a:rPr lang="zh-CN" altLang="en-US" sz="1200" dirty="0">
                <a:latin typeface="微软雅黑"/>
                <a:ea typeface="微软雅黑"/>
                <a:cs typeface="微软雅黑"/>
              </a:rPr>
              <a:t>、文件系统等各类数据存储系统</a:t>
            </a:r>
            <a:r>
              <a:rPr lang="en-US" altLang="zh-CN" sz="1200" dirty="0">
                <a:latin typeface="微软雅黑"/>
                <a:ea typeface="微软雅黑"/>
                <a:cs typeface="微软雅黑"/>
              </a:rPr>
              <a:t>)</a:t>
            </a:r>
            <a:r>
              <a:rPr lang="zh-CN" altLang="en-US" sz="1200" dirty="0">
                <a:latin typeface="微软雅黑"/>
                <a:ea typeface="微软雅黑"/>
                <a:cs typeface="微软雅黑"/>
              </a:rPr>
              <a:t>的互通互导，</a:t>
            </a:r>
            <a:r>
              <a:rPr lang="zh-CN" altLang="en-US" sz="1200" dirty="0" smtClean="0">
                <a:latin typeface="微软雅黑"/>
                <a:ea typeface="微软雅黑"/>
                <a:cs typeface="微软雅黑"/>
              </a:rPr>
              <a:t>实现了数据无</a:t>
            </a:r>
            <a:r>
              <a:rPr lang="zh-CN" altLang="en-US" sz="1200" dirty="0">
                <a:latin typeface="微软雅黑"/>
                <a:ea typeface="微软雅黑"/>
                <a:cs typeface="微软雅黑"/>
              </a:rPr>
              <a:t>阻碍</a:t>
            </a:r>
            <a:r>
              <a:rPr lang="zh-CN" altLang="en-US" sz="1200" dirty="0" smtClean="0">
                <a:latin typeface="微软雅黑"/>
                <a:ea typeface="微软雅黑"/>
                <a:cs typeface="微软雅黑"/>
              </a:rPr>
              <a:t>流通</a:t>
            </a:r>
            <a:endParaRPr lang="en-US" altLang="zh-CN" sz="1200" dirty="0" smtClean="0">
              <a:latin typeface="微软雅黑"/>
              <a:ea typeface="微软雅黑"/>
              <a:cs typeface="微软雅黑"/>
            </a:endParaRPr>
          </a:p>
          <a:p>
            <a:pPr marL="180975" indent="-180975">
              <a:buFont typeface="Arial"/>
              <a:buChar char="•"/>
            </a:pPr>
            <a:r>
              <a:rPr lang="zh-CN" altLang="en-US" sz="1200" dirty="0" smtClean="0">
                <a:latin typeface="微软雅黑"/>
                <a:ea typeface="微软雅黑"/>
                <a:cs typeface="微软雅黑"/>
              </a:rPr>
              <a:t>提供数据读</a:t>
            </a:r>
            <a:r>
              <a:rPr lang="zh-CN" altLang="en-US" sz="1200" dirty="0">
                <a:latin typeface="微软雅黑"/>
                <a:ea typeface="微软雅黑"/>
                <a:cs typeface="微软雅黑"/>
              </a:rPr>
              <a:t>取、装载、转换的标准化抽象，将复杂的数据同步简化为简单地插件化开发，方便新类型插件接入</a:t>
            </a:r>
            <a:r>
              <a:rPr lang="en-US" altLang="zh-CN" sz="1200" dirty="0" err="1">
                <a:latin typeface="微软雅黑"/>
                <a:ea typeface="微软雅黑"/>
                <a:cs typeface="微软雅黑"/>
              </a:rPr>
              <a:t>DataX</a:t>
            </a:r>
            <a:r>
              <a:rPr lang="zh-CN" altLang="en-US" sz="1200" dirty="0">
                <a:latin typeface="微软雅黑"/>
                <a:ea typeface="微软雅黑"/>
                <a:cs typeface="微软雅黑"/>
              </a:rPr>
              <a:t>生态圈</a:t>
            </a:r>
          </a:p>
          <a:p>
            <a:pPr marL="180975" indent="-180975">
              <a:buFont typeface="Arial"/>
              <a:buChar char="•"/>
            </a:pPr>
            <a:r>
              <a:rPr lang="zh-CN" altLang="en-US" sz="1200" dirty="0" smtClean="0">
                <a:latin typeface="微软雅黑"/>
                <a:ea typeface="微软雅黑"/>
                <a:cs typeface="微软雅黑"/>
              </a:rPr>
              <a:t>提供多种运行模式调度</a:t>
            </a:r>
            <a:r>
              <a:rPr lang="zh-CN" altLang="en-US" sz="1200" dirty="0">
                <a:latin typeface="微软雅黑"/>
                <a:ea typeface="微软雅黑"/>
                <a:cs typeface="微软雅黑"/>
              </a:rPr>
              <a:t>，包括单机多线程、单机多进程、多机多进程等运行模式，单个作业可以实现</a:t>
            </a:r>
            <a:r>
              <a:rPr lang="en-US" altLang="zh-CN" sz="1200" dirty="0">
                <a:latin typeface="微软雅黑"/>
                <a:ea typeface="微软雅黑"/>
                <a:cs typeface="微软雅黑"/>
              </a:rPr>
              <a:t>GB/s</a:t>
            </a:r>
            <a:r>
              <a:rPr lang="zh-CN" altLang="en-US" sz="1200" dirty="0">
                <a:latin typeface="微软雅黑"/>
                <a:ea typeface="微软雅黑"/>
                <a:cs typeface="微软雅黑"/>
              </a:rPr>
              <a:t>级别数据吞吐量</a:t>
            </a:r>
          </a:p>
          <a:p>
            <a:pPr marL="180975" indent="-180975">
              <a:buFont typeface="Arial"/>
              <a:buChar char="•"/>
            </a:pPr>
            <a:r>
              <a:rPr lang="zh-CN" altLang="en-US" sz="1200" dirty="0" smtClean="0">
                <a:latin typeface="微软雅黑"/>
                <a:ea typeface="微软雅黑"/>
                <a:cs typeface="微软雅黑"/>
              </a:rPr>
              <a:t>提供数据传输介质</a:t>
            </a:r>
            <a:r>
              <a:rPr lang="zh-CN" altLang="en-US" sz="1200" dirty="0">
                <a:latin typeface="微软雅黑"/>
                <a:ea typeface="微软雅黑"/>
                <a:cs typeface="微软雅黑"/>
              </a:rPr>
              <a:t>的插件化，默认使用内存交换数据，可扩展为落文件、落数据库等多种数据交换</a:t>
            </a:r>
            <a:r>
              <a:rPr lang="zh-CN" altLang="en-US" sz="1200" dirty="0" smtClean="0">
                <a:latin typeface="微软雅黑"/>
                <a:ea typeface="微软雅黑"/>
                <a:cs typeface="微软雅黑"/>
              </a:rPr>
              <a:t>手段</a:t>
            </a:r>
            <a:endParaRPr lang="en-US" altLang="zh-CN" sz="1200" dirty="0" smtClean="0">
              <a:latin typeface="微软雅黑"/>
              <a:ea typeface="微软雅黑"/>
              <a:cs typeface="微软雅黑"/>
            </a:endParaRPr>
          </a:p>
          <a:p>
            <a:pPr marL="180975" indent="-180975">
              <a:buFont typeface="Arial"/>
              <a:buChar char="•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钱包未来数据仓库打算采用</a:t>
            </a:r>
            <a:r>
              <a:rPr lang="en-US" altLang="zh-CN" sz="1200" dirty="0" err="1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Datax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来承载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ETL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功能，可以自主开发插件，支持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MYSQL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到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PALO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或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HIVE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的同步，对于每个同步任务只对应一份配置文件，</a:t>
            </a:r>
            <a:r>
              <a:rPr lang="zh-CN" altLang="en-US" sz="12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采用可插拔式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模式，灵活性非常强</a:t>
            </a:r>
          </a:p>
          <a:p>
            <a:pPr marL="180975" indent="-180975">
              <a:buFont typeface="Arial"/>
              <a:buChar char="•"/>
            </a:pPr>
            <a:endParaRPr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pPr marL="180975" indent="-180975">
              <a:buFont typeface="Arial"/>
              <a:buChar char="•"/>
            </a:pPr>
            <a:endParaRPr lang="en-US" altLang="zh-CN" sz="1200" dirty="0" smtClean="0"/>
          </a:p>
          <a:p>
            <a:endParaRPr lang="en-US" altLang="zh-CN" sz="1200" dirty="0" smtClean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23528" y="1347614"/>
            <a:ext cx="1224136" cy="30777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宋体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dirty="0" err="1" smtClean="0">
                <a:latin typeface="微软雅黑"/>
                <a:ea typeface="微软雅黑"/>
                <a:cs typeface="微软雅黑"/>
              </a:rPr>
              <a:t>Datax</a:t>
            </a:r>
            <a:r>
              <a:rPr lang="zh-CN" altLang="en-US" sz="1400" b="1" dirty="0" smtClean="0">
                <a:latin typeface="微软雅黑"/>
                <a:ea typeface="微软雅黑"/>
                <a:cs typeface="微软雅黑"/>
              </a:rPr>
              <a:t>是什么</a:t>
            </a:r>
            <a:endParaRPr lang="en-US" altLang="zh-CN" sz="14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323528" y="1707654"/>
            <a:ext cx="6848677" cy="7406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marL="180975" indent="-180975">
              <a:buFont typeface="Arial"/>
              <a:buChar char="•"/>
            </a:pPr>
            <a:r>
              <a:rPr lang="en-US" altLang="zh-CN" sz="1200" dirty="0" err="1" smtClean="0">
                <a:latin typeface="微软雅黑"/>
                <a:ea typeface="微软雅黑"/>
                <a:cs typeface="微软雅黑"/>
              </a:rPr>
              <a:t>DataX</a:t>
            </a:r>
            <a:r>
              <a:rPr lang="zh-CN" altLang="en-US" sz="1200" dirty="0">
                <a:latin typeface="微软雅黑"/>
                <a:ea typeface="微软雅黑"/>
                <a:cs typeface="微软雅黑"/>
              </a:rPr>
              <a:t>是一个在异构的数据库</a:t>
            </a:r>
            <a:r>
              <a:rPr lang="en-US" altLang="zh-CN" sz="1200" dirty="0">
                <a:latin typeface="微软雅黑"/>
                <a:ea typeface="微软雅黑"/>
                <a:cs typeface="微软雅黑"/>
              </a:rPr>
              <a:t>/</a:t>
            </a:r>
            <a:r>
              <a:rPr lang="zh-CN" altLang="en-US" sz="1200" dirty="0">
                <a:latin typeface="微软雅黑"/>
                <a:ea typeface="微软雅黑"/>
                <a:cs typeface="微软雅黑"/>
              </a:rPr>
              <a:t>文件系统之间高速交换数据的工具，实现了在任意的数据处理系统</a:t>
            </a:r>
            <a:r>
              <a:rPr lang="en-US" altLang="zh-CN" sz="1200" dirty="0">
                <a:latin typeface="微软雅黑"/>
                <a:ea typeface="微软雅黑"/>
                <a:cs typeface="微软雅黑"/>
              </a:rPr>
              <a:t>(RDBMS</a:t>
            </a:r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/HDFS/</a:t>
            </a:r>
            <a:r>
              <a:rPr lang="en-US" altLang="zh-CN" sz="1200" dirty="0">
                <a:latin typeface="微软雅黑"/>
                <a:ea typeface="微软雅黑"/>
                <a:cs typeface="微软雅黑"/>
              </a:rPr>
              <a:t>Local </a:t>
            </a:r>
            <a:r>
              <a:rPr lang="en-US" altLang="zh-CN" sz="1200" dirty="0" err="1">
                <a:latin typeface="微软雅黑"/>
                <a:ea typeface="微软雅黑"/>
                <a:cs typeface="微软雅黑"/>
              </a:rPr>
              <a:t>F</a:t>
            </a:r>
            <a:r>
              <a:rPr lang="en-US" altLang="zh-CN" sz="1200" dirty="0" err="1" smtClean="0">
                <a:latin typeface="微软雅黑"/>
                <a:ea typeface="微软雅黑"/>
                <a:cs typeface="微软雅黑"/>
              </a:rPr>
              <a:t>ilesystem</a:t>
            </a:r>
            <a:r>
              <a:rPr lang="zh-CN" altLang="en-US" sz="1200" dirty="0">
                <a:latin typeface="微软雅黑"/>
                <a:ea typeface="微软雅黑"/>
                <a:cs typeface="微软雅黑"/>
              </a:rPr>
              <a:t>）之间</a:t>
            </a:r>
            <a:r>
              <a:rPr lang="zh-CN" altLang="en-US" sz="1200" dirty="0" smtClean="0">
                <a:latin typeface="微软雅黑"/>
                <a:ea typeface="微软雅黑"/>
                <a:cs typeface="微软雅黑"/>
              </a:rPr>
              <a:t>的数据交换。</a:t>
            </a:r>
            <a:endParaRPr lang="en-US" altLang="zh-CN" sz="1200" dirty="0" smtClean="0">
              <a:latin typeface="微软雅黑"/>
              <a:ea typeface="微软雅黑"/>
              <a:cs typeface="微软雅黑"/>
            </a:endParaRPr>
          </a:p>
          <a:p>
            <a:pPr marL="180975" indent="-180975">
              <a:buFont typeface="Arial"/>
              <a:buChar char="•"/>
            </a:pP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Datax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是一个开源的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Java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写的一个基于插件的通用同步工具。</a:t>
            </a:r>
            <a:endParaRPr kumimoji="1" lang="en-US" altLang="zh-CN" sz="12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3528" y="2643758"/>
            <a:ext cx="1934531" cy="30777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b="1" dirty="0" err="1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Datax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特性及发展规划</a:t>
            </a:r>
            <a:endParaRPr lang="en-US" altLang="zh-CN" sz="1400" b="1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157960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Datax</a:t>
            </a:r>
            <a:r>
              <a:rPr kumimoji="1" lang="zh-CN" altLang="en-US" dirty="0" smtClean="0"/>
              <a:t>解决的问题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779662"/>
            <a:ext cx="3816424" cy="30037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1707654"/>
            <a:ext cx="3635896" cy="3025670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3851920" y="3003798"/>
            <a:ext cx="1584176" cy="50405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 smtClean="0"/>
              <a:t>抽象到</a:t>
            </a:r>
            <a:r>
              <a:rPr kumimoji="1" lang="en-US" altLang="zh-CN" b="1" dirty="0" err="1" smtClean="0"/>
              <a:t>Datax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51157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Datax</a:t>
            </a:r>
            <a:r>
              <a:rPr kumimoji="1" lang="zh-CN" altLang="en-US" dirty="0" smtClean="0"/>
              <a:t>架构图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107504" y="1347614"/>
            <a:ext cx="8928992" cy="36004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100" dirty="0" err="1">
                <a:latin typeface="微软雅黑"/>
                <a:ea typeface="微软雅黑"/>
                <a:cs typeface="微软雅黑"/>
              </a:rPr>
              <a:t>DataX</a:t>
            </a:r>
            <a:r>
              <a:rPr lang="en-US" altLang="zh-CN" sz="1100" dirty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100" dirty="0" smtClean="0">
                <a:latin typeface="微软雅黑"/>
                <a:ea typeface="微软雅黑"/>
                <a:cs typeface="微软雅黑"/>
              </a:rPr>
              <a:t>3.0 </a:t>
            </a:r>
            <a:r>
              <a:rPr lang="zh-CN" altLang="en-US" sz="1100" dirty="0">
                <a:latin typeface="微软雅黑"/>
                <a:ea typeface="微软雅黑"/>
                <a:cs typeface="微软雅黑"/>
              </a:rPr>
              <a:t>本身支持单机多线</a:t>
            </a:r>
            <a:r>
              <a:rPr lang="zh-CN" altLang="en-US" sz="1100" dirty="0" smtClean="0">
                <a:latin typeface="微软雅黑"/>
                <a:ea typeface="微软雅黑"/>
                <a:cs typeface="微软雅黑"/>
              </a:rPr>
              <a:t>程、</a:t>
            </a:r>
            <a:r>
              <a:rPr lang="zh-CN" altLang="en-US" sz="1100" dirty="0">
                <a:latin typeface="微软雅黑"/>
                <a:ea typeface="微软雅黑"/>
                <a:cs typeface="微软雅黑"/>
              </a:rPr>
              <a:t>单机多进</a:t>
            </a:r>
            <a:r>
              <a:rPr lang="zh-CN" altLang="en-US" sz="1100" dirty="0" smtClean="0">
                <a:latin typeface="微软雅黑"/>
                <a:ea typeface="微软雅黑"/>
                <a:cs typeface="微软雅黑"/>
              </a:rPr>
              <a:t>程、多机多进程等多种调度</a:t>
            </a:r>
            <a:r>
              <a:rPr lang="zh-CN" altLang="en-US" sz="1100" dirty="0">
                <a:latin typeface="微软雅黑"/>
                <a:ea typeface="微软雅黑"/>
                <a:cs typeface="微软雅黑"/>
              </a:rPr>
              <a:t>模型</a:t>
            </a:r>
            <a:r>
              <a:rPr lang="zh-CN" altLang="en-US" sz="1100" dirty="0" smtClean="0">
                <a:latin typeface="微软雅黑"/>
                <a:ea typeface="微软雅黑"/>
                <a:cs typeface="微软雅黑"/>
              </a:rPr>
              <a:t>，以下是</a:t>
            </a:r>
            <a:r>
              <a:rPr lang="en-US" altLang="zh-CN" sz="1100" dirty="0" err="1" smtClean="0">
                <a:latin typeface="微软雅黑"/>
                <a:ea typeface="微软雅黑"/>
                <a:cs typeface="微软雅黑"/>
              </a:rPr>
              <a:t>Datax</a:t>
            </a:r>
            <a:r>
              <a:rPr lang="zh-CN" altLang="en-US" sz="1100" dirty="0" smtClean="0">
                <a:latin typeface="微软雅黑"/>
                <a:ea typeface="微软雅黑"/>
                <a:cs typeface="微软雅黑"/>
              </a:rPr>
              <a:t>整体架构设计图及各个模块相互关</a:t>
            </a:r>
            <a:r>
              <a:rPr lang="zh-CN" altLang="en-US" sz="1100" dirty="0">
                <a:latin typeface="微软雅黑"/>
                <a:ea typeface="微软雅黑"/>
                <a:cs typeface="微软雅黑"/>
              </a:rPr>
              <a:t>系。</a:t>
            </a:r>
            <a:endParaRPr lang="zh-CN" altLang="en-US" sz="11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1707654"/>
            <a:ext cx="9118600" cy="343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83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Datax</a:t>
            </a:r>
            <a:r>
              <a:rPr kumimoji="1" lang="zh-CN" altLang="en-US" dirty="0" smtClean="0"/>
              <a:t>在钱包</a:t>
            </a:r>
            <a:r>
              <a:rPr kumimoji="1" lang="en-US" altLang="zh-CN" dirty="0" smtClean="0"/>
              <a:t>BI</a:t>
            </a:r>
            <a:r>
              <a:rPr kumimoji="1" lang="zh-CN" altLang="en-US" dirty="0" smtClean="0"/>
              <a:t>系统中的实践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107504" y="1347614"/>
            <a:ext cx="8928992" cy="36004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50" dirty="0" smtClean="0">
                <a:latin typeface="微软雅黑"/>
                <a:ea typeface="微软雅黑"/>
                <a:cs typeface="微软雅黑"/>
              </a:rPr>
              <a:t>        经过前段时间的调研实践，开发完成了</a:t>
            </a:r>
            <a:r>
              <a:rPr lang="en-US" altLang="zh-CN" sz="1050" dirty="0" err="1" smtClean="0">
                <a:latin typeface="微软雅黑"/>
                <a:ea typeface="微软雅黑"/>
                <a:cs typeface="微软雅黑"/>
              </a:rPr>
              <a:t>HDFSReader</a:t>
            </a:r>
            <a:r>
              <a:rPr lang="zh-CN" altLang="en-US" sz="1050" dirty="0" smtClean="0">
                <a:latin typeface="微软雅黑"/>
                <a:ea typeface="微软雅黑"/>
                <a:cs typeface="微软雅黑"/>
              </a:rPr>
              <a:t>及</a:t>
            </a:r>
            <a:r>
              <a:rPr lang="en-US" altLang="zh-CN" sz="1050" dirty="0" err="1" smtClean="0">
                <a:latin typeface="微软雅黑"/>
                <a:ea typeface="微软雅黑"/>
                <a:cs typeface="微软雅黑"/>
              </a:rPr>
              <a:t>HDFSWriter</a:t>
            </a:r>
            <a:r>
              <a:rPr lang="zh-CN" altLang="en-US" sz="1050" dirty="0" smtClean="0">
                <a:latin typeface="微软雅黑"/>
                <a:ea typeface="微软雅黑"/>
                <a:cs typeface="微软雅黑"/>
              </a:rPr>
              <a:t>插件，并且已经成功完成钱包交易表的同步测试，不管在同步性能还是配       置化方面都比当前的</a:t>
            </a:r>
            <a:r>
              <a:rPr lang="en-US" altLang="zh-CN" sz="1050" dirty="0" smtClean="0">
                <a:latin typeface="微软雅黑"/>
                <a:ea typeface="微软雅黑"/>
                <a:cs typeface="微软雅黑"/>
              </a:rPr>
              <a:t>BI-ETL</a:t>
            </a:r>
            <a:r>
              <a:rPr lang="zh-CN" altLang="en-US" sz="1050" dirty="0" smtClean="0">
                <a:latin typeface="微软雅黑"/>
                <a:ea typeface="微软雅黑"/>
                <a:cs typeface="微软雅黑"/>
              </a:rPr>
              <a:t>好很多，当前</a:t>
            </a:r>
            <a:r>
              <a:rPr lang="en-US" altLang="zh-CN" sz="1050" dirty="0" smtClean="0">
                <a:latin typeface="微软雅黑"/>
                <a:ea typeface="微软雅黑"/>
                <a:cs typeface="微软雅黑"/>
              </a:rPr>
              <a:t>BI-ETL</a:t>
            </a:r>
            <a:r>
              <a:rPr lang="zh-CN" altLang="en-US" sz="1050" dirty="0" smtClean="0">
                <a:latin typeface="微软雅黑"/>
                <a:ea typeface="微软雅黑"/>
                <a:cs typeface="微软雅黑"/>
              </a:rPr>
              <a:t>同步一天的交易表数据需要</a:t>
            </a:r>
            <a:r>
              <a:rPr lang="zh-CN" altLang="zh-CN" sz="1050" dirty="0" smtClean="0">
                <a:latin typeface="微软雅黑"/>
                <a:ea typeface="微软雅黑"/>
                <a:cs typeface="微软雅黑"/>
              </a:rPr>
              <a:t>2</a:t>
            </a:r>
            <a:r>
              <a:rPr lang="en-US" altLang="zh-CN" sz="1050" dirty="0" smtClean="0">
                <a:latin typeface="微软雅黑"/>
                <a:ea typeface="微软雅黑"/>
                <a:cs typeface="微软雅黑"/>
              </a:rPr>
              <a:t>0</a:t>
            </a:r>
            <a:r>
              <a:rPr lang="en-US" altLang="en-US" sz="1050" dirty="0" smtClean="0">
                <a:latin typeface="微软雅黑"/>
                <a:ea typeface="微软雅黑"/>
                <a:cs typeface="微软雅黑"/>
              </a:rPr>
              <a:t>分钟，而datax只需要6分钟即可完成同步</a:t>
            </a:r>
            <a:r>
              <a:rPr lang="zh-CN" altLang="en-US" sz="1050" dirty="0" smtClean="0">
                <a:latin typeface="微软雅黑"/>
                <a:ea typeface="微软雅黑"/>
                <a:cs typeface="微软雅黑"/>
              </a:rPr>
              <a:t>，使用配置如下：</a:t>
            </a:r>
            <a:endParaRPr lang="zh-CN" altLang="en-US" sz="105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851670"/>
            <a:ext cx="6624736" cy="329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78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钱包</a:t>
            </a:r>
            <a:r>
              <a:rPr lang="en-US" altLang="zh-CN" dirty="0" smtClean="0"/>
              <a:t>BI</a:t>
            </a:r>
            <a:r>
              <a:rPr altLang="en-US" dirty="0" smtClean="0"/>
              <a:t>历史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724006445"/>
              </p:ext>
            </p:extLst>
          </p:nvPr>
        </p:nvGraphicFramePr>
        <p:xfrm>
          <a:off x="1214414" y="1500180"/>
          <a:ext cx="6357982" cy="3492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63888" y="2139702"/>
            <a:ext cx="17289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388BB"/>
                </a:solidFill>
                <a:latin typeface="微软雅黑" pitchFamily="34" charset="-122"/>
                <a:ea typeface="微软雅黑" pitchFamily="34" charset="-122"/>
              </a:rPr>
              <a:t>谢谢！</a:t>
            </a:r>
          </a:p>
          <a:p>
            <a:endParaRPr kumimoji="1"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079928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钱包</a:t>
            </a:r>
            <a:r>
              <a:rPr lang="en-US" altLang="zh-CN" dirty="0" smtClean="0"/>
              <a:t>BI</a:t>
            </a:r>
            <a:r>
              <a:rPr altLang="en-US" dirty="0" smtClean="0"/>
              <a:t>系统演变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39495214"/>
              </p:ext>
            </p:extLst>
          </p:nvPr>
        </p:nvGraphicFramePr>
        <p:xfrm>
          <a:off x="1524000" y="1643056"/>
          <a:ext cx="5834082" cy="2960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dirty="0" smtClean="0">
                <a:latin typeface="+mj-ea"/>
              </a:rPr>
              <a:t>当前</a:t>
            </a:r>
            <a:r>
              <a:rPr lang="en-US" altLang="zh-CN" dirty="0" smtClean="0">
                <a:latin typeface="+mj-ea"/>
              </a:rPr>
              <a:t>BI</a:t>
            </a:r>
            <a:r>
              <a:rPr altLang="en-US" dirty="0" smtClean="0">
                <a:latin typeface="+mj-ea"/>
              </a:rPr>
              <a:t>系统</a:t>
            </a:r>
            <a:r>
              <a:rPr lang="zh-CN" altLang="en-US" dirty="0" smtClean="0">
                <a:latin typeface="+mj-ea"/>
              </a:rPr>
              <a:t>架构图</a:t>
            </a:r>
            <a:endParaRPr lang="zh-CN" dirty="0">
              <a:latin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648" y="1347614"/>
            <a:ext cx="5983972" cy="3786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1347614"/>
            <a:ext cx="7287716" cy="368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70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当前</a:t>
            </a:r>
            <a:r>
              <a:rPr kumimoji="1" lang="en-US" altLang="zh-CN" dirty="0" smtClean="0"/>
              <a:t>BI</a:t>
            </a:r>
            <a:r>
              <a:rPr kumimoji="1" lang="zh-CN" altLang="en-US" dirty="0" smtClean="0"/>
              <a:t>系统遇到的问题</a:t>
            </a:r>
            <a:endParaRPr kumimoji="1" lang="zh-CN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3527" y="4022613"/>
            <a:ext cx="6848678" cy="107768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marL="180975" indent="-180975">
              <a:buFont typeface="Arial"/>
              <a:buChar char="•"/>
            </a:pP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BI-ETL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系统数据同步慢</a:t>
            </a:r>
            <a:r>
              <a:rPr kumimoji="1" lang="zh-CN" altLang="en-US" sz="1200" dirty="0">
                <a:latin typeface="微软雅黑"/>
                <a:ea typeface="微软雅黑"/>
                <a:cs typeface="微软雅黑"/>
              </a:rPr>
              <a:t>，配置工作量大且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不易控制</a:t>
            </a:r>
            <a:r>
              <a:rPr kumimoji="1" lang="zh-CN" altLang="en-US" sz="1200" dirty="0">
                <a:latin typeface="微软雅黑"/>
                <a:ea typeface="微软雅黑"/>
                <a:cs typeface="微软雅黑"/>
              </a:rPr>
              <a:t>，异常状况频发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，缺少有效</a:t>
            </a:r>
            <a:r>
              <a:rPr kumimoji="1" lang="zh-CN" altLang="en-US" sz="1200" dirty="0">
                <a:latin typeface="微软雅黑"/>
                <a:ea typeface="微软雅黑"/>
                <a:cs typeface="微软雅黑"/>
              </a:rPr>
              <a:t>监控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工具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,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 排查解决</a:t>
            </a:r>
            <a:r>
              <a:rPr kumimoji="1" lang="en-US" altLang="en-US" sz="1200" dirty="0" smtClean="0">
                <a:latin typeface="微软雅黑"/>
                <a:ea typeface="微软雅黑"/>
                <a:cs typeface="微软雅黑"/>
              </a:rPr>
              <a:t>非常耗精力，经常半夜起来处理问题，非常痛苦；</a:t>
            </a:r>
            <a:endParaRPr kumimoji="1" lang="en-US" altLang="zh-CN" sz="1200" dirty="0" smtClean="0">
              <a:latin typeface="微软雅黑"/>
              <a:ea typeface="微软雅黑"/>
              <a:cs typeface="微软雅黑"/>
            </a:endParaRPr>
          </a:p>
          <a:p>
            <a:pPr marL="180975" indent="-180975">
              <a:buFont typeface="Arial"/>
              <a:buChar char="•"/>
            </a:pPr>
            <a:r>
              <a:rPr kumimoji="1" lang="zh-CN" altLang="zh-CN" sz="1200" dirty="0" smtClean="0">
                <a:latin typeface="微软雅黑"/>
                <a:ea typeface="微软雅黑"/>
                <a:cs typeface="微软雅黑"/>
              </a:rPr>
              <a:t>B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I-CAPTAIN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系统调度</a:t>
            </a:r>
            <a:r>
              <a:rPr kumimoji="1" lang="zh-CN" altLang="en-US" sz="1200" dirty="0">
                <a:latin typeface="微软雅黑"/>
                <a:ea typeface="微软雅黑"/>
                <a:cs typeface="微软雅黑"/>
              </a:rPr>
              <a:t>能力薄弱，需要大量手工配置，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且不支持依赖调度；</a:t>
            </a:r>
            <a:endParaRPr kumimoji="1" lang="en-US" altLang="zh-CN" sz="1200" dirty="0">
              <a:latin typeface="微软雅黑"/>
              <a:ea typeface="微软雅黑"/>
              <a:cs typeface="微软雅黑"/>
            </a:endParaRPr>
          </a:p>
          <a:p>
            <a:pPr marL="180975" indent="-180975">
              <a:buFont typeface="Arial"/>
              <a:buChar char="•"/>
            </a:pPr>
            <a:r>
              <a:rPr kumimoji="1" lang="zh-CN" altLang="en-US" sz="1200" dirty="0">
                <a:latin typeface="微软雅黑"/>
                <a:ea typeface="微软雅黑"/>
                <a:cs typeface="微软雅黑"/>
              </a:rPr>
              <a:t>现有的</a:t>
            </a:r>
            <a:r>
              <a:rPr kumimoji="1" lang="en-US" altLang="zh-CN" sz="1200" dirty="0">
                <a:latin typeface="微软雅黑"/>
                <a:ea typeface="微软雅黑"/>
                <a:cs typeface="微软雅黑"/>
              </a:rPr>
              <a:t>Palo</a:t>
            </a:r>
            <a:r>
              <a:rPr kumimoji="1" lang="zh-CN" altLang="en-US" sz="1200" dirty="0">
                <a:latin typeface="微软雅黑"/>
                <a:ea typeface="微软雅黑"/>
                <a:cs typeface="微软雅黑"/>
              </a:rPr>
              <a:t>计算平台不支持建模开发，带来较大手工取数工作量，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不能做复杂逻辑计算</a:t>
            </a:r>
            <a:endParaRPr kumimoji="1" lang="en-US" altLang="zh-CN" sz="1200" dirty="0">
              <a:latin typeface="微软雅黑"/>
              <a:ea typeface="微软雅黑"/>
              <a:cs typeface="微软雅黑"/>
            </a:endParaRPr>
          </a:p>
          <a:p>
            <a:pPr marL="180975" indent="-180975">
              <a:buFont typeface="Arial"/>
              <a:buChar char="•"/>
            </a:pP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BIEE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数据展现能力较弱</a:t>
            </a:r>
            <a:r>
              <a:rPr kumimoji="1" lang="zh-CN" altLang="en-US" sz="1200" dirty="0">
                <a:latin typeface="微软雅黑"/>
                <a:ea typeface="微软雅黑"/>
                <a:cs typeface="微软雅黑"/>
              </a:rPr>
              <a:t>，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不易于报表开发和使用，并且稳定性比较差。</a:t>
            </a:r>
            <a:endParaRPr kumimoji="1" lang="en-US" altLang="zh-CN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23528" y="3003798"/>
            <a:ext cx="6848679" cy="52683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marL="180975" indent="-180975">
              <a:buFont typeface="Arial"/>
              <a:buChar char="•"/>
            </a:pP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通过现</a:t>
            </a:r>
            <a:r>
              <a:rPr kumimoji="1" lang="zh-CN" altLang="en-US" sz="1200" dirty="0">
                <a:latin typeface="微软雅黑"/>
                <a:ea typeface="微软雅黑"/>
                <a:cs typeface="微软雅黑"/>
              </a:rPr>
              <a:t>有</a:t>
            </a:r>
            <a:r>
              <a:rPr kumimoji="1" lang="en-US" altLang="zh-CN" sz="1200" dirty="0">
                <a:latin typeface="微软雅黑"/>
                <a:ea typeface="微软雅黑"/>
                <a:cs typeface="微软雅黑"/>
              </a:rPr>
              <a:t>Palo</a:t>
            </a:r>
            <a:r>
              <a:rPr kumimoji="1" lang="zh-CN" altLang="en-US" sz="1200" dirty="0">
                <a:latin typeface="微软雅黑"/>
                <a:ea typeface="微软雅黑"/>
                <a:cs typeface="微软雅黑"/>
              </a:rPr>
              <a:t>不支持复杂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的取数逻辑；</a:t>
            </a:r>
            <a:endParaRPr kumimoji="1" lang="en-US" altLang="zh-CN" sz="1200" dirty="0">
              <a:latin typeface="微软雅黑"/>
              <a:ea typeface="微软雅黑"/>
              <a:cs typeface="微软雅黑"/>
            </a:endParaRPr>
          </a:p>
          <a:p>
            <a:pPr marL="180975" indent="-180975">
              <a:buFont typeface="Arial"/>
              <a:buChar char="•"/>
            </a:pPr>
            <a:r>
              <a:rPr kumimoji="1" lang="zh-CN" altLang="en-US" sz="1200" dirty="0">
                <a:latin typeface="微软雅黑"/>
                <a:ea typeface="微软雅黑"/>
                <a:cs typeface="微软雅黑"/>
              </a:rPr>
              <a:t>数据结构和基础模型不能高效便捷的获取数据</a:t>
            </a:r>
            <a:r>
              <a:rPr kumimoji="1" lang="zh-CN" altLang="zh-CN" sz="1200" dirty="0">
                <a:latin typeface="微软雅黑"/>
                <a:ea typeface="微软雅黑"/>
                <a:cs typeface="微软雅黑"/>
              </a:rPr>
              <a:t>，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导致很多分析验证工作低效。</a:t>
            </a:r>
            <a:endParaRPr kumimoji="1" lang="en-US" altLang="zh-CN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23528" y="1371209"/>
            <a:ext cx="1082348" cy="32806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宋体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b="1" dirty="0">
                <a:latin typeface="微软雅黑"/>
                <a:ea typeface="微软雅黑"/>
                <a:cs typeface="微软雅黑"/>
              </a:rPr>
              <a:t>对业务部门</a:t>
            </a:r>
            <a:endParaRPr lang="en-US" altLang="zh-CN" sz="14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23528" y="1707654"/>
            <a:ext cx="6848677" cy="7406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marL="180975" indent="-180975">
              <a:buFont typeface="Arial"/>
              <a:buChar char="•"/>
            </a:pPr>
            <a:r>
              <a:rPr kumimoji="1" lang="zh-CN" altLang="en-US" sz="1200" dirty="0">
                <a:latin typeface="微软雅黑"/>
                <a:ea typeface="微软雅黑"/>
                <a:cs typeface="微软雅黑"/>
              </a:rPr>
              <a:t>手工取数和线下传递，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导致对业务需求响应慢；</a:t>
            </a:r>
            <a:endParaRPr kumimoji="1" lang="en-US" altLang="zh-CN" sz="1200" dirty="0">
              <a:latin typeface="微软雅黑"/>
              <a:ea typeface="微软雅黑"/>
              <a:cs typeface="微软雅黑"/>
            </a:endParaRPr>
          </a:p>
          <a:p>
            <a:pPr marL="180975" indent="-180975">
              <a:buFont typeface="Arial"/>
              <a:buChar char="•"/>
            </a:pPr>
            <a:r>
              <a:rPr kumimoji="1" lang="zh-CN" altLang="en-US" sz="1200" dirty="0">
                <a:latin typeface="微软雅黑"/>
                <a:ea typeface="微软雅黑"/>
                <a:cs typeface="微软雅黑"/>
              </a:rPr>
              <a:t>业务部门无法跟踪需求处理过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程；</a:t>
            </a:r>
            <a:endParaRPr kumimoji="1" lang="en-US" altLang="zh-CN" sz="1200" dirty="0">
              <a:latin typeface="微软雅黑"/>
              <a:ea typeface="微软雅黑"/>
              <a:cs typeface="微软雅黑"/>
            </a:endParaRPr>
          </a:p>
          <a:p>
            <a:pPr marL="180975" indent="-180975">
              <a:buFont typeface="Arial"/>
              <a:buChar char="•"/>
            </a:pPr>
            <a:r>
              <a:rPr kumimoji="1" lang="zh-CN" altLang="en-US" sz="1200" dirty="0">
                <a:latin typeface="微软雅黑"/>
                <a:ea typeface="微软雅黑"/>
                <a:cs typeface="微软雅黑"/>
              </a:rPr>
              <a:t>业务获取的数据展现单一，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不能直观显著地支持其数据化运营。</a:t>
            </a:r>
            <a:endParaRPr kumimoji="1" lang="en-US" altLang="zh-CN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29941" y="3665480"/>
            <a:ext cx="1441420" cy="30777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宋体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b="1" dirty="0" smtClean="0">
                <a:latin typeface="微软雅黑"/>
                <a:ea typeface="微软雅黑"/>
                <a:cs typeface="微软雅黑"/>
              </a:rPr>
              <a:t>对数据开发人员</a:t>
            </a:r>
            <a:endParaRPr lang="en-US" altLang="zh-CN" sz="14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3529" y="2599585"/>
            <a:ext cx="1274708" cy="30777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对数据分析师</a:t>
            </a:r>
            <a:endParaRPr lang="en-US" altLang="zh-CN" sz="1400" b="1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 rot="5400000">
            <a:off x="6268941" y="3145361"/>
            <a:ext cx="2693988" cy="317500"/>
          </a:xfrm>
          <a:prstGeom prst="triangle">
            <a:avLst>
              <a:gd name="adj" fmla="val 50000"/>
            </a:avLst>
          </a:prstGeom>
          <a:solidFill>
            <a:srgbClr val="909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zh-CN" altLang="en-US">
              <a:cs typeface="宋体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69142" y="2641033"/>
            <a:ext cx="72035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需要更科学的数据仓库平台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91214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数据仓库领域解决方案概览</a:t>
            </a:r>
            <a:endParaRPr kumimoji="1" lang="zh-CN" altLang="en-US" dirty="0"/>
          </a:p>
        </p:txBody>
      </p:sp>
      <p:graphicFrame>
        <p:nvGraphicFramePr>
          <p:cNvPr id="6" name="图示 89"/>
          <p:cNvGraphicFramePr/>
          <p:nvPr>
            <p:extLst>
              <p:ext uri="{D42A27DB-BD31-4B8C-83A1-F6EECF244321}">
                <p14:modId xmlns:p14="http://schemas.microsoft.com/office/powerpoint/2010/main" val="3319105826"/>
              </p:ext>
            </p:extLst>
          </p:nvPr>
        </p:nvGraphicFramePr>
        <p:xfrm>
          <a:off x="31558" y="1347614"/>
          <a:ext cx="4176464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图示 90"/>
          <p:cNvGraphicFramePr/>
          <p:nvPr>
            <p:extLst>
              <p:ext uri="{D42A27DB-BD31-4B8C-83A1-F6EECF244321}">
                <p14:modId xmlns:p14="http://schemas.microsoft.com/office/powerpoint/2010/main" val="1433908953"/>
              </p:ext>
            </p:extLst>
          </p:nvPr>
        </p:nvGraphicFramePr>
        <p:xfrm>
          <a:off x="3995936" y="1347614"/>
          <a:ext cx="4573016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图示 89"/>
          <p:cNvGraphicFramePr/>
          <p:nvPr>
            <p:extLst>
              <p:ext uri="{D42A27DB-BD31-4B8C-83A1-F6EECF244321}">
                <p14:modId xmlns:p14="http://schemas.microsoft.com/office/powerpoint/2010/main" val="465756853"/>
              </p:ext>
            </p:extLst>
          </p:nvPr>
        </p:nvGraphicFramePr>
        <p:xfrm>
          <a:off x="0" y="3795886"/>
          <a:ext cx="2756309" cy="1230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9" name="图示 89"/>
          <p:cNvGraphicFramePr/>
          <p:nvPr>
            <p:extLst>
              <p:ext uri="{D42A27DB-BD31-4B8C-83A1-F6EECF244321}">
                <p14:modId xmlns:p14="http://schemas.microsoft.com/office/powerpoint/2010/main" val="1903921342"/>
              </p:ext>
            </p:extLst>
          </p:nvPr>
        </p:nvGraphicFramePr>
        <p:xfrm>
          <a:off x="3419872" y="4083918"/>
          <a:ext cx="2160240" cy="792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3867337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数据仓库通用架构方案</a:t>
            </a:r>
            <a:endParaRPr kumimoji="1" lang="zh-CN" altLang="en-US" dirty="0"/>
          </a:p>
        </p:txBody>
      </p:sp>
      <p:sp>
        <p:nvSpPr>
          <p:cNvPr id="70" name="剪去单角的矩形 69"/>
          <p:cNvSpPr/>
          <p:nvPr/>
        </p:nvSpPr>
        <p:spPr bwMode="auto">
          <a:xfrm>
            <a:off x="35497" y="1419622"/>
            <a:ext cx="432048" cy="790053"/>
          </a:xfrm>
          <a:prstGeom prst="snip1Rect">
            <a:avLst/>
          </a:prstGeom>
          <a:solidFill>
            <a:srgbClr val="CCAF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r>
              <a:rPr lang="zh-CN" altLang="en-US" sz="1400" dirty="0"/>
              <a:t>源数据</a:t>
            </a:r>
          </a:p>
        </p:txBody>
      </p:sp>
      <p:sp>
        <p:nvSpPr>
          <p:cNvPr id="71" name="剪去单角的矩形 70"/>
          <p:cNvSpPr/>
          <p:nvPr/>
        </p:nvSpPr>
        <p:spPr bwMode="auto">
          <a:xfrm>
            <a:off x="17635" y="2283718"/>
            <a:ext cx="449910" cy="788772"/>
          </a:xfrm>
          <a:prstGeom prst="snip1Rect">
            <a:avLst/>
          </a:prstGeom>
          <a:solidFill>
            <a:srgbClr val="CCAF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r>
              <a:rPr lang="zh-CN" altLang="en-US" sz="1400" dirty="0"/>
              <a:t>源数据</a:t>
            </a:r>
          </a:p>
        </p:txBody>
      </p:sp>
      <p:sp>
        <p:nvSpPr>
          <p:cNvPr id="72" name="剪去单角的矩形 71"/>
          <p:cNvSpPr/>
          <p:nvPr/>
        </p:nvSpPr>
        <p:spPr bwMode="auto">
          <a:xfrm>
            <a:off x="23829" y="3147814"/>
            <a:ext cx="443715" cy="790053"/>
          </a:xfrm>
          <a:prstGeom prst="snip1Rect">
            <a:avLst/>
          </a:prstGeom>
          <a:solidFill>
            <a:srgbClr val="CCAF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r>
              <a:rPr lang="zh-CN" altLang="en-US" sz="1400" dirty="0"/>
              <a:t>源数据</a:t>
            </a:r>
          </a:p>
        </p:txBody>
      </p:sp>
      <p:sp>
        <p:nvSpPr>
          <p:cNvPr id="73" name="剪去单角的矩形 72"/>
          <p:cNvSpPr/>
          <p:nvPr/>
        </p:nvSpPr>
        <p:spPr bwMode="auto">
          <a:xfrm>
            <a:off x="23829" y="4083918"/>
            <a:ext cx="443715" cy="788772"/>
          </a:xfrm>
          <a:prstGeom prst="snip1Rect">
            <a:avLst/>
          </a:prstGeom>
          <a:solidFill>
            <a:srgbClr val="CCAF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r>
              <a:rPr lang="zh-CN" altLang="en-US" sz="1400" dirty="0"/>
              <a:t>源数据</a:t>
            </a:r>
          </a:p>
        </p:txBody>
      </p:sp>
      <p:sp>
        <p:nvSpPr>
          <p:cNvPr id="74" name="缺角矩形 73"/>
          <p:cNvSpPr/>
          <p:nvPr/>
        </p:nvSpPr>
        <p:spPr bwMode="auto">
          <a:xfrm>
            <a:off x="1835696" y="2859782"/>
            <a:ext cx="1560513" cy="741395"/>
          </a:xfrm>
          <a:prstGeom prst="plaqu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复杂数据源</a:t>
            </a:r>
            <a:r>
              <a:rPr lang="en-US" altLang="zh-CN" dirty="0" smtClean="0"/>
              <a:t>ETL</a:t>
            </a:r>
            <a:r>
              <a:rPr lang="zh-CN" altLang="en-US" dirty="0" smtClean="0"/>
              <a:t>抽</a:t>
            </a:r>
            <a:r>
              <a:rPr lang="zh-CN" altLang="en-US" dirty="0"/>
              <a:t>取工具</a:t>
            </a:r>
          </a:p>
        </p:txBody>
      </p:sp>
      <p:sp>
        <p:nvSpPr>
          <p:cNvPr id="75" name="虚尾箭头 74"/>
          <p:cNvSpPr/>
          <p:nvPr/>
        </p:nvSpPr>
        <p:spPr bwMode="auto">
          <a:xfrm rot="734827">
            <a:off x="704597" y="2689830"/>
            <a:ext cx="1147763" cy="321399"/>
          </a:xfrm>
          <a:prstGeom prst="stripedRightArrow">
            <a:avLst>
              <a:gd name="adj1" fmla="val 50000"/>
              <a:gd name="adj2" fmla="val 209019"/>
            </a:avLst>
          </a:prstGeom>
          <a:solidFill>
            <a:srgbClr val="888C8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6" name="虚尾箭头 75"/>
          <p:cNvSpPr/>
          <p:nvPr/>
        </p:nvSpPr>
        <p:spPr bwMode="auto">
          <a:xfrm rot="20926749">
            <a:off x="703869" y="3256415"/>
            <a:ext cx="1147763" cy="321399"/>
          </a:xfrm>
          <a:prstGeom prst="stripedRightArrow">
            <a:avLst>
              <a:gd name="adj1" fmla="val 50000"/>
              <a:gd name="adj2" fmla="val 209019"/>
            </a:avLst>
          </a:prstGeom>
          <a:solidFill>
            <a:srgbClr val="888C8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7" name="虚尾箭头 76"/>
          <p:cNvSpPr/>
          <p:nvPr/>
        </p:nvSpPr>
        <p:spPr bwMode="auto">
          <a:xfrm rot="19249056">
            <a:off x="584449" y="4050172"/>
            <a:ext cx="1147763" cy="322680"/>
          </a:xfrm>
          <a:prstGeom prst="stripedRightArrow">
            <a:avLst>
              <a:gd name="adj1" fmla="val 50000"/>
              <a:gd name="adj2" fmla="val 209019"/>
            </a:avLst>
          </a:prstGeom>
          <a:solidFill>
            <a:srgbClr val="888C8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8" name="虚尾箭头 77"/>
          <p:cNvSpPr/>
          <p:nvPr/>
        </p:nvSpPr>
        <p:spPr bwMode="auto">
          <a:xfrm rot="2079779">
            <a:off x="601100" y="2005526"/>
            <a:ext cx="1147762" cy="321399"/>
          </a:xfrm>
          <a:prstGeom prst="stripedRightArrow">
            <a:avLst>
              <a:gd name="adj1" fmla="val 50000"/>
              <a:gd name="adj2" fmla="val 209019"/>
            </a:avLst>
          </a:prstGeom>
          <a:solidFill>
            <a:srgbClr val="888C8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9" name="缺角矩形 78"/>
          <p:cNvSpPr/>
          <p:nvPr/>
        </p:nvSpPr>
        <p:spPr bwMode="auto">
          <a:xfrm>
            <a:off x="3419872" y="2859782"/>
            <a:ext cx="1560512" cy="741395"/>
          </a:xfrm>
          <a:prstGeom prst="plaqu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复杂数据源</a:t>
            </a:r>
            <a:r>
              <a:rPr lang="en-US" altLang="zh-CN" dirty="0" smtClean="0"/>
              <a:t>ETL</a:t>
            </a:r>
            <a:r>
              <a:rPr lang="zh-CN" altLang="en-US" dirty="0" smtClean="0"/>
              <a:t>装载</a:t>
            </a:r>
            <a:r>
              <a:rPr lang="zh-CN" altLang="en-US" dirty="0"/>
              <a:t>工具</a:t>
            </a:r>
          </a:p>
        </p:txBody>
      </p:sp>
      <p:sp>
        <p:nvSpPr>
          <p:cNvPr id="80" name="圆角矩形 79"/>
          <p:cNvSpPr>
            <a:spLocks noChangeArrowheads="1"/>
          </p:cNvSpPr>
          <p:nvPr/>
        </p:nvSpPr>
        <p:spPr bwMode="auto">
          <a:xfrm>
            <a:off x="5796136" y="2787774"/>
            <a:ext cx="2199729" cy="1005433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200" b="1" dirty="0" smtClean="0"/>
              <a:t>海量存储</a:t>
            </a:r>
            <a:r>
              <a:rPr lang="en-US" altLang="zh-CN" sz="2200" b="1" dirty="0" smtClean="0"/>
              <a:t>&amp;</a:t>
            </a:r>
            <a:r>
              <a:rPr lang="zh-CN" altLang="en-US" sz="2200" b="1" dirty="0" smtClean="0"/>
              <a:t>计算平台</a:t>
            </a:r>
            <a:endParaRPr lang="zh-CN" altLang="en-US" sz="2200" b="1" dirty="0"/>
          </a:p>
        </p:txBody>
      </p:sp>
      <p:sp>
        <p:nvSpPr>
          <p:cNvPr id="81" name="左右箭头 80"/>
          <p:cNvSpPr>
            <a:spLocks noChangeArrowheads="1"/>
          </p:cNvSpPr>
          <p:nvPr/>
        </p:nvSpPr>
        <p:spPr bwMode="auto">
          <a:xfrm>
            <a:off x="4932040" y="3003798"/>
            <a:ext cx="913383" cy="417435"/>
          </a:xfrm>
          <a:prstGeom prst="leftRightArrow">
            <a:avLst>
              <a:gd name="adj1" fmla="val 50000"/>
              <a:gd name="adj2" fmla="val 49962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" name="剪去单角的矩形 81"/>
          <p:cNvSpPr/>
          <p:nvPr/>
        </p:nvSpPr>
        <p:spPr bwMode="auto">
          <a:xfrm>
            <a:off x="3491880" y="1707654"/>
            <a:ext cx="1728192" cy="572748"/>
          </a:xfrm>
          <a:prstGeom prst="snip1Rect">
            <a:avLst/>
          </a:prstGeom>
          <a:solidFill>
            <a:srgbClr val="00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zh-CN" altLang="en-US" dirty="0"/>
              <a:t>数据展示平台</a:t>
            </a:r>
          </a:p>
        </p:txBody>
      </p:sp>
      <p:sp>
        <p:nvSpPr>
          <p:cNvPr id="83" name="虚尾箭头 82"/>
          <p:cNvSpPr/>
          <p:nvPr/>
        </p:nvSpPr>
        <p:spPr bwMode="auto">
          <a:xfrm rot="16200000">
            <a:off x="3990740" y="2432930"/>
            <a:ext cx="586457" cy="288032"/>
          </a:xfrm>
          <a:prstGeom prst="stripedRightArrow">
            <a:avLst>
              <a:gd name="adj1" fmla="val 50000"/>
              <a:gd name="adj2" fmla="val 209019"/>
            </a:avLst>
          </a:prstGeom>
          <a:solidFill>
            <a:srgbClr val="00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4" name="对角圆角矩形 83"/>
          <p:cNvSpPr/>
          <p:nvPr/>
        </p:nvSpPr>
        <p:spPr bwMode="auto">
          <a:xfrm>
            <a:off x="5580112" y="1491630"/>
            <a:ext cx="1147762" cy="215120"/>
          </a:xfrm>
          <a:prstGeom prst="round2DiagRect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zh-CN" altLang="en-US" dirty="0"/>
              <a:t>报表展示</a:t>
            </a:r>
          </a:p>
        </p:txBody>
      </p:sp>
      <p:sp>
        <p:nvSpPr>
          <p:cNvPr id="85" name="对角圆角矩形 84"/>
          <p:cNvSpPr/>
          <p:nvPr/>
        </p:nvSpPr>
        <p:spPr bwMode="auto">
          <a:xfrm>
            <a:off x="5580112" y="1923678"/>
            <a:ext cx="1147762" cy="259936"/>
          </a:xfrm>
          <a:prstGeom prst="round2DiagRect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zh-CN" altLang="en-US" dirty="0"/>
              <a:t>接口</a:t>
            </a:r>
          </a:p>
        </p:txBody>
      </p:sp>
      <p:sp>
        <p:nvSpPr>
          <p:cNvPr id="86" name="对角圆角矩形 85"/>
          <p:cNvSpPr/>
          <p:nvPr/>
        </p:nvSpPr>
        <p:spPr bwMode="auto">
          <a:xfrm>
            <a:off x="5580112" y="2427734"/>
            <a:ext cx="1152128" cy="216024"/>
          </a:xfrm>
          <a:prstGeom prst="round2DiagRect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zh-CN" altLang="en-US" dirty="0"/>
              <a:t>定制服务</a:t>
            </a:r>
          </a:p>
        </p:txBody>
      </p:sp>
      <p:sp>
        <p:nvSpPr>
          <p:cNvPr id="87" name="左大括号 86"/>
          <p:cNvSpPr>
            <a:spLocks/>
          </p:cNvSpPr>
          <p:nvPr/>
        </p:nvSpPr>
        <p:spPr bwMode="auto">
          <a:xfrm>
            <a:off x="5292080" y="1347614"/>
            <a:ext cx="168275" cy="1536568"/>
          </a:xfrm>
          <a:prstGeom prst="leftBrace">
            <a:avLst>
              <a:gd name="adj1" fmla="val 148952"/>
              <a:gd name="adj2" fmla="val 5000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对角圆角矩形 87"/>
          <p:cNvSpPr/>
          <p:nvPr/>
        </p:nvSpPr>
        <p:spPr bwMode="auto">
          <a:xfrm>
            <a:off x="3707904" y="4227934"/>
            <a:ext cx="1147762" cy="258655"/>
          </a:xfrm>
          <a:prstGeom prst="round2DiagRect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zh-CN" altLang="en-US" dirty="0"/>
              <a:t>数据文本</a:t>
            </a:r>
          </a:p>
        </p:txBody>
      </p:sp>
      <p:sp>
        <p:nvSpPr>
          <p:cNvPr id="89" name="虚尾箭头 88"/>
          <p:cNvSpPr/>
          <p:nvPr/>
        </p:nvSpPr>
        <p:spPr bwMode="auto">
          <a:xfrm rot="5400000">
            <a:off x="3957448" y="3762366"/>
            <a:ext cx="653041" cy="288033"/>
          </a:xfrm>
          <a:prstGeom prst="stripedRightArrow">
            <a:avLst>
              <a:gd name="adj1" fmla="val 50000"/>
              <a:gd name="adj2" fmla="val 209019"/>
            </a:avLst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0" name="矩形 89"/>
          <p:cNvSpPr>
            <a:spLocks noChangeArrowheads="1"/>
          </p:cNvSpPr>
          <p:nvPr/>
        </p:nvSpPr>
        <p:spPr bwMode="auto">
          <a:xfrm>
            <a:off x="611561" y="1347615"/>
            <a:ext cx="8136904" cy="3744416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" name="矩形 90"/>
          <p:cNvSpPr/>
          <p:nvPr/>
        </p:nvSpPr>
        <p:spPr bwMode="auto">
          <a:xfrm>
            <a:off x="5076056" y="4083918"/>
            <a:ext cx="2317750" cy="50706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调度系统</a:t>
            </a:r>
            <a:endParaRPr lang="zh-CN" altLang="en-US" dirty="0">
              <a:solidFill>
                <a:schemeClr val="tx1"/>
              </a:solidFill>
              <a:latin typeface="Arial" charset="0"/>
              <a:ea typeface="宋体" charset="0"/>
              <a:cs typeface="宋体" charset="0"/>
            </a:endParaRPr>
          </a:p>
        </p:txBody>
      </p:sp>
      <p:cxnSp>
        <p:nvCxnSpPr>
          <p:cNvPr id="92" name="直线连接符 91"/>
          <p:cNvCxnSpPr/>
          <p:nvPr/>
        </p:nvCxnSpPr>
        <p:spPr bwMode="auto">
          <a:xfrm>
            <a:off x="3419872" y="1347614"/>
            <a:ext cx="0" cy="37958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6" name="矩形 95"/>
          <p:cNvSpPr/>
          <p:nvPr/>
        </p:nvSpPr>
        <p:spPr bwMode="auto">
          <a:xfrm>
            <a:off x="5004048" y="4443958"/>
            <a:ext cx="2317750" cy="50706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数据质量管理</a:t>
            </a:r>
            <a:endParaRPr lang="zh-CN" altLang="en-US" dirty="0">
              <a:solidFill>
                <a:schemeClr val="tx1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6826250" y="4083918"/>
            <a:ext cx="1706190" cy="50706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监控系统</a:t>
            </a:r>
            <a:endParaRPr lang="zh-CN" altLang="en-US" dirty="0">
              <a:solidFill>
                <a:schemeClr val="tx1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6831894" y="4443958"/>
            <a:ext cx="1700546" cy="50706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容灾系统</a:t>
            </a:r>
            <a:endParaRPr lang="zh-CN" altLang="en-US" dirty="0">
              <a:solidFill>
                <a:schemeClr val="tx1"/>
              </a:solidFill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458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9" grpId="0" animBg="1"/>
      <p:bldP spid="80" grpId="0" animBg="1"/>
      <p:bldP spid="81" grpId="0" animBg="1"/>
      <p:bldP spid="82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0" grpId="0" animBg="1"/>
      <p:bldP spid="91" grpId="0" animBg="1"/>
      <p:bldP spid="96" grpId="0" animBg="1"/>
      <p:bldP spid="97" grpId="0" animBg="1"/>
      <p:bldP spid="9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未来钱包</a:t>
            </a:r>
            <a:r>
              <a:rPr lang="en-US" altLang="zh-CN" dirty="0" smtClean="0">
                <a:latin typeface="+mj-ea"/>
              </a:rPr>
              <a:t>BI</a:t>
            </a:r>
            <a:r>
              <a:rPr lang="zh-CN" altLang="en-US" dirty="0" smtClean="0">
                <a:latin typeface="+mj-ea"/>
              </a:rPr>
              <a:t>系统总体规划概图</a:t>
            </a:r>
            <a:endParaRPr kumimoji="1" lang="zh-CN" altLang="en-US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07504" y="1347614"/>
            <a:ext cx="1368152" cy="3744416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91680" y="1347614"/>
            <a:ext cx="2016224" cy="3783054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995936" y="1347614"/>
            <a:ext cx="1656183" cy="3795886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868144" y="1347614"/>
            <a:ext cx="1224135" cy="3795886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452320" y="1347614"/>
            <a:ext cx="1440160" cy="3779431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AutoShape 1"/>
          <p:cNvSpPr>
            <a:spLocks noChangeArrowheads="1"/>
          </p:cNvSpPr>
          <p:nvPr/>
        </p:nvSpPr>
        <p:spPr bwMode="auto">
          <a:xfrm>
            <a:off x="179512" y="1851670"/>
            <a:ext cx="1152128" cy="428625"/>
          </a:xfrm>
          <a:prstGeom prst="flowChartMagneticDisk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200" dirty="0" smtClean="0">
                <a:latin typeface="Arial" charset="0"/>
                <a:ea typeface="宋体" charset="0"/>
              </a:rPr>
              <a:t> 线上业务库</a:t>
            </a:r>
            <a:endParaRPr kumimoji="1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</a:endParaRPr>
          </a:p>
        </p:txBody>
      </p:sp>
      <p:sp>
        <p:nvSpPr>
          <p:cNvPr id="12" name="AutoShape 1"/>
          <p:cNvSpPr>
            <a:spLocks noChangeArrowheads="1"/>
          </p:cNvSpPr>
          <p:nvPr/>
        </p:nvSpPr>
        <p:spPr bwMode="auto">
          <a:xfrm>
            <a:off x="179512" y="2427734"/>
            <a:ext cx="1152128" cy="428625"/>
          </a:xfrm>
          <a:prstGeom prst="flowChartMagneticDisk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200" dirty="0" smtClean="0">
                <a:latin typeface="Arial" charset="0"/>
                <a:ea typeface="宋体" charset="0"/>
              </a:rPr>
              <a:t> 线上业务库</a:t>
            </a:r>
            <a:endParaRPr kumimoji="1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9512" y="141962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数据存储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195736" y="141962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数据同步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771800" y="1779662"/>
            <a:ext cx="792088" cy="30243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Datax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763688" y="1779662"/>
            <a:ext cx="576064" cy="30243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海森宝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283968" y="149163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数据计算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211960" y="1995686"/>
            <a:ext cx="1215752" cy="50405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+mn-ea"/>
              </a:rPr>
              <a:t>b</a:t>
            </a:r>
            <a:r>
              <a:rPr kumimoji="1" lang="en-US" altLang="zh-CN" dirty="0" smtClean="0">
                <a:latin typeface="+mn-ea"/>
              </a:rPr>
              <a:t>i-meta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211960" y="3723878"/>
            <a:ext cx="1215752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+mn-ea"/>
              </a:rPr>
              <a:t>QE</a:t>
            </a:r>
            <a:r>
              <a:rPr kumimoji="1" lang="zh-CN" altLang="en-US" dirty="0" smtClean="0">
                <a:latin typeface="+mn-ea"/>
              </a:rPr>
              <a:t>（</a:t>
            </a:r>
            <a:r>
              <a:rPr kumimoji="1" lang="en-US" altLang="zh-CN" dirty="0">
                <a:latin typeface="+mn-ea"/>
              </a:rPr>
              <a:t>H</a:t>
            </a:r>
            <a:r>
              <a:rPr kumimoji="1" lang="en-US" altLang="zh-CN" dirty="0" smtClean="0">
                <a:latin typeface="+mn-ea"/>
              </a:rPr>
              <a:t>ive</a:t>
            </a:r>
            <a:r>
              <a:rPr kumimoji="1" lang="zh-CN" altLang="en-US" dirty="0" smtClean="0">
                <a:latin typeface="+mn-ea"/>
              </a:rPr>
              <a:t>）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940152" y="149163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任务调度</a:t>
            </a:r>
            <a:endParaRPr kumimoji="1" lang="zh-CN" altLang="en-US" dirty="0"/>
          </a:p>
        </p:txBody>
      </p:sp>
      <p:cxnSp>
        <p:nvCxnSpPr>
          <p:cNvPr id="24" name="直线连接符 23"/>
          <p:cNvCxnSpPr/>
          <p:nvPr/>
        </p:nvCxnSpPr>
        <p:spPr bwMode="auto">
          <a:xfrm>
            <a:off x="7236296" y="1347614"/>
            <a:ext cx="0" cy="37958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文本框 24"/>
          <p:cNvSpPr txBox="1"/>
          <p:nvPr/>
        </p:nvSpPr>
        <p:spPr>
          <a:xfrm>
            <a:off x="7596336" y="149163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上层应用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211960" y="3147814"/>
            <a:ext cx="1215752" cy="50405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latin typeface="+mn-ea"/>
              </a:rPr>
              <a:t>palo-</a:t>
            </a:r>
            <a:r>
              <a:rPr kumimoji="1" lang="en-US" altLang="zh-CN" dirty="0" err="1">
                <a:latin typeface="+mn-ea"/>
              </a:rPr>
              <a:t>s</a:t>
            </a:r>
            <a:r>
              <a:rPr kumimoji="1" lang="en-US" altLang="zh-CN" dirty="0" err="1" smtClean="0">
                <a:latin typeface="+mn-ea"/>
              </a:rPr>
              <a:t>ql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211960" y="4155926"/>
            <a:ext cx="1215752" cy="5760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 err="1" smtClean="0">
                <a:latin typeface="+mn-ea"/>
              </a:rPr>
              <a:t>报表</a:t>
            </a:r>
            <a:r>
              <a:rPr kumimoji="1" lang="en-US" altLang="zh-CN" dirty="0" err="1" smtClean="0">
                <a:latin typeface="+mn-ea"/>
              </a:rPr>
              <a:t>S</a:t>
            </a:r>
            <a:r>
              <a:rPr kumimoji="1" lang="en-US" altLang="en-US" dirty="0" err="1" smtClean="0">
                <a:latin typeface="+mn-ea"/>
              </a:rPr>
              <a:t>hell脚本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228184" y="1851670"/>
            <a:ext cx="792088" cy="30243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宙斯</a:t>
            </a:r>
            <a:endParaRPr kumimoji="1" lang="zh-CN" altLang="en-US" dirty="0"/>
          </a:p>
        </p:txBody>
      </p:sp>
      <p:sp>
        <p:nvSpPr>
          <p:cNvPr id="29" name="AutoShape 1"/>
          <p:cNvSpPr>
            <a:spLocks noChangeArrowheads="1"/>
          </p:cNvSpPr>
          <p:nvPr/>
        </p:nvSpPr>
        <p:spPr bwMode="auto">
          <a:xfrm>
            <a:off x="179512" y="3219822"/>
            <a:ext cx="1152128" cy="428625"/>
          </a:xfrm>
          <a:prstGeom prst="flowChartMagneticDisk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0"/>
              </a:rPr>
              <a:t>   </a:t>
            </a:r>
            <a:r>
              <a:rPr kumimoji="1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0"/>
              </a:rPr>
              <a:t>PALO</a:t>
            </a:r>
            <a:r>
              <a:rPr kumimoji="1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0"/>
              </a:rPr>
              <a:t>库</a:t>
            </a:r>
            <a:endParaRPr kumimoji="1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</a:endParaRPr>
          </a:p>
        </p:txBody>
      </p:sp>
      <p:sp>
        <p:nvSpPr>
          <p:cNvPr id="30" name="AutoShape 1"/>
          <p:cNvSpPr>
            <a:spLocks noChangeArrowheads="1"/>
          </p:cNvSpPr>
          <p:nvPr/>
        </p:nvSpPr>
        <p:spPr bwMode="auto">
          <a:xfrm>
            <a:off x="179512" y="3795886"/>
            <a:ext cx="1152128" cy="428625"/>
          </a:xfrm>
          <a:prstGeom prst="flowChartMagneticDisk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0"/>
              </a:rPr>
              <a:t>   </a:t>
            </a:r>
            <a:r>
              <a:rPr kumimoji="1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0"/>
              </a:rPr>
              <a:t>HDFS</a:t>
            </a:r>
            <a:endParaRPr kumimoji="1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</a:endParaRPr>
          </a:p>
        </p:txBody>
      </p:sp>
      <p:sp>
        <p:nvSpPr>
          <p:cNvPr id="31" name="AutoShape 1"/>
          <p:cNvSpPr>
            <a:spLocks noChangeArrowheads="1"/>
          </p:cNvSpPr>
          <p:nvPr/>
        </p:nvSpPr>
        <p:spPr bwMode="auto">
          <a:xfrm>
            <a:off x="179512" y="4371950"/>
            <a:ext cx="1152128" cy="428625"/>
          </a:xfrm>
          <a:prstGeom prst="flowChartMagneticDisk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0"/>
              </a:rPr>
              <a:t>   </a:t>
            </a:r>
            <a:r>
              <a:rPr kumimoji="1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0"/>
              </a:rPr>
              <a:t>BI</a:t>
            </a:r>
            <a:r>
              <a:rPr kumimoji="1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0"/>
              </a:rPr>
              <a:t>数据库</a:t>
            </a:r>
            <a:endParaRPr kumimoji="1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211960" y="2571750"/>
            <a:ext cx="1215752" cy="50405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+mn-ea"/>
              </a:rPr>
              <a:t>b</a:t>
            </a:r>
            <a:r>
              <a:rPr kumimoji="1" lang="en-US" altLang="zh-CN" dirty="0" smtClean="0">
                <a:latin typeface="+mn-ea"/>
              </a:rPr>
              <a:t>i-</a:t>
            </a:r>
            <a:r>
              <a:rPr kumimoji="1" lang="en-US" altLang="zh-CN" dirty="0" err="1" smtClean="0">
                <a:latin typeface="+mn-ea"/>
              </a:rPr>
              <a:t>calc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596336" y="1995686"/>
            <a:ext cx="1215752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+mn-ea"/>
              </a:rPr>
              <a:t>BIEE</a:t>
            </a:r>
            <a:r>
              <a:rPr kumimoji="1" lang="zh-CN" altLang="en-US" dirty="0" smtClean="0">
                <a:latin typeface="+mn-ea"/>
              </a:rPr>
              <a:t>报表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596336" y="2643758"/>
            <a:ext cx="1215752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+mn-ea"/>
              </a:rPr>
              <a:t>其他报表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596336" y="3291830"/>
            <a:ext cx="1215752" cy="5040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+mn-ea"/>
              </a:rPr>
              <a:t>业务监控平台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596336" y="3867894"/>
            <a:ext cx="1215752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+mn-ea"/>
              </a:rPr>
              <a:t>数据模型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596336" y="4443958"/>
            <a:ext cx="1215752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+mn-ea"/>
              </a:rPr>
              <a:t>临时需求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38" name="右箭头 37"/>
          <p:cNvSpPr/>
          <p:nvPr/>
        </p:nvSpPr>
        <p:spPr>
          <a:xfrm>
            <a:off x="1331640" y="2283718"/>
            <a:ext cx="1440160" cy="1440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左箭头 38"/>
          <p:cNvSpPr/>
          <p:nvPr/>
        </p:nvSpPr>
        <p:spPr>
          <a:xfrm>
            <a:off x="1331640" y="3363838"/>
            <a:ext cx="1440160" cy="14401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左箭头 39"/>
          <p:cNvSpPr/>
          <p:nvPr/>
        </p:nvSpPr>
        <p:spPr>
          <a:xfrm>
            <a:off x="1331640" y="3939902"/>
            <a:ext cx="1440160" cy="14401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左箭头 41"/>
          <p:cNvSpPr/>
          <p:nvPr/>
        </p:nvSpPr>
        <p:spPr>
          <a:xfrm>
            <a:off x="1331640" y="4515966"/>
            <a:ext cx="2664296" cy="14401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左箭头 42"/>
          <p:cNvSpPr/>
          <p:nvPr/>
        </p:nvSpPr>
        <p:spPr>
          <a:xfrm>
            <a:off x="5652120" y="2211710"/>
            <a:ext cx="576064" cy="14401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左箭头 43"/>
          <p:cNvSpPr/>
          <p:nvPr/>
        </p:nvSpPr>
        <p:spPr>
          <a:xfrm>
            <a:off x="3563888" y="4083918"/>
            <a:ext cx="2664296" cy="14401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左箭头 44"/>
          <p:cNvSpPr/>
          <p:nvPr/>
        </p:nvSpPr>
        <p:spPr>
          <a:xfrm>
            <a:off x="7092280" y="3075806"/>
            <a:ext cx="360040" cy="14401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6" name="直线连接符 45"/>
          <p:cNvCxnSpPr/>
          <p:nvPr/>
        </p:nvCxnSpPr>
        <p:spPr bwMode="auto">
          <a:xfrm>
            <a:off x="107504" y="3075806"/>
            <a:ext cx="13681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02164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调度系统调研报告及发展规划</a:t>
            </a:r>
            <a:endParaRPr kumimoji="1" lang="zh-CN" altLang="en-US" dirty="0"/>
          </a:p>
        </p:txBody>
      </p:sp>
      <p:sp>
        <p:nvSpPr>
          <p:cNvPr id="37" name="Freeform 68"/>
          <p:cNvSpPr>
            <a:spLocks/>
          </p:cNvSpPr>
          <p:nvPr/>
        </p:nvSpPr>
        <p:spPr bwMode="gray">
          <a:xfrm>
            <a:off x="5148064" y="1419622"/>
            <a:ext cx="2088232" cy="2774382"/>
          </a:xfrm>
          <a:custGeom>
            <a:avLst/>
            <a:gdLst/>
            <a:ahLst/>
            <a:cxnLst>
              <a:cxn ang="0">
                <a:pos x="1226" y="0"/>
              </a:cxn>
              <a:cxn ang="0">
                <a:pos x="1238" y="1662"/>
              </a:cxn>
              <a:cxn ang="0">
                <a:pos x="0" y="1662"/>
              </a:cxn>
              <a:cxn ang="0">
                <a:pos x="4" y="416"/>
              </a:cxn>
            </a:cxnLst>
            <a:rect l="0" t="0" r="r" b="b"/>
            <a:pathLst>
              <a:path w="1238" h="1662">
                <a:moveTo>
                  <a:pt x="1226" y="0"/>
                </a:moveTo>
                <a:lnTo>
                  <a:pt x="1238" y="1662"/>
                </a:lnTo>
                <a:lnTo>
                  <a:pt x="0" y="1662"/>
                </a:lnTo>
                <a:lnTo>
                  <a:pt x="4" y="416"/>
                </a:lnTo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Freeform 69"/>
          <p:cNvSpPr>
            <a:spLocks/>
          </p:cNvSpPr>
          <p:nvPr/>
        </p:nvSpPr>
        <p:spPr bwMode="gray">
          <a:xfrm>
            <a:off x="3043039" y="1563638"/>
            <a:ext cx="2173287" cy="2889128"/>
          </a:xfrm>
          <a:custGeom>
            <a:avLst/>
            <a:gdLst/>
            <a:ahLst/>
            <a:cxnLst>
              <a:cxn ang="0">
                <a:pos x="1158" y="0"/>
              </a:cxn>
              <a:cxn ang="0">
                <a:pos x="1248" y="288"/>
              </a:cxn>
              <a:cxn ang="0">
                <a:pos x="1248" y="1645"/>
              </a:cxn>
              <a:cxn ang="0">
                <a:pos x="0" y="1664"/>
              </a:cxn>
              <a:cxn ang="0">
                <a:pos x="0" y="391"/>
              </a:cxn>
            </a:cxnLst>
            <a:rect l="0" t="0" r="r" b="b"/>
            <a:pathLst>
              <a:path w="1248" h="1664">
                <a:moveTo>
                  <a:pt x="1158" y="0"/>
                </a:moveTo>
                <a:lnTo>
                  <a:pt x="1248" y="288"/>
                </a:lnTo>
                <a:lnTo>
                  <a:pt x="1248" y="1645"/>
                </a:lnTo>
                <a:lnTo>
                  <a:pt x="0" y="1664"/>
                </a:lnTo>
                <a:lnTo>
                  <a:pt x="0" y="391"/>
                </a:lnTo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Freeform 70"/>
          <p:cNvSpPr>
            <a:spLocks/>
          </p:cNvSpPr>
          <p:nvPr/>
        </p:nvSpPr>
        <p:spPr bwMode="gray">
          <a:xfrm>
            <a:off x="918964" y="1780855"/>
            <a:ext cx="2140867" cy="2060724"/>
          </a:xfrm>
          <a:custGeom>
            <a:avLst/>
            <a:gdLst/>
            <a:ahLst/>
            <a:cxnLst>
              <a:cxn ang="0">
                <a:pos x="1158" y="0"/>
              </a:cxn>
              <a:cxn ang="0">
                <a:pos x="1248" y="256"/>
              </a:cxn>
              <a:cxn ang="0">
                <a:pos x="1248" y="1133"/>
              </a:cxn>
              <a:cxn ang="0">
                <a:pos x="0" y="1133"/>
              </a:cxn>
              <a:cxn ang="0">
                <a:pos x="0" y="403"/>
              </a:cxn>
            </a:cxnLst>
            <a:rect l="0" t="0" r="r" b="b"/>
            <a:pathLst>
              <a:path w="1248" h="1133">
                <a:moveTo>
                  <a:pt x="1158" y="0"/>
                </a:moveTo>
                <a:lnTo>
                  <a:pt x="1248" y="256"/>
                </a:lnTo>
                <a:lnTo>
                  <a:pt x="1248" y="1133"/>
                </a:lnTo>
                <a:lnTo>
                  <a:pt x="0" y="1133"/>
                </a:lnTo>
                <a:lnTo>
                  <a:pt x="0" y="403"/>
                </a:lnTo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Line 6"/>
          <p:cNvSpPr>
            <a:spLocks noChangeShapeType="1"/>
          </p:cNvSpPr>
          <p:nvPr/>
        </p:nvSpPr>
        <p:spPr bwMode="gray">
          <a:xfrm>
            <a:off x="3019226" y="1799765"/>
            <a:ext cx="23813" cy="3334039"/>
          </a:xfrm>
          <a:prstGeom prst="line">
            <a:avLst/>
          </a:prstGeom>
          <a:noFill/>
          <a:ln w="9525">
            <a:solidFill>
              <a:srgbClr val="1C1C1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gray">
          <a:xfrm>
            <a:off x="5130601" y="1799765"/>
            <a:ext cx="17463" cy="3334039"/>
          </a:xfrm>
          <a:prstGeom prst="line">
            <a:avLst/>
          </a:prstGeom>
          <a:noFill/>
          <a:ln w="9525">
            <a:solidFill>
              <a:srgbClr val="1C1C1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Line 8"/>
          <p:cNvSpPr>
            <a:spLocks noChangeShapeType="1"/>
          </p:cNvSpPr>
          <p:nvPr/>
        </p:nvSpPr>
        <p:spPr bwMode="gray">
          <a:xfrm>
            <a:off x="7234039" y="1448459"/>
            <a:ext cx="0" cy="3685345"/>
          </a:xfrm>
          <a:prstGeom prst="line">
            <a:avLst/>
          </a:prstGeom>
          <a:noFill/>
          <a:ln w="9525">
            <a:solidFill>
              <a:srgbClr val="1C1C1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Freeform 74"/>
          <p:cNvSpPr>
            <a:spLocks/>
          </p:cNvSpPr>
          <p:nvPr/>
        </p:nvSpPr>
        <p:spPr bwMode="gray">
          <a:xfrm>
            <a:off x="744339" y="1275606"/>
            <a:ext cx="7572077" cy="1152128"/>
          </a:xfrm>
          <a:custGeom>
            <a:avLst/>
            <a:gdLst>
              <a:gd name="T0" fmla="*/ 0 w 4371"/>
              <a:gd name="T1" fmla="*/ 2147483647 h 1066"/>
              <a:gd name="T2" fmla="*/ 2147483647 w 4371"/>
              <a:gd name="T3" fmla="*/ 2147483647 h 1066"/>
              <a:gd name="T4" fmla="*/ 2147483647 w 4371"/>
              <a:gd name="T5" fmla="*/ 2147483647 h 1066"/>
              <a:gd name="T6" fmla="*/ 2147483647 w 4371"/>
              <a:gd name="T7" fmla="*/ 2147483647 h 1066"/>
              <a:gd name="T8" fmla="*/ 2147483647 w 4371"/>
              <a:gd name="T9" fmla="*/ 2147483647 h 1066"/>
              <a:gd name="T10" fmla="*/ 2147483647 w 4371"/>
              <a:gd name="T11" fmla="*/ 2147483647 h 1066"/>
              <a:gd name="T12" fmla="*/ 2147483647 w 4371"/>
              <a:gd name="T13" fmla="*/ 0 h 1066"/>
              <a:gd name="T14" fmla="*/ 2147483647 w 4371"/>
              <a:gd name="T15" fmla="*/ 2147483647 h 1066"/>
              <a:gd name="T16" fmla="*/ 2147483647 w 4371"/>
              <a:gd name="T17" fmla="*/ 2147483647 h 1066"/>
              <a:gd name="T18" fmla="*/ 2147483647 w 4371"/>
              <a:gd name="T19" fmla="*/ 2147483647 h 1066"/>
              <a:gd name="T20" fmla="*/ 2147483647 w 4371"/>
              <a:gd name="T21" fmla="*/ 2147483647 h 1066"/>
              <a:gd name="T22" fmla="*/ 2147483647 w 4371"/>
              <a:gd name="T23" fmla="*/ 2147483647 h 1066"/>
              <a:gd name="T24" fmla="*/ 2147483647 w 4371"/>
              <a:gd name="T25" fmla="*/ 2147483647 h 1066"/>
              <a:gd name="T26" fmla="*/ 2147483647 w 4371"/>
              <a:gd name="T27" fmla="*/ 2147483647 h 1066"/>
              <a:gd name="T28" fmla="*/ 2147483647 w 4371"/>
              <a:gd name="T29" fmla="*/ 2147483647 h 1066"/>
              <a:gd name="T30" fmla="*/ 0 w 4371"/>
              <a:gd name="T31" fmla="*/ 2147483647 h 106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4371"/>
              <a:gd name="T49" fmla="*/ 0 h 1066"/>
              <a:gd name="T50" fmla="*/ 4371 w 4371"/>
              <a:gd name="T51" fmla="*/ 1066 h 106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4371" h="1066">
                <a:moveTo>
                  <a:pt x="0" y="845"/>
                </a:moveTo>
                <a:lnTo>
                  <a:pt x="1523" y="313"/>
                </a:lnTo>
                <a:lnTo>
                  <a:pt x="1610" y="617"/>
                </a:lnTo>
                <a:lnTo>
                  <a:pt x="2720" y="243"/>
                </a:lnTo>
                <a:lnTo>
                  <a:pt x="2784" y="538"/>
                </a:lnTo>
                <a:lnTo>
                  <a:pt x="3882" y="266"/>
                </a:lnTo>
                <a:lnTo>
                  <a:pt x="3795" y="0"/>
                </a:lnTo>
                <a:lnTo>
                  <a:pt x="4371" y="269"/>
                </a:lnTo>
                <a:lnTo>
                  <a:pt x="3961" y="832"/>
                </a:lnTo>
                <a:lnTo>
                  <a:pt x="3912" y="542"/>
                </a:lnTo>
                <a:lnTo>
                  <a:pt x="2594" y="921"/>
                </a:lnTo>
                <a:lnTo>
                  <a:pt x="2509" y="620"/>
                </a:lnTo>
                <a:lnTo>
                  <a:pt x="1344" y="968"/>
                </a:lnTo>
                <a:lnTo>
                  <a:pt x="1280" y="666"/>
                </a:lnTo>
                <a:lnTo>
                  <a:pt x="67" y="1066"/>
                </a:lnTo>
                <a:lnTo>
                  <a:pt x="0" y="845"/>
                </a:lnTo>
                <a:close/>
              </a:path>
            </a:pathLst>
          </a:custGeom>
          <a:gradFill>
            <a:gsLst>
              <a:gs pos="0">
                <a:srgbClr val="990000"/>
              </a:gs>
              <a:gs pos="100000">
                <a:srgbClr val="FF9933"/>
              </a:gs>
            </a:gsLst>
            <a:lin ang="0" scaled="1"/>
          </a:gradFill>
          <a:ln w="9525">
            <a:round/>
            <a:headEnd/>
            <a:tailEnd/>
          </a:ln>
          <a:scene3d>
            <a:camera prst="legacyPerspectiveTopRight">
              <a:rot lat="600000" lon="20999970" rev="0"/>
            </a:camera>
            <a:lightRig rig="legacyFlat4" dir="b"/>
          </a:scene3d>
          <a:sp3d extrusionH="163500" prstMaterial="legacyMatte">
            <a:bevelT w="13500" h="13500" prst="angle"/>
            <a:bevelB w="13500" h="13500" prst="angle"/>
            <a:extrusionClr>
              <a:srgbClr val="FF9933"/>
            </a:extrusionClr>
          </a:sp3d>
        </p:spPr>
        <p:txBody>
          <a:bodyPr wrap="none" anchor="ctr">
            <a:flatTx/>
          </a:bodyPr>
          <a:lstStyle/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AutoShape 10"/>
          <p:cNvSpPr>
            <a:spLocks noChangeArrowheads="1"/>
          </p:cNvSpPr>
          <p:nvPr/>
        </p:nvSpPr>
        <p:spPr bwMode="gray">
          <a:xfrm>
            <a:off x="5216326" y="4774422"/>
            <a:ext cx="1954213" cy="359381"/>
          </a:xfrm>
          <a:prstGeom prst="bevel">
            <a:avLst>
              <a:gd name="adj" fmla="val 5949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钱包自主宙斯时代</a:t>
            </a:r>
            <a:endParaRPr lang="en-US" altLang="zh-CN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gray">
          <a:xfrm>
            <a:off x="969764" y="2571579"/>
            <a:ext cx="206692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、完全为了解决定时启动的问题</a:t>
            </a:r>
            <a:endParaRPr lang="en-US" altLang="zh-CN" sz="1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、无法系统解决任务前后依赖问题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无法解决负载均衡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zh-CN" sz="1400" b="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、无法解决优先级问题</a:t>
            </a:r>
            <a:endParaRPr lang="en-US" altLang="zh-CN" sz="1400" b="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运维的灾难</a:t>
            </a:r>
            <a:endParaRPr lang="en-US" altLang="zh-CN" sz="14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AutoShape 13"/>
          <p:cNvSpPr>
            <a:spLocks noChangeArrowheads="1"/>
          </p:cNvSpPr>
          <p:nvPr/>
        </p:nvSpPr>
        <p:spPr bwMode="gray">
          <a:xfrm>
            <a:off x="3117651" y="4774422"/>
            <a:ext cx="1954213" cy="359381"/>
          </a:xfrm>
          <a:prstGeom prst="bevel">
            <a:avLst>
              <a:gd name="adj" fmla="val 5949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开源宙斯时代</a:t>
            </a:r>
            <a:endParaRPr lang="en-US" altLang="zh-CN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AutoShape 14"/>
          <p:cNvSpPr>
            <a:spLocks noChangeArrowheads="1"/>
          </p:cNvSpPr>
          <p:nvPr/>
        </p:nvSpPr>
        <p:spPr bwMode="gray">
          <a:xfrm>
            <a:off x="991989" y="4774422"/>
            <a:ext cx="1954212" cy="359381"/>
          </a:xfrm>
          <a:prstGeom prst="bevel">
            <a:avLst>
              <a:gd name="adj" fmla="val 5949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当前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Crontab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时代</a:t>
            </a:r>
            <a:endParaRPr lang="en-US" altLang="zh-CN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gray">
          <a:xfrm>
            <a:off x="3059833" y="1995686"/>
            <a:ext cx="2088231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、支持基于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uartz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的定时调度和基于事件的复杂依赖调度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、统一管理及配置任务，收录任务日志</a:t>
            </a:r>
            <a:endParaRPr lang="en-US" altLang="zh-CN" sz="1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一键式运维，轻松快捷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zh-CN" sz="1400" b="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、不支持优先级及报警机制</a:t>
            </a:r>
            <a:endParaRPr lang="en-US" altLang="zh-CN" sz="14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 Box 16"/>
          <p:cNvSpPr txBox="1">
            <a:spLocks noChangeArrowheads="1"/>
          </p:cNvSpPr>
          <p:nvPr/>
        </p:nvSpPr>
        <p:spPr bwMode="gray">
          <a:xfrm>
            <a:off x="5148064" y="2283718"/>
            <a:ext cx="2068513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、支持任务优先级机制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、支持任务失败自动重跑机制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、支持多种任务类型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、优雅升级，智能容灾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、与其他系统集成，成为一个数据平台门户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7216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宽屏演示文稿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606</Words>
  <Application>Microsoft Macintosh PowerPoint</Application>
  <PresentationFormat>全屏显示(16:9)</PresentationFormat>
  <Paragraphs>149</Paragraphs>
  <Slides>20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宽屏演示文稿</vt:lpstr>
      <vt:lpstr>钱包BI数据平台总体规划</vt:lpstr>
      <vt:lpstr>钱包BI历史</vt:lpstr>
      <vt:lpstr>钱包BI系统演变</vt:lpstr>
      <vt:lpstr>当前BI系统架构图</vt:lpstr>
      <vt:lpstr>当前BI系统遇到的问题</vt:lpstr>
      <vt:lpstr>数据仓库领域解决方案概览</vt:lpstr>
      <vt:lpstr>数据仓库通用架构方案</vt:lpstr>
      <vt:lpstr>未来钱包BI系统总体规划概图</vt:lpstr>
      <vt:lpstr>调度系统调研报告及发展规划</vt:lpstr>
      <vt:lpstr>宙斯调度系统界面展示-开发中心</vt:lpstr>
      <vt:lpstr>宙斯调度系统界面展示-调度中心</vt:lpstr>
      <vt:lpstr>宙斯调度系统界面展示-依赖图</vt:lpstr>
      <vt:lpstr>宙斯调度系统运行原理</vt:lpstr>
      <vt:lpstr>宙斯内部模块及运行流程图</vt:lpstr>
      <vt:lpstr>宙斯Scheduler调度框架</vt:lpstr>
      <vt:lpstr>同步工具调研报告及发展规划</vt:lpstr>
      <vt:lpstr>Datax解决的问题</vt:lpstr>
      <vt:lpstr>Datax架构图</vt:lpstr>
      <vt:lpstr>Datax在钱包BI系统中的实践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2015-05-16T23:07:40Z</dcterms:created>
  <dcterms:modified xsi:type="dcterms:W3CDTF">2016-07-26T07:19:44Z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2052</vt:i4>
  </property>
  <property fmtid="{D5CDD505-2E9C-101B-9397-08002B2CF9AE}" pid="3" name="_Version">
    <vt:lpwstr>12.0.4518</vt:lpwstr>
  </property>
</Properties>
</file>