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1" r:id="rId5"/>
    <p:sldId id="263" r:id="rId6"/>
    <p:sldId id="264" r:id="rId7"/>
    <p:sldId id="260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51"/>
    <p:restoredTop sz="86137"/>
  </p:normalViewPr>
  <p:slideViewPr>
    <p:cSldViewPr snapToGrid="0" snapToObjects="1">
      <p:cViewPr varScale="1">
        <p:scale>
          <a:sx n="78" d="100"/>
          <a:sy n="78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4AAF-38BB-6E40-9736-8C8E0ADF676D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BF63A-992E-1441-B05F-05E1A76AF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首先，想问一下大家，你使用过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的哪些产品？这些界面你熟悉吗？可能你和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的接触，更多的是找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要数，做报表，也可能你知道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可以做分析报告，那么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还能干什么呢？对业务能有什么帮助呢？我今天就来介绍下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的产品，让大家知道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除了你常用的服务，还能提供什么。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BF63A-992E-1441-B05F-05E1A76AF7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88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的功能，从用户层面上来说，分为三部分，数据获取，数据展示和数据互动。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BF63A-992E-1441-B05F-05E1A76AF7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数据获取，是指各业务从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获取数据。那么数据获取都有哪些渠道呢？大家最熟悉的应该就是在</a:t>
            </a:r>
            <a:r>
              <a:rPr kumimoji="1" lang="en-US" altLang="zh-CN" dirty="0" err="1" smtClean="0"/>
              <a:t>icafe</a:t>
            </a:r>
            <a:r>
              <a:rPr kumimoji="1" lang="zh-CN" altLang="en-US" dirty="0" smtClean="0"/>
              <a:t>上提需求，然后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同学给你完成。那么除此之外，我们还有别的渠道。演易台，是一个自助拖拽式交互的数据获取和分析工具。用户可以在这上面自由的拖拽数据，制作自己的报表和仪表盘，并可以下载报表，进行简单的分析。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BF63A-992E-1441-B05F-05E1A76AF7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5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数据展示，我们有报表平台，实时大屏和昆仑镜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。这几个展示产品结合，从平台、实时、移动等方面，全面的展示钱包的数据。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BF63A-992E-1441-B05F-05E1A76AF7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数据互动，指的是业务方和数据更深入的应用和交互，包括数说钱包和精准圈人。数说钱包由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分析师制作的电子期刊，为大家进行钱包数据热点解读，大家有感兴趣的数据话题也可以提出来，作为分析的课题。我们希望通过数说钱包能够增加大家的数据意识。精准圈人是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基于商业化场景打造的数据管理合作平台。业务同学可以在这个平台上面圈定一部分人群，例如一周内的活跃用户，新增账户等，对他们进行投放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，发券等行为。这个平台还在开发中。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BF63A-992E-1441-B05F-05E1A76AF7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79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有一个统一数据门户，叫做昆仑镜。这个昆仑镜是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的唯一入口，无论你想要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的任何服务，都能从昆仑镜里进入。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BF63A-992E-1441-B05F-05E1A76AF7A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E561-24A5-1645-AAD8-441DB1FA361A}" type="datetimeFigureOut">
              <a:rPr kumimoji="1" lang="zh-CN" altLang="en-US" smtClean="0"/>
              <a:t>16/10/14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80D8-A2BB-9443-9EB3-22E298B40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BI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产品概览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86099" y="326570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latin typeface="Microsoft YaHei" charset="0"/>
                <a:ea typeface="Microsoft YaHei" charset="0"/>
                <a:cs typeface="Microsoft YaHei" charset="0"/>
              </a:rPr>
              <a:t>你使用过</a:t>
            </a:r>
            <a:r>
              <a:rPr kumimoji="1" lang="en-US" altLang="zh-CN" sz="4000" dirty="0" smtClean="0">
                <a:latin typeface="Microsoft YaHei" charset="0"/>
                <a:ea typeface="Microsoft YaHei" charset="0"/>
                <a:cs typeface="Microsoft YaHei" charset="0"/>
              </a:rPr>
              <a:t>BI</a:t>
            </a:r>
            <a:r>
              <a:rPr kumimoji="1" lang="zh-CN" altLang="en-US" sz="4000" dirty="0" smtClean="0">
                <a:latin typeface="Microsoft YaHei" charset="0"/>
                <a:ea typeface="Microsoft YaHei" charset="0"/>
                <a:cs typeface="Microsoft YaHei" charset="0"/>
              </a:rPr>
              <a:t>的哪些产品？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0" y="1134436"/>
            <a:ext cx="9808029" cy="442486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84" y="2223907"/>
            <a:ext cx="7366000" cy="414337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14" y="2792733"/>
            <a:ext cx="7326086" cy="378405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261" y="571500"/>
            <a:ext cx="3330448" cy="6286500"/>
          </a:xfrm>
          <a:prstGeom prst="rect">
            <a:avLst/>
          </a:prstGeom>
          <a:effectLst/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29" y="1279385"/>
            <a:ext cx="4091722" cy="544414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858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7715" y="1414351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Microsoft YaHei" charset="0"/>
                <a:ea typeface="Microsoft YaHei" charset="0"/>
                <a:cs typeface="Microsoft YaHei" charset="0"/>
              </a:rPr>
              <a:t>数据获取 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6595" y="14143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Microsoft YaHei" charset="0"/>
                <a:ea typeface="Microsoft YaHei" charset="0"/>
                <a:cs typeface="Microsoft YaHei" charset="0"/>
              </a:rPr>
              <a:t>数据展示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68070" y="14143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Microsoft YaHei" charset="0"/>
                <a:ea typeface="Microsoft YaHei" charset="0"/>
                <a:cs typeface="Microsoft YaHei" charset="0"/>
              </a:rPr>
              <a:t>数据互动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7443" y="1224643"/>
            <a:ext cx="2808514" cy="519248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372163" y="1224640"/>
            <a:ext cx="2808514" cy="519248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76884" y="1224641"/>
            <a:ext cx="2808514" cy="519248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43" y="61331"/>
            <a:ext cx="10017955" cy="77142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钱包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BI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122712" y="826523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686986" y="836616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91706" y="826524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97715" y="2416629"/>
            <a:ext cx="1947969" cy="60415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smtClean="0">
                <a:latin typeface="Microsoft YaHei" charset="0"/>
                <a:ea typeface="Microsoft YaHei" charset="0"/>
                <a:cs typeface="Microsoft YaHei" charset="0"/>
              </a:rPr>
              <a:t>提需求</a:t>
            </a:r>
            <a:endParaRPr kumimoji="1" lang="zh-CN" altLang="en-US" sz="20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595" y="2416629"/>
            <a:ext cx="1947969" cy="6041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报表平台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92615" y="3395217"/>
            <a:ext cx="1947969" cy="6041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实时大屏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92615" y="4373805"/>
            <a:ext cx="1947969" cy="6041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昆仑镜</a:t>
            </a: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97714" y="3395216"/>
            <a:ext cx="1947969" cy="60415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演易台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97335" y="2416628"/>
            <a:ext cx="1947969" cy="6041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数说钱包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68070" y="3385928"/>
            <a:ext cx="1947969" cy="6041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精准圈人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7715" y="1414351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Microsoft YaHei" charset="0"/>
                <a:ea typeface="Microsoft YaHei" charset="0"/>
                <a:cs typeface="Microsoft YaHei" charset="0"/>
              </a:rPr>
              <a:t>数据获取 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6595" y="14143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Microsoft YaHei" charset="0"/>
                <a:ea typeface="Microsoft YaHei" charset="0"/>
                <a:cs typeface="Microsoft YaHei" charset="0"/>
              </a:rPr>
              <a:t>数据展示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68070" y="14143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latin typeface="Microsoft YaHei" charset="0"/>
                <a:ea typeface="Microsoft YaHei" charset="0"/>
                <a:cs typeface="Microsoft YaHei" charset="0"/>
              </a:rPr>
              <a:t>数据互动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7443" y="1224643"/>
            <a:ext cx="2808514" cy="5192485"/>
          </a:xfrm>
          <a:prstGeom prst="roundRect">
            <a:avLst/>
          </a:prstGeom>
          <a:noFill/>
          <a:ln>
            <a:prstDash val="lg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372163" y="1224640"/>
            <a:ext cx="2808514" cy="519248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76884" y="1224641"/>
            <a:ext cx="2808514" cy="519248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43" y="61331"/>
            <a:ext cx="10017955" cy="77142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钱包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BI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122712" y="826523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686986" y="836616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91706" y="826524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97715" y="2416629"/>
            <a:ext cx="1947969" cy="60415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smtClean="0">
                <a:latin typeface="Microsoft YaHei" charset="0"/>
                <a:ea typeface="Microsoft YaHei" charset="0"/>
                <a:cs typeface="Microsoft YaHei" charset="0"/>
              </a:rPr>
              <a:t>提需求</a:t>
            </a:r>
            <a:endParaRPr kumimoji="1" lang="zh-CN" altLang="en-US" sz="20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595" y="2416629"/>
            <a:ext cx="1947969" cy="6041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报表平台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92615" y="3395217"/>
            <a:ext cx="1947969" cy="6041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实时大屏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92615" y="4373805"/>
            <a:ext cx="1947969" cy="6041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昆仑镜</a:t>
            </a:r>
            <a:r>
              <a:rPr kumimoji="1" lang="en-US" altLang="zh-CN" sz="2000" b="1" dirty="0" smtClean="0"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97714" y="3395216"/>
            <a:ext cx="1947969" cy="60415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演易台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97335" y="2416628"/>
            <a:ext cx="1947969" cy="6041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数说钱包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07" y="1239358"/>
            <a:ext cx="6353797" cy="491587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74" y="2234065"/>
            <a:ext cx="8502726" cy="439181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矩形 21"/>
          <p:cNvSpPr/>
          <p:nvPr/>
        </p:nvSpPr>
        <p:spPr>
          <a:xfrm>
            <a:off x="8497335" y="3395215"/>
            <a:ext cx="1947969" cy="6041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精准圈人</a:t>
            </a:r>
            <a:endParaRPr kumimoji="1"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7443" y="61331"/>
            <a:ext cx="10017955" cy="77142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钱包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BI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122712" y="826523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686986" y="836616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91706" y="826524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3"/>
          <p:cNvGrpSpPr/>
          <p:nvPr/>
        </p:nvGrpSpPr>
        <p:grpSpPr>
          <a:xfrm>
            <a:off x="4372163" y="1224640"/>
            <a:ext cx="2808514" cy="5192485"/>
            <a:chOff x="4372163" y="1224640"/>
            <a:chExt cx="2808514" cy="5192485"/>
          </a:xfrm>
        </p:grpSpPr>
        <p:sp>
          <p:nvSpPr>
            <p:cNvPr id="3" name="文本框 2"/>
            <p:cNvSpPr txBox="1"/>
            <p:nvPr/>
          </p:nvSpPr>
          <p:spPr>
            <a:xfrm>
              <a:off x="4866595" y="141435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latin typeface="Microsoft YaHei" charset="0"/>
                  <a:ea typeface="Microsoft YaHei" charset="0"/>
                  <a:cs typeface="Microsoft YaHei" charset="0"/>
                </a:rPr>
                <a:t>数据展示</a:t>
              </a:r>
              <a:endPara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372163" y="1224640"/>
              <a:ext cx="2808514" cy="5192485"/>
            </a:xfrm>
            <a:prstGeom prst="roundRect">
              <a:avLst/>
            </a:prstGeom>
            <a:noFill/>
            <a:ln>
              <a:prstDash val="lgDash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66595" y="2416629"/>
              <a:ext cx="1947969" cy="6041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报表平台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92615" y="3395217"/>
              <a:ext cx="1947969" cy="6041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实时大屏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892615" y="4373805"/>
              <a:ext cx="1947969" cy="6041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昆仑镜</a:t>
              </a:r>
              <a:r>
                <a:rPr kumimoji="1" lang="en-US" altLang="zh-CN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APP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856877" y="1228499"/>
            <a:ext cx="2808514" cy="5192485"/>
            <a:chOff x="767443" y="1224643"/>
            <a:chExt cx="2808514" cy="5192485"/>
          </a:xfrm>
        </p:grpSpPr>
        <p:sp>
          <p:nvSpPr>
            <p:cNvPr id="2" name="文本框 1"/>
            <p:cNvSpPr txBox="1"/>
            <p:nvPr/>
          </p:nvSpPr>
          <p:spPr>
            <a:xfrm>
              <a:off x="1197715" y="1414351"/>
              <a:ext cx="19479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latin typeface="Microsoft YaHei" charset="0"/>
                  <a:ea typeface="Microsoft YaHei" charset="0"/>
                  <a:cs typeface="Microsoft YaHei" charset="0"/>
                </a:rPr>
                <a:t>数据获取 </a:t>
              </a:r>
              <a:endPara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67443" y="1224643"/>
              <a:ext cx="2808514" cy="5192485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97715" y="2416629"/>
              <a:ext cx="1947969" cy="60415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smtClean="0">
                  <a:latin typeface="Microsoft YaHei" charset="0"/>
                  <a:ea typeface="Microsoft YaHei" charset="0"/>
                  <a:cs typeface="Microsoft YaHei" charset="0"/>
                </a:rPr>
                <a:t>提需求</a:t>
              </a:r>
              <a:endParaRPr kumimoji="1" lang="zh-CN" altLang="en-US" sz="20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97714" y="3395216"/>
              <a:ext cx="1947969" cy="60415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演易台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93" y="1022464"/>
            <a:ext cx="7970454" cy="359584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92" y="1941973"/>
            <a:ext cx="7625001" cy="428906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86" y="997813"/>
            <a:ext cx="3042275" cy="574255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组 26"/>
          <p:cNvGrpSpPr/>
          <p:nvPr/>
        </p:nvGrpSpPr>
        <p:grpSpPr>
          <a:xfrm>
            <a:off x="7976884" y="1224641"/>
            <a:ext cx="2808514" cy="5192485"/>
            <a:chOff x="7976884" y="1224641"/>
            <a:chExt cx="2808514" cy="5192485"/>
          </a:xfrm>
        </p:grpSpPr>
        <p:grpSp>
          <p:nvGrpSpPr>
            <p:cNvPr id="13" name="组 12"/>
            <p:cNvGrpSpPr/>
            <p:nvPr/>
          </p:nvGrpSpPr>
          <p:grpSpPr>
            <a:xfrm>
              <a:off x="7976884" y="1224641"/>
              <a:ext cx="2808514" cy="5192485"/>
              <a:chOff x="7976884" y="1224641"/>
              <a:chExt cx="2808514" cy="519248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8468070" y="1414350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200" b="1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数据互动</a:t>
                </a:r>
                <a:endParaRPr kumimoji="1" lang="zh-CN" altLang="en-US" sz="3200" b="1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7976884" y="1224641"/>
                <a:ext cx="2808514" cy="5192485"/>
              </a:xfrm>
              <a:prstGeom prst="round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497335" y="2416628"/>
                <a:ext cx="1947969" cy="6041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b="1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数说钱包</a:t>
                </a:r>
                <a:endParaRPr kumimoji="1" lang="zh-CN" altLang="en-US" sz="2000" b="1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468070" y="3336137"/>
              <a:ext cx="1947969" cy="6041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精准圈人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28828 0.0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7443" y="61331"/>
            <a:ext cx="10017955" cy="77142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钱包</a:t>
            </a:r>
            <a:r>
              <a:rPr kumimoji="1" lang="en-US" altLang="zh-CN" sz="32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BI</a:t>
            </a:r>
            <a:endParaRPr kumimoji="1" lang="zh-CN" altLang="en-US" sz="3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122712" y="826523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686986" y="836616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91706" y="826524"/>
            <a:ext cx="359228" cy="391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4372163" y="1224640"/>
            <a:ext cx="2808514" cy="5192485"/>
            <a:chOff x="4372163" y="1224640"/>
            <a:chExt cx="2808514" cy="5192485"/>
          </a:xfrm>
        </p:grpSpPr>
        <p:sp>
          <p:nvSpPr>
            <p:cNvPr id="3" name="文本框 2"/>
            <p:cNvSpPr txBox="1"/>
            <p:nvPr/>
          </p:nvSpPr>
          <p:spPr>
            <a:xfrm>
              <a:off x="4866595" y="1414351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latin typeface="Microsoft YaHei" charset="0"/>
                  <a:ea typeface="Microsoft YaHei" charset="0"/>
                  <a:cs typeface="Microsoft YaHei" charset="0"/>
                </a:rPr>
                <a:t>数据展示</a:t>
              </a:r>
              <a:endPara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372163" y="1224640"/>
              <a:ext cx="2808514" cy="5192485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66595" y="2416629"/>
              <a:ext cx="1947969" cy="6041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报表平台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92615" y="3395217"/>
              <a:ext cx="1947969" cy="6041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实时大屏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892615" y="4373805"/>
              <a:ext cx="1947969" cy="6041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昆仑镜</a:t>
              </a:r>
              <a:r>
                <a:rPr kumimoji="1" lang="en-US" altLang="zh-CN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APP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767443" y="1224643"/>
            <a:ext cx="2808514" cy="5192485"/>
            <a:chOff x="767443" y="1224643"/>
            <a:chExt cx="2808514" cy="5192485"/>
          </a:xfrm>
        </p:grpSpPr>
        <p:sp>
          <p:nvSpPr>
            <p:cNvPr id="2" name="文本框 1"/>
            <p:cNvSpPr txBox="1"/>
            <p:nvPr/>
          </p:nvSpPr>
          <p:spPr>
            <a:xfrm>
              <a:off x="1197715" y="1414351"/>
              <a:ext cx="19479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latin typeface="Microsoft YaHei" charset="0"/>
                  <a:ea typeface="Microsoft YaHei" charset="0"/>
                  <a:cs typeface="Microsoft YaHei" charset="0"/>
                </a:rPr>
                <a:t>数据获取 </a:t>
              </a:r>
              <a:endPara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67443" y="1224643"/>
              <a:ext cx="2808514" cy="5192485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97715" y="2416629"/>
              <a:ext cx="1947969" cy="60415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smtClean="0">
                  <a:latin typeface="Microsoft YaHei" charset="0"/>
                  <a:ea typeface="Microsoft YaHei" charset="0"/>
                  <a:cs typeface="Microsoft YaHei" charset="0"/>
                </a:rPr>
                <a:t>提需求</a:t>
              </a:r>
              <a:endParaRPr kumimoji="1" lang="zh-CN" altLang="en-US" sz="2000" b="1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97714" y="3395216"/>
              <a:ext cx="1947969" cy="60415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演易台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57" y="1114465"/>
            <a:ext cx="4263056" cy="567210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组 13"/>
          <p:cNvGrpSpPr/>
          <p:nvPr/>
        </p:nvGrpSpPr>
        <p:grpSpPr>
          <a:xfrm>
            <a:off x="7976884" y="1224641"/>
            <a:ext cx="2808514" cy="5192485"/>
            <a:chOff x="7976884" y="1224641"/>
            <a:chExt cx="2808514" cy="5192485"/>
          </a:xfrm>
        </p:grpSpPr>
        <p:grpSp>
          <p:nvGrpSpPr>
            <p:cNvPr id="18" name="组 17"/>
            <p:cNvGrpSpPr/>
            <p:nvPr/>
          </p:nvGrpSpPr>
          <p:grpSpPr>
            <a:xfrm>
              <a:off x="7976884" y="1224641"/>
              <a:ext cx="2808514" cy="5192485"/>
              <a:chOff x="7976884" y="1224641"/>
              <a:chExt cx="2808514" cy="519248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8468070" y="1414350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200" b="1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数据互动</a:t>
                </a:r>
                <a:endParaRPr kumimoji="1" lang="zh-CN" altLang="en-US" sz="3200" b="1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7976884" y="1224641"/>
                <a:ext cx="2808514" cy="5192485"/>
              </a:xfrm>
              <a:prstGeom prst="roundRect">
                <a:avLst/>
              </a:prstGeom>
              <a:noFill/>
              <a:ln>
                <a:prstDash val="lgDash"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497335" y="2416628"/>
                <a:ext cx="1947969" cy="6041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b="1" dirty="0" smtClean="0">
                    <a:latin typeface="Microsoft YaHei" charset="0"/>
                    <a:ea typeface="Microsoft YaHei" charset="0"/>
                    <a:cs typeface="Microsoft YaHei" charset="0"/>
                  </a:rPr>
                  <a:t>数说钱包</a:t>
                </a:r>
                <a:endParaRPr kumimoji="1" lang="zh-CN" altLang="en-US" sz="2000" b="1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468070" y="3395216"/>
              <a:ext cx="1947969" cy="6041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 smtClean="0">
                  <a:latin typeface="Microsoft YaHei" charset="0"/>
                  <a:ea typeface="Microsoft YaHei" charset="0"/>
                  <a:cs typeface="Microsoft YaHei" charset="0"/>
                </a:rPr>
                <a:t>精准圈人</a:t>
              </a:r>
              <a:endParaRPr kumimoji="1" lang="zh-CN" altLang="en-US" sz="2000" b="1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61" y="3211082"/>
            <a:ext cx="8616046" cy="3098236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59531 0.006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4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9" y="1222467"/>
            <a:ext cx="8329989" cy="413485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974224" y="461580"/>
            <a:ext cx="53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昆仑镜</a:t>
            </a:r>
            <a:r>
              <a:rPr kumimoji="1"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钱包数据入口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0036" y="28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30" y="2483073"/>
            <a:ext cx="8440670" cy="437492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796143" y="1222467"/>
            <a:ext cx="522514" cy="312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7400" y="3905795"/>
            <a:ext cx="522514" cy="312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68929" y="164487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6000" dirty="0" smtClean="0">
                <a:latin typeface="Microsoft YaHei" charset="0"/>
                <a:ea typeface="Microsoft YaHei" charset="0"/>
                <a:cs typeface="Microsoft YaHei" charset="0"/>
              </a:rPr>
              <a:t>THANKS</a:t>
            </a:r>
            <a:r>
              <a:rPr kumimoji="1" lang="zh-CN" altLang="en-US" sz="6000" dirty="0" smtClean="0">
                <a:latin typeface="Microsoft YaHei" charset="0"/>
                <a:ea typeface="Microsoft YaHei" charset="0"/>
                <a:cs typeface="Microsoft YaHei" charset="0"/>
              </a:rPr>
              <a:t>！</a:t>
            </a:r>
            <a:endParaRPr kumimoji="1" lang="zh-CN" altLang="en-US" sz="6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529</Words>
  <Application>Microsoft Macintosh PowerPoint</Application>
  <PresentationFormat>宽屏</PresentationFormat>
  <Paragraphs>60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Microsoft YaHei</vt:lpstr>
      <vt:lpstr>宋体</vt:lpstr>
      <vt:lpstr>Arial</vt:lpstr>
      <vt:lpstr>Office 主题</vt:lpstr>
      <vt:lpstr>BI产品概览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BI产品化进程</dc:title>
  <dc:creator>娇 乔</dc:creator>
  <cp:lastModifiedBy>娇 乔</cp:lastModifiedBy>
  <cp:revision>78</cp:revision>
  <cp:lastPrinted>2016-10-10T11:34:12Z</cp:lastPrinted>
  <dcterms:created xsi:type="dcterms:W3CDTF">2016-10-09T02:38:40Z</dcterms:created>
  <dcterms:modified xsi:type="dcterms:W3CDTF">2016-10-14T09:34:20Z</dcterms:modified>
</cp:coreProperties>
</file>