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2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8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5.png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image" Target="../media/image8.png"/><Relationship Id="rId3" Type="http://schemas.openxmlformats.org/officeDocument/2006/relationships/tags" Target="../tags/tag77.xml"/><Relationship Id="rId2" Type="http://schemas.openxmlformats.org/officeDocument/2006/relationships/image" Target="../media/image7.png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9.png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双色球</a:t>
            </a:r>
            <a:r>
              <a:rPr lang="en-US" altLang="zh-CN"/>
              <a:t>---每周二、四、日开奖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352675"/>
            <a:ext cx="10968990" cy="3033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313815"/>
            <a:ext cx="10735945" cy="8686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911350"/>
            <a:ext cx="10968990" cy="39160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七乐彩</a:t>
            </a:r>
            <a:r>
              <a:rPr lang="en-US" altLang="zh-CN"/>
              <a:t>---每周一、三、五开奖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2155" y="2427605"/>
            <a:ext cx="8523605" cy="410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4495" y="1513840"/>
            <a:ext cx="11383010" cy="5340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0220" y="1521460"/>
            <a:ext cx="6124575" cy="4695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快乐8</a:t>
            </a:r>
            <a:r>
              <a:rPr lang="en-US" altLang="zh-CN"/>
              <a:t>---每天开奖一次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4380" y="2597150"/>
            <a:ext cx="10968990" cy="3815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313815"/>
            <a:ext cx="11261725" cy="8642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8270" y="1410970"/>
            <a:ext cx="554101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commondata" val="eyJoZGlkIjoiZDAyMDRjZmIwMTlmOWU3OWY5MTBiZTE2NmIzZjY4ZmY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田天</cp:lastModifiedBy>
  <cp:revision>155</cp:revision>
  <dcterms:created xsi:type="dcterms:W3CDTF">2019-06-19T02:08:00Z</dcterms:created>
  <dcterms:modified xsi:type="dcterms:W3CDTF">2024-02-22T15:54:12Z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58FA8C65254345398AF130CE95617F80_11</vt:lpwstr>
  </property>
</Properties>
</file>