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62" r:id="rId3"/>
    <p:sldId id="257" r:id="rId4"/>
    <p:sldId id="264" r:id="rId5"/>
    <p:sldId id="263" r:id="rId6"/>
    <p:sldId id="258" r:id="rId7"/>
    <p:sldId id="26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FB0EB7-7D4A-4ADD-92C5-47CCBA296388}" v="105" dt="2023-11-30T21:41:18.4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vigan, Patrick (HC/SC)" userId="d2ed00a1-8a4c-459d-9c35-f8217f92dfbc" providerId="ADAL" clId="{25FB0EB7-7D4A-4ADD-92C5-47CCBA296388}"/>
    <pc:docChg chg="undo custSel addSld delSld modSld sldOrd addMainMaster delMainMaster">
      <pc:chgData name="Gavigan, Patrick (HC/SC)" userId="d2ed00a1-8a4c-459d-9c35-f8217f92dfbc" providerId="ADAL" clId="{25FB0EB7-7D4A-4ADD-92C5-47CCBA296388}" dt="2023-11-30T21:43:44.632" v="1700" actId="6549"/>
      <pc:docMkLst>
        <pc:docMk/>
      </pc:docMkLst>
      <pc:sldChg chg="addSp delSp modSp new mod modMedia setBg modClrScheme delAnim setClrOvrMap chgLayout">
        <pc:chgData name="Gavigan, Patrick (HC/SC)" userId="d2ed00a1-8a4c-459d-9c35-f8217f92dfbc" providerId="ADAL" clId="{25FB0EB7-7D4A-4ADD-92C5-47CCBA296388}" dt="2023-11-30T20:05:58.293" v="589" actId="5793"/>
        <pc:sldMkLst>
          <pc:docMk/>
          <pc:sldMk cId="3953918262" sldId="256"/>
        </pc:sldMkLst>
        <pc:spChg chg="mod">
          <ac:chgData name="Gavigan, Patrick (HC/SC)" userId="d2ed00a1-8a4c-459d-9c35-f8217f92dfbc" providerId="ADAL" clId="{25FB0EB7-7D4A-4ADD-92C5-47CCBA296388}" dt="2023-11-30T18:20:52.218" v="130" actId="26606"/>
          <ac:spMkLst>
            <pc:docMk/>
            <pc:sldMk cId="3953918262" sldId="256"/>
            <ac:spMk id="2" creationId="{BAB0AED9-D376-FE1D-7C18-6D573B7F107D}"/>
          </ac:spMkLst>
        </pc:spChg>
        <pc:spChg chg="mod">
          <ac:chgData name="Gavigan, Patrick (HC/SC)" userId="d2ed00a1-8a4c-459d-9c35-f8217f92dfbc" providerId="ADAL" clId="{25FB0EB7-7D4A-4ADD-92C5-47CCBA296388}" dt="2023-11-30T20:05:58.293" v="589" actId="5793"/>
          <ac:spMkLst>
            <pc:docMk/>
            <pc:sldMk cId="3953918262" sldId="256"/>
            <ac:spMk id="3" creationId="{469AD544-FDF1-7800-2348-0AAF44CFCF3A}"/>
          </ac:spMkLst>
        </pc:spChg>
        <pc:spChg chg="add del">
          <ac:chgData name="Gavigan, Patrick (HC/SC)" userId="d2ed00a1-8a4c-459d-9c35-f8217f92dfbc" providerId="ADAL" clId="{25FB0EB7-7D4A-4ADD-92C5-47CCBA296388}" dt="2023-11-30T18:20:43.466" v="123" actId="26606"/>
          <ac:spMkLst>
            <pc:docMk/>
            <pc:sldMk cId="3953918262" sldId="256"/>
            <ac:spMk id="9" creationId="{4EFE82FE-7465-AE46-88DF-34D347E83B84}"/>
          </ac:spMkLst>
        </pc:spChg>
        <pc:spChg chg="add del">
          <ac:chgData name="Gavigan, Patrick (HC/SC)" userId="d2ed00a1-8a4c-459d-9c35-f8217f92dfbc" providerId="ADAL" clId="{25FB0EB7-7D4A-4ADD-92C5-47CCBA296388}" dt="2023-11-30T18:20:43.466" v="123" actId="26606"/>
          <ac:spMkLst>
            <pc:docMk/>
            <pc:sldMk cId="3953918262" sldId="256"/>
            <ac:spMk id="11" creationId="{8B80D579-AC08-8D49-BB6A-21123F80B589}"/>
          </ac:spMkLst>
        </pc:spChg>
        <pc:spChg chg="add del">
          <ac:chgData name="Gavigan, Patrick (HC/SC)" userId="d2ed00a1-8a4c-459d-9c35-f8217f92dfbc" providerId="ADAL" clId="{25FB0EB7-7D4A-4ADD-92C5-47CCBA296388}" dt="2023-11-30T18:20:46.393" v="125" actId="26606"/>
          <ac:spMkLst>
            <pc:docMk/>
            <pc:sldMk cId="3953918262" sldId="256"/>
            <ac:spMk id="23" creationId="{D68BD3C7-834E-43F0-9527-BB190AD2F94B}"/>
          </ac:spMkLst>
        </pc:spChg>
        <pc:spChg chg="add del">
          <ac:chgData name="Gavigan, Patrick (HC/SC)" userId="d2ed00a1-8a4c-459d-9c35-f8217f92dfbc" providerId="ADAL" clId="{25FB0EB7-7D4A-4ADD-92C5-47CCBA296388}" dt="2023-11-30T18:20:46.393" v="125" actId="26606"/>
          <ac:spMkLst>
            <pc:docMk/>
            <pc:sldMk cId="3953918262" sldId="256"/>
            <ac:spMk id="24" creationId="{94B53B4F-080C-8523-03AD-871CC3B8D168}"/>
          </ac:spMkLst>
        </pc:spChg>
        <pc:spChg chg="add del">
          <ac:chgData name="Gavigan, Patrick (HC/SC)" userId="d2ed00a1-8a4c-459d-9c35-f8217f92dfbc" providerId="ADAL" clId="{25FB0EB7-7D4A-4ADD-92C5-47CCBA296388}" dt="2023-11-30T18:20:46.393" v="125" actId="26606"/>
          <ac:spMkLst>
            <pc:docMk/>
            <pc:sldMk cId="3953918262" sldId="256"/>
            <ac:spMk id="25" creationId="{C9824305-C48E-445C-A06D-E9D658EA48A7}"/>
          </ac:spMkLst>
        </pc:spChg>
        <pc:spChg chg="add del">
          <ac:chgData name="Gavigan, Patrick (HC/SC)" userId="d2ed00a1-8a4c-459d-9c35-f8217f92dfbc" providerId="ADAL" clId="{25FB0EB7-7D4A-4ADD-92C5-47CCBA296388}" dt="2023-11-30T18:20:46.393" v="125" actId="26606"/>
          <ac:spMkLst>
            <pc:docMk/>
            <pc:sldMk cId="3953918262" sldId="256"/>
            <ac:spMk id="26" creationId="{D53B790B-70BD-FD52-2540-F1DA4882170E}"/>
          </ac:spMkLst>
        </pc:spChg>
        <pc:spChg chg="add del">
          <ac:chgData name="Gavigan, Patrick (HC/SC)" userId="d2ed00a1-8a4c-459d-9c35-f8217f92dfbc" providerId="ADAL" clId="{25FB0EB7-7D4A-4ADD-92C5-47CCBA296388}" dt="2023-11-30T18:20:46.393" v="125" actId="26606"/>
          <ac:spMkLst>
            <pc:docMk/>
            <pc:sldMk cId="3953918262" sldId="256"/>
            <ac:spMk id="31" creationId="{63BABD39-DADC-45D4-81D2-0BA1BE6EED93}"/>
          </ac:spMkLst>
        </pc:spChg>
        <pc:spChg chg="add del">
          <ac:chgData name="Gavigan, Patrick (HC/SC)" userId="d2ed00a1-8a4c-459d-9c35-f8217f92dfbc" providerId="ADAL" clId="{25FB0EB7-7D4A-4ADD-92C5-47CCBA296388}" dt="2023-11-30T18:20:46.393" v="125" actId="26606"/>
          <ac:spMkLst>
            <pc:docMk/>
            <pc:sldMk cId="3953918262" sldId="256"/>
            <ac:spMk id="32" creationId="{FEF4583F-0B72-4942-B10E-222C912C574D}"/>
          </ac:spMkLst>
        </pc:spChg>
        <pc:spChg chg="add del">
          <ac:chgData name="Gavigan, Patrick (HC/SC)" userId="d2ed00a1-8a4c-459d-9c35-f8217f92dfbc" providerId="ADAL" clId="{25FB0EB7-7D4A-4ADD-92C5-47CCBA296388}" dt="2023-11-30T18:20:46.393" v="125" actId="26606"/>
          <ac:spMkLst>
            <pc:docMk/>
            <pc:sldMk cId="3953918262" sldId="256"/>
            <ac:spMk id="33" creationId="{73C994B4-9721-4148-9EEC-6793CECDE8DD}"/>
          </ac:spMkLst>
        </pc:spChg>
        <pc:spChg chg="add del">
          <ac:chgData name="Gavigan, Patrick (HC/SC)" userId="d2ed00a1-8a4c-459d-9c35-f8217f92dfbc" providerId="ADAL" clId="{25FB0EB7-7D4A-4ADD-92C5-47CCBA296388}" dt="2023-11-30T18:20:50.748" v="127" actId="26606"/>
          <ac:spMkLst>
            <pc:docMk/>
            <pc:sldMk cId="3953918262" sldId="256"/>
            <ac:spMk id="36" creationId="{09646535-AEF6-4883-A4F9-EEC1F8B4319E}"/>
          </ac:spMkLst>
        </pc:spChg>
        <pc:spChg chg="add del">
          <ac:chgData name="Gavigan, Patrick (HC/SC)" userId="d2ed00a1-8a4c-459d-9c35-f8217f92dfbc" providerId="ADAL" clId="{25FB0EB7-7D4A-4ADD-92C5-47CCBA296388}" dt="2023-11-30T18:20:50.748" v="127" actId="26606"/>
          <ac:spMkLst>
            <pc:docMk/>
            <pc:sldMk cId="3953918262" sldId="256"/>
            <ac:spMk id="37" creationId="{05D1035C-3BF0-4FE0-B3A3-1062F86009CA}"/>
          </ac:spMkLst>
        </pc:spChg>
        <pc:spChg chg="add del">
          <ac:chgData name="Gavigan, Patrick (HC/SC)" userId="d2ed00a1-8a4c-459d-9c35-f8217f92dfbc" providerId="ADAL" clId="{25FB0EB7-7D4A-4ADD-92C5-47CCBA296388}" dt="2023-11-30T18:20:52.181" v="129" actId="26606"/>
          <ac:spMkLst>
            <pc:docMk/>
            <pc:sldMk cId="3953918262" sldId="256"/>
            <ac:spMk id="40" creationId="{A7971386-B2B0-4A38-8D3B-8CF23AAA610C}"/>
          </ac:spMkLst>
        </pc:spChg>
        <pc:spChg chg="add del">
          <ac:chgData name="Gavigan, Patrick (HC/SC)" userId="d2ed00a1-8a4c-459d-9c35-f8217f92dfbc" providerId="ADAL" clId="{25FB0EB7-7D4A-4ADD-92C5-47CCBA296388}" dt="2023-11-30T18:20:52.181" v="129" actId="26606"/>
          <ac:spMkLst>
            <pc:docMk/>
            <pc:sldMk cId="3953918262" sldId="256"/>
            <ac:spMk id="41" creationId="{96AE4BD0-E2D6-4FE1-9295-59E338A45340}"/>
          </ac:spMkLst>
        </pc:spChg>
        <pc:spChg chg="add del">
          <ac:chgData name="Gavigan, Patrick (HC/SC)" userId="d2ed00a1-8a4c-459d-9c35-f8217f92dfbc" providerId="ADAL" clId="{25FB0EB7-7D4A-4ADD-92C5-47CCBA296388}" dt="2023-11-30T18:20:52.181" v="129" actId="26606"/>
          <ac:spMkLst>
            <pc:docMk/>
            <pc:sldMk cId="3953918262" sldId="256"/>
            <ac:spMk id="42" creationId="{0D29D77D-2D4E-4868-960B-BEDA724F5CE2}"/>
          </ac:spMkLst>
        </pc:spChg>
        <pc:spChg chg="add">
          <ac:chgData name="Gavigan, Patrick (HC/SC)" userId="d2ed00a1-8a4c-459d-9c35-f8217f92dfbc" providerId="ADAL" clId="{25FB0EB7-7D4A-4ADD-92C5-47CCBA296388}" dt="2023-11-30T18:20:52.218" v="130" actId="26606"/>
          <ac:spMkLst>
            <pc:docMk/>
            <pc:sldMk cId="3953918262" sldId="256"/>
            <ac:spMk id="45" creationId="{09646535-AEF6-4883-A4F9-EEC1F8B4319E}"/>
          </ac:spMkLst>
        </pc:spChg>
        <pc:spChg chg="add">
          <ac:chgData name="Gavigan, Patrick (HC/SC)" userId="d2ed00a1-8a4c-459d-9c35-f8217f92dfbc" providerId="ADAL" clId="{25FB0EB7-7D4A-4ADD-92C5-47CCBA296388}" dt="2023-11-30T18:20:52.218" v="130" actId="26606"/>
          <ac:spMkLst>
            <pc:docMk/>
            <pc:sldMk cId="3953918262" sldId="256"/>
            <ac:spMk id="46" creationId="{05D1035C-3BF0-4FE0-B3A3-1062F86009CA}"/>
          </ac:spMkLst>
        </pc:spChg>
        <pc:grpChg chg="add del">
          <ac:chgData name="Gavigan, Patrick (HC/SC)" userId="d2ed00a1-8a4c-459d-9c35-f8217f92dfbc" providerId="ADAL" clId="{25FB0EB7-7D4A-4ADD-92C5-47CCBA296388}" dt="2023-11-30T18:20:43.466" v="123" actId="26606"/>
          <ac:grpSpMkLst>
            <pc:docMk/>
            <pc:sldMk cId="3953918262" sldId="256"/>
            <ac:grpSpMk id="15" creationId="{44406D7A-DB1A-D940-8AD1-93FAF9DD7199}"/>
          </ac:grpSpMkLst>
        </pc:grpChg>
        <pc:picChg chg="add del mod">
          <ac:chgData name="Gavigan, Patrick (HC/SC)" userId="d2ed00a1-8a4c-459d-9c35-f8217f92dfbc" providerId="ADAL" clId="{25FB0EB7-7D4A-4ADD-92C5-47CCBA296388}" dt="2023-11-30T18:20:43.466" v="123" actId="26606"/>
          <ac:picMkLst>
            <pc:docMk/>
            <pc:sldMk cId="3953918262" sldId="256"/>
            <ac:picMk id="4" creationId="{A5A78863-96C4-E4BF-B612-F463255EF990}"/>
          </ac:picMkLst>
        </pc:picChg>
        <pc:picChg chg="add del">
          <ac:chgData name="Gavigan, Patrick (HC/SC)" userId="d2ed00a1-8a4c-459d-9c35-f8217f92dfbc" providerId="ADAL" clId="{25FB0EB7-7D4A-4ADD-92C5-47CCBA296388}" dt="2023-11-30T18:20:46.393" v="125" actId="26606"/>
          <ac:picMkLst>
            <pc:docMk/>
            <pc:sldMk cId="3953918262" sldId="256"/>
            <ac:picMk id="34" creationId="{D9E36525-E7FD-8961-2164-3828746E6848}"/>
          </ac:picMkLst>
        </pc:picChg>
        <pc:picChg chg="add del">
          <ac:chgData name="Gavigan, Patrick (HC/SC)" userId="d2ed00a1-8a4c-459d-9c35-f8217f92dfbc" providerId="ADAL" clId="{25FB0EB7-7D4A-4ADD-92C5-47CCBA296388}" dt="2023-11-30T18:20:50.748" v="127" actId="26606"/>
          <ac:picMkLst>
            <pc:docMk/>
            <pc:sldMk cId="3953918262" sldId="256"/>
            <ac:picMk id="38" creationId="{E8D0A35F-6C16-92E2-526B-BFD1A7A5B47C}"/>
          </ac:picMkLst>
        </pc:picChg>
        <pc:picChg chg="add del">
          <ac:chgData name="Gavigan, Patrick (HC/SC)" userId="d2ed00a1-8a4c-459d-9c35-f8217f92dfbc" providerId="ADAL" clId="{25FB0EB7-7D4A-4ADD-92C5-47CCBA296388}" dt="2023-11-30T18:20:52.181" v="129" actId="26606"/>
          <ac:picMkLst>
            <pc:docMk/>
            <pc:sldMk cId="3953918262" sldId="256"/>
            <ac:picMk id="43" creationId="{03FE4C4D-79A9-3D8F-5A25-A35AEBB87F1E}"/>
          </ac:picMkLst>
        </pc:picChg>
        <pc:picChg chg="add mod">
          <ac:chgData name="Gavigan, Patrick (HC/SC)" userId="d2ed00a1-8a4c-459d-9c35-f8217f92dfbc" providerId="ADAL" clId="{25FB0EB7-7D4A-4ADD-92C5-47CCBA296388}" dt="2023-11-30T18:20:55.546" v="131" actId="27614"/>
          <ac:picMkLst>
            <pc:docMk/>
            <pc:sldMk cId="3953918262" sldId="256"/>
            <ac:picMk id="47" creationId="{E8D0A35F-6C16-92E2-526B-BFD1A7A5B47C}"/>
          </ac:picMkLst>
        </pc:picChg>
        <pc:cxnChg chg="add del">
          <ac:chgData name="Gavigan, Patrick (HC/SC)" userId="d2ed00a1-8a4c-459d-9c35-f8217f92dfbc" providerId="ADAL" clId="{25FB0EB7-7D4A-4ADD-92C5-47CCBA296388}" dt="2023-11-30T18:20:43.466" v="123" actId="26606"/>
          <ac:cxnSpMkLst>
            <pc:docMk/>
            <pc:sldMk cId="3953918262" sldId="256"/>
            <ac:cxnSpMk id="13" creationId="{EC392F51-F23E-E242-9750-A5B1F128E573}"/>
          </ac:cxnSpMkLst>
        </pc:cxnChg>
        <pc:cxnChg chg="add del">
          <ac:chgData name="Gavigan, Patrick (HC/SC)" userId="d2ed00a1-8a4c-459d-9c35-f8217f92dfbc" providerId="ADAL" clId="{25FB0EB7-7D4A-4ADD-92C5-47CCBA296388}" dt="2023-11-30T18:20:46.393" v="125" actId="26606"/>
          <ac:cxnSpMkLst>
            <pc:docMk/>
            <pc:sldMk cId="3953918262" sldId="256"/>
            <ac:cxnSpMk id="27" creationId="{CF534936-0C2D-4585-AA0A-DF52422A03C6}"/>
          </ac:cxnSpMkLst>
        </pc:cxnChg>
        <pc:cxnChg chg="add del">
          <ac:chgData name="Gavigan, Patrick (HC/SC)" userId="d2ed00a1-8a4c-459d-9c35-f8217f92dfbc" providerId="ADAL" clId="{25FB0EB7-7D4A-4ADD-92C5-47CCBA296388}" dt="2023-11-30T18:20:46.393" v="125" actId="26606"/>
          <ac:cxnSpMkLst>
            <pc:docMk/>
            <pc:sldMk cId="3953918262" sldId="256"/>
            <ac:cxnSpMk id="28" creationId="{7D4FC5F0-CBD6-AEEB-4902-28D624068890}"/>
          </ac:cxnSpMkLst>
        </pc:cxnChg>
        <pc:cxnChg chg="add del">
          <ac:chgData name="Gavigan, Patrick (HC/SC)" userId="d2ed00a1-8a4c-459d-9c35-f8217f92dfbc" providerId="ADAL" clId="{25FB0EB7-7D4A-4ADD-92C5-47CCBA296388}" dt="2023-11-30T18:20:46.393" v="125" actId="26606"/>
          <ac:cxnSpMkLst>
            <pc:docMk/>
            <pc:sldMk cId="3953918262" sldId="256"/>
            <ac:cxnSpMk id="29" creationId="{70C5A755-0384-4BD5-84CB-3A02C1C7F466}"/>
          </ac:cxnSpMkLst>
        </pc:cxnChg>
        <pc:cxnChg chg="add del">
          <ac:chgData name="Gavigan, Patrick (HC/SC)" userId="d2ed00a1-8a4c-459d-9c35-f8217f92dfbc" providerId="ADAL" clId="{25FB0EB7-7D4A-4ADD-92C5-47CCBA296388}" dt="2023-11-30T18:20:46.393" v="125" actId="26606"/>
          <ac:cxnSpMkLst>
            <pc:docMk/>
            <pc:sldMk cId="3953918262" sldId="256"/>
            <ac:cxnSpMk id="30" creationId="{FA9EB4DB-DDA5-1A45-7D87-B2BF67D2D1C3}"/>
          </ac:cxnSpMkLst>
        </pc:cxnChg>
      </pc:sldChg>
      <pc:sldChg chg="addSp delSp modSp new mod ord modClrScheme chgLayout">
        <pc:chgData name="Gavigan, Patrick (HC/SC)" userId="d2ed00a1-8a4c-459d-9c35-f8217f92dfbc" providerId="ADAL" clId="{25FB0EB7-7D4A-4ADD-92C5-47CCBA296388}" dt="2023-11-30T20:24:38.280" v="976" actId="14100"/>
        <pc:sldMkLst>
          <pc:docMk/>
          <pc:sldMk cId="1689105334" sldId="257"/>
        </pc:sldMkLst>
        <pc:spChg chg="del mod ord">
          <ac:chgData name="Gavigan, Patrick (HC/SC)" userId="d2ed00a1-8a4c-459d-9c35-f8217f92dfbc" providerId="ADAL" clId="{25FB0EB7-7D4A-4ADD-92C5-47CCBA296388}" dt="2023-11-30T19:47:09.242" v="189" actId="700"/>
          <ac:spMkLst>
            <pc:docMk/>
            <pc:sldMk cId="1689105334" sldId="257"/>
            <ac:spMk id="2" creationId="{25A8D47D-284D-947C-EA13-5248005E39AA}"/>
          </ac:spMkLst>
        </pc:spChg>
        <pc:spChg chg="del">
          <ac:chgData name="Gavigan, Patrick (HC/SC)" userId="d2ed00a1-8a4c-459d-9c35-f8217f92dfbc" providerId="ADAL" clId="{25FB0EB7-7D4A-4ADD-92C5-47CCBA296388}" dt="2023-11-30T18:28:38.862" v="133" actId="1032"/>
          <ac:spMkLst>
            <pc:docMk/>
            <pc:sldMk cId="1689105334" sldId="257"/>
            <ac:spMk id="3" creationId="{05B220BC-F4BF-33A2-45B8-3AA81812DA29}"/>
          </ac:spMkLst>
        </pc:spChg>
        <pc:spChg chg="add del mod ord">
          <ac:chgData name="Gavigan, Patrick (HC/SC)" userId="d2ed00a1-8a4c-459d-9c35-f8217f92dfbc" providerId="ADAL" clId="{25FB0EB7-7D4A-4ADD-92C5-47CCBA296388}" dt="2023-11-30T19:52:07.837" v="206" actId="478"/>
          <ac:spMkLst>
            <pc:docMk/>
            <pc:sldMk cId="1689105334" sldId="257"/>
            <ac:spMk id="5" creationId="{341EA7A5-E4C3-FA31-25D5-B6E98BC874F5}"/>
          </ac:spMkLst>
        </pc:spChg>
        <pc:spChg chg="add del mod ord">
          <ac:chgData name="Gavigan, Patrick (HC/SC)" userId="d2ed00a1-8a4c-459d-9c35-f8217f92dfbc" providerId="ADAL" clId="{25FB0EB7-7D4A-4ADD-92C5-47CCBA296388}" dt="2023-11-30T19:51:24.617" v="204" actId="700"/>
          <ac:spMkLst>
            <pc:docMk/>
            <pc:sldMk cId="1689105334" sldId="257"/>
            <ac:spMk id="6" creationId="{FF8E7C52-80D3-CB81-F5AE-EA9FB23B6F6B}"/>
          </ac:spMkLst>
        </pc:spChg>
        <pc:spChg chg="add del mod ord">
          <ac:chgData name="Gavigan, Patrick (HC/SC)" userId="d2ed00a1-8a4c-459d-9c35-f8217f92dfbc" providerId="ADAL" clId="{25FB0EB7-7D4A-4ADD-92C5-47CCBA296388}" dt="2023-11-30T19:52:09.084" v="207" actId="478"/>
          <ac:spMkLst>
            <pc:docMk/>
            <pc:sldMk cId="1689105334" sldId="257"/>
            <ac:spMk id="7" creationId="{64AA626E-0939-04FE-B90D-BF779488F598}"/>
          </ac:spMkLst>
        </pc:spChg>
        <pc:spChg chg="add del mod">
          <ac:chgData name="Gavigan, Patrick (HC/SC)" userId="d2ed00a1-8a4c-459d-9c35-f8217f92dfbc" providerId="ADAL" clId="{25FB0EB7-7D4A-4ADD-92C5-47CCBA296388}" dt="2023-11-30T19:52:10.076" v="208" actId="478"/>
          <ac:spMkLst>
            <pc:docMk/>
            <pc:sldMk cId="1689105334" sldId="257"/>
            <ac:spMk id="9" creationId="{DFCD4933-E358-2CA4-DDFE-638696ADDE0C}"/>
          </ac:spMkLst>
        </pc:spChg>
        <pc:spChg chg="add mod ord">
          <ac:chgData name="Gavigan, Patrick (HC/SC)" userId="d2ed00a1-8a4c-459d-9c35-f8217f92dfbc" providerId="ADAL" clId="{25FB0EB7-7D4A-4ADD-92C5-47CCBA296388}" dt="2023-11-30T20:24:38.280" v="976" actId="14100"/>
          <ac:spMkLst>
            <pc:docMk/>
            <pc:sldMk cId="1689105334" sldId="257"/>
            <ac:spMk id="10" creationId="{0BA8CE93-6575-3696-1270-7E82DD2F86FA}"/>
          </ac:spMkLst>
        </pc:spChg>
        <pc:spChg chg="add del mod ord">
          <ac:chgData name="Gavigan, Patrick (HC/SC)" userId="d2ed00a1-8a4c-459d-9c35-f8217f92dfbc" providerId="ADAL" clId="{25FB0EB7-7D4A-4ADD-92C5-47CCBA296388}" dt="2023-11-30T20:15:11.832" v="697" actId="478"/>
          <ac:spMkLst>
            <pc:docMk/>
            <pc:sldMk cId="1689105334" sldId="257"/>
            <ac:spMk id="11" creationId="{6E149EAA-5324-378B-08B4-443830BC15E9}"/>
          </ac:spMkLst>
        </pc:spChg>
        <pc:graphicFrameChg chg="add mod ord modGraphic">
          <ac:chgData name="Gavigan, Patrick (HC/SC)" userId="d2ed00a1-8a4c-459d-9c35-f8217f92dfbc" providerId="ADAL" clId="{25FB0EB7-7D4A-4ADD-92C5-47CCBA296388}" dt="2023-11-30T20:15:17.920" v="699" actId="14100"/>
          <ac:graphicFrameMkLst>
            <pc:docMk/>
            <pc:sldMk cId="1689105334" sldId="257"/>
            <ac:graphicFrameMk id="4" creationId="{845FE39C-6FCE-4635-C3B3-D72984F6FE5F}"/>
          </ac:graphicFrameMkLst>
        </pc:graphicFrameChg>
      </pc:sldChg>
      <pc:sldChg chg="addSp delSp modSp new mod setBg modClrScheme chgLayout">
        <pc:chgData name="Gavigan, Patrick (HC/SC)" userId="d2ed00a1-8a4c-459d-9c35-f8217f92dfbc" providerId="ADAL" clId="{25FB0EB7-7D4A-4ADD-92C5-47CCBA296388}" dt="2023-11-30T21:04:37.974" v="1350" actId="14100"/>
        <pc:sldMkLst>
          <pc:docMk/>
          <pc:sldMk cId="161927053" sldId="258"/>
        </pc:sldMkLst>
        <pc:spChg chg="mod ord">
          <ac:chgData name="Gavigan, Patrick (HC/SC)" userId="d2ed00a1-8a4c-459d-9c35-f8217f92dfbc" providerId="ADAL" clId="{25FB0EB7-7D4A-4ADD-92C5-47CCBA296388}" dt="2023-11-30T21:04:37.974" v="1350" actId="14100"/>
          <ac:spMkLst>
            <pc:docMk/>
            <pc:sldMk cId="161927053" sldId="258"/>
            <ac:spMk id="2" creationId="{BBD51B39-1E66-AA95-9132-F9F87FF3469A}"/>
          </ac:spMkLst>
        </pc:spChg>
        <pc:spChg chg="del">
          <ac:chgData name="Gavigan, Patrick (HC/SC)" userId="d2ed00a1-8a4c-459d-9c35-f8217f92dfbc" providerId="ADAL" clId="{25FB0EB7-7D4A-4ADD-92C5-47CCBA296388}" dt="2023-11-30T21:03:49.519" v="1333" actId="478"/>
          <ac:spMkLst>
            <pc:docMk/>
            <pc:sldMk cId="161927053" sldId="258"/>
            <ac:spMk id="3" creationId="{1A0C5516-2BDD-DBC1-2FF0-901A1EA36D5E}"/>
          </ac:spMkLst>
        </pc:spChg>
        <pc:spChg chg="add del mod ord">
          <ac:chgData name="Gavigan, Patrick (HC/SC)" userId="d2ed00a1-8a4c-459d-9c35-f8217f92dfbc" providerId="ADAL" clId="{25FB0EB7-7D4A-4ADD-92C5-47CCBA296388}" dt="2023-11-30T21:04:01.876" v="1335" actId="478"/>
          <ac:spMkLst>
            <pc:docMk/>
            <pc:sldMk cId="161927053" sldId="258"/>
            <ac:spMk id="4" creationId="{4AF78720-0C2E-EC7E-67DC-0BD2E0FAB686}"/>
          </ac:spMkLst>
        </pc:spChg>
        <pc:spChg chg="add del">
          <ac:chgData name="Gavigan, Patrick (HC/SC)" userId="d2ed00a1-8a4c-459d-9c35-f8217f92dfbc" providerId="ADAL" clId="{25FB0EB7-7D4A-4ADD-92C5-47CCBA296388}" dt="2023-11-30T21:04:22.257" v="1337" actId="26606"/>
          <ac:spMkLst>
            <pc:docMk/>
            <pc:sldMk cId="161927053" sldId="258"/>
            <ac:spMk id="7" creationId="{75FF88DA-F544-48DC-A77D-355F134193FC}"/>
          </ac:spMkLst>
        </pc:spChg>
        <pc:spChg chg="add del">
          <ac:chgData name="Gavigan, Patrick (HC/SC)" userId="d2ed00a1-8a4c-459d-9c35-f8217f92dfbc" providerId="ADAL" clId="{25FB0EB7-7D4A-4ADD-92C5-47CCBA296388}" dt="2023-11-30T21:04:22.257" v="1337" actId="26606"/>
          <ac:spMkLst>
            <pc:docMk/>
            <pc:sldMk cId="161927053" sldId="258"/>
            <ac:spMk id="9" creationId="{8507BD9A-E504-4910-8840-8CD67578C60B}"/>
          </ac:spMkLst>
        </pc:spChg>
        <pc:spChg chg="add del">
          <ac:chgData name="Gavigan, Patrick (HC/SC)" userId="d2ed00a1-8a4c-459d-9c35-f8217f92dfbc" providerId="ADAL" clId="{25FB0EB7-7D4A-4ADD-92C5-47CCBA296388}" dt="2023-11-30T21:04:22.257" v="1337" actId="26606"/>
          <ac:spMkLst>
            <pc:docMk/>
            <pc:sldMk cId="161927053" sldId="258"/>
            <ac:spMk id="11" creationId="{27796E5A-5224-4D7A-AE21-974F820DDD86}"/>
          </ac:spMkLst>
        </pc:spChg>
        <pc:spChg chg="add del">
          <ac:chgData name="Gavigan, Patrick (HC/SC)" userId="d2ed00a1-8a4c-459d-9c35-f8217f92dfbc" providerId="ADAL" clId="{25FB0EB7-7D4A-4ADD-92C5-47CCBA296388}" dt="2023-11-30T21:04:27.634" v="1339" actId="26606"/>
          <ac:spMkLst>
            <pc:docMk/>
            <pc:sldMk cId="161927053" sldId="258"/>
            <ac:spMk id="13" creationId="{671E2FB4-7344-4400-973C-C4E1D46C1566}"/>
          </ac:spMkLst>
        </pc:spChg>
        <pc:spChg chg="add del">
          <ac:chgData name="Gavigan, Patrick (HC/SC)" userId="d2ed00a1-8a4c-459d-9c35-f8217f92dfbc" providerId="ADAL" clId="{25FB0EB7-7D4A-4ADD-92C5-47CCBA296388}" dt="2023-11-30T21:04:27.634" v="1339" actId="26606"/>
          <ac:spMkLst>
            <pc:docMk/>
            <pc:sldMk cId="161927053" sldId="258"/>
            <ac:spMk id="14" creationId="{D690F001-2D75-4EFE-805F-3E6954B7565B}"/>
          </ac:spMkLst>
        </pc:spChg>
        <pc:spChg chg="add del">
          <ac:chgData name="Gavigan, Patrick (HC/SC)" userId="d2ed00a1-8a4c-459d-9c35-f8217f92dfbc" providerId="ADAL" clId="{25FB0EB7-7D4A-4ADD-92C5-47CCBA296388}" dt="2023-11-30T21:04:27.634" v="1339" actId="26606"/>
          <ac:spMkLst>
            <pc:docMk/>
            <pc:sldMk cId="161927053" sldId="258"/>
            <ac:spMk id="15" creationId="{8C6F7DA8-FD92-4ACF-9932-BF007E32A609}"/>
          </ac:spMkLst>
        </pc:spChg>
        <pc:spChg chg="add del">
          <ac:chgData name="Gavigan, Patrick (HC/SC)" userId="d2ed00a1-8a4c-459d-9c35-f8217f92dfbc" providerId="ADAL" clId="{25FB0EB7-7D4A-4ADD-92C5-47CCBA296388}" dt="2023-11-30T21:04:27.634" v="1339" actId="26606"/>
          <ac:spMkLst>
            <pc:docMk/>
            <pc:sldMk cId="161927053" sldId="258"/>
            <ac:spMk id="16" creationId="{4F76F7D6-E5D2-44FA-B1FA-A1A61DF18E88}"/>
          </ac:spMkLst>
        </pc:spChg>
        <pc:spChg chg="add">
          <ac:chgData name="Gavigan, Patrick (HC/SC)" userId="d2ed00a1-8a4c-459d-9c35-f8217f92dfbc" providerId="ADAL" clId="{25FB0EB7-7D4A-4ADD-92C5-47CCBA296388}" dt="2023-11-30T21:04:27.641" v="1340" actId="26606"/>
          <ac:spMkLst>
            <pc:docMk/>
            <pc:sldMk cId="161927053" sldId="258"/>
            <ac:spMk id="18" creationId="{0FD46528-2A0F-4BB4-A721-EAB8907C5163}"/>
          </ac:spMkLst>
        </pc:spChg>
        <pc:spChg chg="add">
          <ac:chgData name="Gavigan, Patrick (HC/SC)" userId="d2ed00a1-8a4c-459d-9c35-f8217f92dfbc" providerId="ADAL" clId="{25FB0EB7-7D4A-4ADD-92C5-47CCBA296388}" dt="2023-11-30T21:04:27.641" v="1340" actId="26606"/>
          <ac:spMkLst>
            <pc:docMk/>
            <pc:sldMk cId="161927053" sldId="258"/>
            <ac:spMk id="19" creationId="{0E4F595B-2962-4159-8BB7-11DADC483AD3}"/>
          </ac:spMkLst>
        </pc:spChg>
        <pc:spChg chg="add">
          <ac:chgData name="Gavigan, Patrick (HC/SC)" userId="d2ed00a1-8a4c-459d-9c35-f8217f92dfbc" providerId="ADAL" clId="{25FB0EB7-7D4A-4ADD-92C5-47CCBA296388}" dt="2023-11-30T21:04:27.641" v="1340" actId="26606"/>
          <ac:spMkLst>
            <pc:docMk/>
            <pc:sldMk cId="161927053" sldId="258"/>
            <ac:spMk id="20" creationId="{657457C6-5104-4D63-9C05-84DA1B1A42BC}"/>
          </ac:spMkLst>
        </pc:spChg>
        <pc:spChg chg="add">
          <ac:chgData name="Gavigan, Patrick (HC/SC)" userId="d2ed00a1-8a4c-459d-9c35-f8217f92dfbc" providerId="ADAL" clId="{25FB0EB7-7D4A-4ADD-92C5-47CCBA296388}" dt="2023-11-30T21:04:27.641" v="1340" actId="26606"/>
          <ac:spMkLst>
            <pc:docMk/>
            <pc:sldMk cId="161927053" sldId="258"/>
            <ac:spMk id="21" creationId="{61516266-4AD2-4299-BC89-A3D3D18F8AF3}"/>
          </ac:spMkLst>
        </pc:spChg>
        <pc:picChg chg="add del mod">
          <ac:chgData name="Gavigan, Patrick (HC/SC)" userId="d2ed00a1-8a4c-459d-9c35-f8217f92dfbc" providerId="ADAL" clId="{25FB0EB7-7D4A-4ADD-92C5-47CCBA296388}" dt="2023-11-30T20:03:09.905" v="347"/>
          <ac:picMkLst>
            <pc:docMk/>
            <pc:sldMk cId="161927053" sldId="258"/>
            <ac:picMk id="1026" creationId="{7FDDABEA-0ECE-D29D-18BD-4D3FCF01BD40}"/>
          </ac:picMkLst>
        </pc:picChg>
        <pc:picChg chg="add del mod">
          <ac:chgData name="Gavigan, Patrick (HC/SC)" userId="d2ed00a1-8a4c-459d-9c35-f8217f92dfbc" providerId="ADAL" clId="{25FB0EB7-7D4A-4ADD-92C5-47CCBA296388}" dt="2023-11-30T20:04:10.639" v="371" actId="478"/>
          <ac:picMkLst>
            <pc:docMk/>
            <pc:sldMk cId="161927053" sldId="258"/>
            <ac:picMk id="1028" creationId="{47E36947-A8AC-81E5-6E4B-1A891CA6F51F}"/>
          </ac:picMkLst>
        </pc:picChg>
      </pc:sldChg>
      <pc:sldChg chg="modSp new del mod">
        <pc:chgData name="Gavigan, Patrick (HC/SC)" userId="d2ed00a1-8a4c-459d-9c35-f8217f92dfbc" providerId="ADAL" clId="{25FB0EB7-7D4A-4ADD-92C5-47CCBA296388}" dt="2023-11-30T21:03:40.427" v="1327" actId="47"/>
        <pc:sldMkLst>
          <pc:docMk/>
          <pc:sldMk cId="373133941" sldId="259"/>
        </pc:sldMkLst>
        <pc:spChg chg="mod">
          <ac:chgData name="Gavigan, Patrick (HC/SC)" userId="d2ed00a1-8a4c-459d-9c35-f8217f92dfbc" providerId="ADAL" clId="{25FB0EB7-7D4A-4ADD-92C5-47CCBA296388}" dt="2023-11-30T20:10:17.265" v="647" actId="20577"/>
          <ac:spMkLst>
            <pc:docMk/>
            <pc:sldMk cId="373133941" sldId="259"/>
            <ac:spMk id="2" creationId="{855F7434-1E0D-DA91-2ADF-86623C54FED2}"/>
          </ac:spMkLst>
        </pc:spChg>
        <pc:spChg chg="mod">
          <ac:chgData name="Gavigan, Patrick (HC/SC)" userId="d2ed00a1-8a4c-459d-9c35-f8217f92dfbc" providerId="ADAL" clId="{25FB0EB7-7D4A-4ADD-92C5-47CCBA296388}" dt="2023-11-30T20:07:08.813" v="627"/>
          <ac:spMkLst>
            <pc:docMk/>
            <pc:sldMk cId="373133941" sldId="259"/>
            <ac:spMk id="3" creationId="{B68B7D8D-15B3-81A6-2842-AD4A3BEF8531}"/>
          </ac:spMkLst>
        </pc:spChg>
      </pc:sldChg>
      <pc:sldChg chg="addSp delSp modSp new del mod setBg">
        <pc:chgData name="Gavigan, Patrick (HC/SC)" userId="d2ed00a1-8a4c-459d-9c35-f8217f92dfbc" providerId="ADAL" clId="{25FB0EB7-7D4A-4ADD-92C5-47CCBA296388}" dt="2023-11-30T21:10:23.004" v="1482" actId="2696"/>
        <pc:sldMkLst>
          <pc:docMk/>
          <pc:sldMk cId="685937793" sldId="260"/>
        </pc:sldMkLst>
        <pc:spChg chg="mod">
          <ac:chgData name="Gavigan, Patrick (HC/SC)" userId="d2ed00a1-8a4c-459d-9c35-f8217f92dfbc" providerId="ADAL" clId="{25FB0EB7-7D4A-4ADD-92C5-47CCBA296388}" dt="2023-11-30T20:30:07.737" v="1272" actId="26606"/>
          <ac:spMkLst>
            <pc:docMk/>
            <pc:sldMk cId="685937793" sldId="260"/>
            <ac:spMk id="2" creationId="{14CAF556-D43E-32D3-5319-2E1C739BC95F}"/>
          </ac:spMkLst>
        </pc:spChg>
        <pc:spChg chg="mod ord">
          <ac:chgData name="Gavigan, Patrick (HC/SC)" userId="d2ed00a1-8a4c-459d-9c35-f8217f92dfbc" providerId="ADAL" clId="{25FB0EB7-7D4A-4ADD-92C5-47CCBA296388}" dt="2023-11-30T21:07:42.184" v="1461" actId="20577"/>
          <ac:spMkLst>
            <pc:docMk/>
            <pc:sldMk cId="685937793" sldId="260"/>
            <ac:spMk id="3" creationId="{16BEC07D-7299-8426-D0DC-93268098C16A}"/>
          </ac:spMkLst>
        </pc:spChg>
        <pc:spChg chg="add del">
          <ac:chgData name="Gavigan, Patrick (HC/SC)" userId="d2ed00a1-8a4c-459d-9c35-f8217f92dfbc" providerId="ADAL" clId="{25FB0EB7-7D4A-4ADD-92C5-47CCBA296388}" dt="2023-11-30T20:30:07.731" v="1271" actId="26606"/>
          <ac:spMkLst>
            <pc:docMk/>
            <pc:sldMk cId="685937793" sldId="260"/>
            <ac:spMk id="2055" creationId="{468DC7FA-55C9-47D5-B8A0-022B4C9AACA7}"/>
          </ac:spMkLst>
        </pc:spChg>
        <pc:spChg chg="add del">
          <ac:chgData name="Gavigan, Patrick (HC/SC)" userId="d2ed00a1-8a4c-459d-9c35-f8217f92dfbc" providerId="ADAL" clId="{25FB0EB7-7D4A-4ADD-92C5-47CCBA296388}" dt="2023-11-30T20:30:07.731" v="1271" actId="26606"/>
          <ac:spMkLst>
            <pc:docMk/>
            <pc:sldMk cId="685937793" sldId="260"/>
            <ac:spMk id="2057" creationId="{E905CBC2-EECC-4468-90C4-C0176E9B0844}"/>
          </ac:spMkLst>
        </pc:spChg>
        <pc:spChg chg="add del">
          <ac:chgData name="Gavigan, Patrick (HC/SC)" userId="d2ed00a1-8a4c-459d-9c35-f8217f92dfbc" providerId="ADAL" clId="{25FB0EB7-7D4A-4ADD-92C5-47CCBA296388}" dt="2023-11-30T20:30:07.731" v="1271" actId="26606"/>
          <ac:spMkLst>
            <pc:docMk/>
            <pc:sldMk cId="685937793" sldId="260"/>
            <ac:spMk id="2059" creationId="{97D0825D-5142-4F4A-A141-3CCD5E99CB4F}"/>
          </ac:spMkLst>
        </pc:spChg>
        <pc:spChg chg="add">
          <ac:chgData name="Gavigan, Patrick (HC/SC)" userId="d2ed00a1-8a4c-459d-9c35-f8217f92dfbc" providerId="ADAL" clId="{25FB0EB7-7D4A-4ADD-92C5-47CCBA296388}" dt="2023-11-30T20:30:07.737" v="1272" actId="26606"/>
          <ac:spMkLst>
            <pc:docMk/>
            <pc:sldMk cId="685937793" sldId="260"/>
            <ac:spMk id="2061" creationId="{438E27F7-3F29-47F0-B30F-585059182204}"/>
          </ac:spMkLst>
        </pc:spChg>
        <pc:spChg chg="add">
          <ac:chgData name="Gavigan, Patrick (HC/SC)" userId="d2ed00a1-8a4c-459d-9c35-f8217f92dfbc" providerId="ADAL" clId="{25FB0EB7-7D4A-4ADD-92C5-47CCBA296388}" dt="2023-11-30T20:30:07.737" v="1272" actId="26606"/>
          <ac:spMkLst>
            <pc:docMk/>
            <pc:sldMk cId="685937793" sldId="260"/>
            <ac:spMk id="2062" creationId="{6B16CD8D-2899-43D9-995B-DD1278D6B5CD}"/>
          </ac:spMkLst>
        </pc:spChg>
        <pc:spChg chg="add">
          <ac:chgData name="Gavigan, Patrick (HC/SC)" userId="d2ed00a1-8a4c-459d-9c35-f8217f92dfbc" providerId="ADAL" clId="{25FB0EB7-7D4A-4ADD-92C5-47CCBA296388}" dt="2023-11-30T20:30:07.737" v="1272" actId="26606"/>
          <ac:spMkLst>
            <pc:docMk/>
            <pc:sldMk cId="685937793" sldId="260"/>
            <ac:spMk id="2063" creationId="{7F38A32B-CAD5-4D19-8E90-F63EB6902E33}"/>
          </ac:spMkLst>
        </pc:spChg>
        <pc:graphicFrameChg chg="add del mod modGraphic">
          <ac:chgData name="Gavigan, Patrick (HC/SC)" userId="d2ed00a1-8a4c-459d-9c35-f8217f92dfbc" providerId="ADAL" clId="{25FB0EB7-7D4A-4ADD-92C5-47CCBA296388}" dt="2023-11-30T20:31:09.291" v="1304" actId="478"/>
          <ac:graphicFrameMkLst>
            <pc:docMk/>
            <pc:sldMk cId="685937793" sldId="260"/>
            <ac:graphicFrameMk id="4" creationId="{B578A222-1FD5-04D1-BA09-D2C77B770066}"/>
          </ac:graphicFrameMkLst>
        </pc:graphicFrameChg>
        <pc:picChg chg="add mod">
          <ac:chgData name="Gavigan, Patrick (HC/SC)" userId="d2ed00a1-8a4c-459d-9c35-f8217f92dfbc" providerId="ADAL" clId="{25FB0EB7-7D4A-4ADD-92C5-47CCBA296388}" dt="2023-11-30T20:30:07.737" v="1272" actId="26606"/>
          <ac:picMkLst>
            <pc:docMk/>
            <pc:sldMk cId="685937793" sldId="260"/>
            <ac:picMk id="2050" creationId="{1B0E7C26-2D32-5CB6-1C77-820F5ACFA64E}"/>
          </ac:picMkLst>
        </pc:picChg>
      </pc:sldChg>
      <pc:sldChg chg="modSp new del mod">
        <pc:chgData name="Gavigan, Patrick (HC/SC)" userId="d2ed00a1-8a4c-459d-9c35-f8217f92dfbc" providerId="ADAL" clId="{25FB0EB7-7D4A-4ADD-92C5-47CCBA296388}" dt="2023-11-30T21:04:45.241" v="1351" actId="2696"/>
        <pc:sldMkLst>
          <pc:docMk/>
          <pc:sldMk cId="2789946710" sldId="261"/>
        </pc:sldMkLst>
        <pc:spChg chg="mod">
          <ac:chgData name="Gavigan, Patrick (HC/SC)" userId="d2ed00a1-8a4c-459d-9c35-f8217f92dfbc" providerId="ADAL" clId="{25FB0EB7-7D4A-4ADD-92C5-47CCBA296388}" dt="2023-11-30T20:16:33.176" v="737" actId="20577"/>
          <ac:spMkLst>
            <pc:docMk/>
            <pc:sldMk cId="2789946710" sldId="261"/>
            <ac:spMk id="2" creationId="{DA195710-5BEF-388A-4606-83D93B6E1B0C}"/>
          </ac:spMkLst>
        </pc:spChg>
      </pc:sldChg>
      <pc:sldChg chg="addSp delSp modSp new mod setBg">
        <pc:chgData name="Gavigan, Patrick (HC/SC)" userId="d2ed00a1-8a4c-459d-9c35-f8217f92dfbc" providerId="ADAL" clId="{25FB0EB7-7D4A-4ADD-92C5-47CCBA296388}" dt="2023-11-30T20:24:04.426" v="939" actId="26606"/>
        <pc:sldMkLst>
          <pc:docMk/>
          <pc:sldMk cId="2118396613" sldId="262"/>
        </pc:sldMkLst>
        <pc:spChg chg="mod">
          <ac:chgData name="Gavigan, Patrick (HC/SC)" userId="d2ed00a1-8a4c-459d-9c35-f8217f92dfbc" providerId="ADAL" clId="{25FB0EB7-7D4A-4ADD-92C5-47CCBA296388}" dt="2023-11-30T20:24:04.426" v="939" actId="26606"/>
          <ac:spMkLst>
            <pc:docMk/>
            <pc:sldMk cId="2118396613" sldId="262"/>
            <ac:spMk id="2" creationId="{56D26C94-AE37-4652-5A52-5F8B888C824B}"/>
          </ac:spMkLst>
        </pc:spChg>
        <pc:spChg chg="del mod">
          <ac:chgData name="Gavigan, Patrick (HC/SC)" userId="d2ed00a1-8a4c-459d-9c35-f8217f92dfbc" providerId="ADAL" clId="{25FB0EB7-7D4A-4ADD-92C5-47CCBA296388}" dt="2023-11-30T20:24:04.426" v="939" actId="26606"/>
          <ac:spMkLst>
            <pc:docMk/>
            <pc:sldMk cId="2118396613" sldId="262"/>
            <ac:spMk id="3" creationId="{2A21C838-512F-9262-50A3-BEED79459EBD}"/>
          </ac:spMkLst>
        </pc:spChg>
        <pc:spChg chg="add">
          <ac:chgData name="Gavigan, Patrick (HC/SC)" userId="d2ed00a1-8a4c-459d-9c35-f8217f92dfbc" providerId="ADAL" clId="{25FB0EB7-7D4A-4ADD-92C5-47CCBA296388}" dt="2023-11-30T20:24:04.426" v="939" actId="26606"/>
          <ac:spMkLst>
            <pc:docMk/>
            <pc:sldMk cId="2118396613" sldId="262"/>
            <ac:spMk id="9" creationId="{2BFB0E95-9CAE-4968-A118-2B9F7C8BBBEC}"/>
          </ac:spMkLst>
        </pc:spChg>
        <pc:spChg chg="add">
          <ac:chgData name="Gavigan, Patrick (HC/SC)" userId="d2ed00a1-8a4c-459d-9c35-f8217f92dfbc" providerId="ADAL" clId="{25FB0EB7-7D4A-4ADD-92C5-47CCBA296388}" dt="2023-11-30T20:24:04.426" v="939" actId="26606"/>
          <ac:spMkLst>
            <pc:docMk/>
            <pc:sldMk cId="2118396613" sldId="262"/>
            <ac:spMk id="11" creationId="{72133437-BFEB-412D-978C-59379BF575EC}"/>
          </ac:spMkLst>
        </pc:spChg>
        <pc:spChg chg="add">
          <ac:chgData name="Gavigan, Patrick (HC/SC)" userId="d2ed00a1-8a4c-459d-9c35-f8217f92dfbc" providerId="ADAL" clId="{25FB0EB7-7D4A-4ADD-92C5-47CCBA296388}" dt="2023-11-30T20:24:04.426" v="939" actId="26606"/>
          <ac:spMkLst>
            <pc:docMk/>
            <pc:sldMk cId="2118396613" sldId="262"/>
            <ac:spMk id="23" creationId="{D277D65C-DA10-481D-B5A1-7DB78CF638DD}"/>
          </ac:spMkLst>
        </pc:spChg>
        <pc:grpChg chg="add">
          <ac:chgData name="Gavigan, Patrick (HC/SC)" userId="d2ed00a1-8a4c-459d-9c35-f8217f92dfbc" providerId="ADAL" clId="{25FB0EB7-7D4A-4ADD-92C5-47CCBA296388}" dt="2023-11-30T20:24:04.426" v="939" actId="26606"/>
          <ac:grpSpMkLst>
            <pc:docMk/>
            <pc:sldMk cId="2118396613" sldId="262"/>
            <ac:grpSpMk id="13" creationId="{898907C4-FC8B-4436-8D59-610E3736136D}"/>
          </ac:grpSpMkLst>
        </pc:grpChg>
        <pc:grpChg chg="add">
          <ac:chgData name="Gavigan, Patrick (HC/SC)" userId="d2ed00a1-8a4c-459d-9c35-f8217f92dfbc" providerId="ADAL" clId="{25FB0EB7-7D4A-4ADD-92C5-47CCBA296388}" dt="2023-11-30T20:24:04.426" v="939" actId="26606"/>
          <ac:grpSpMkLst>
            <pc:docMk/>
            <pc:sldMk cId="2118396613" sldId="262"/>
            <ac:grpSpMk id="18" creationId="{9F9D18AC-8DBF-44B9-B251-652985A640D9}"/>
          </ac:grpSpMkLst>
        </pc:grpChg>
        <pc:graphicFrameChg chg="add">
          <ac:chgData name="Gavigan, Patrick (HC/SC)" userId="d2ed00a1-8a4c-459d-9c35-f8217f92dfbc" providerId="ADAL" clId="{25FB0EB7-7D4A-4ADD-92C5-47CCBA296388}" dt="2023-11-30T20:24:04.426" v="939" actId="26606"/>
          <ac:graphicFrameMkLst>
            <pc:docMk/>
            <pc:sldMk cId="2118396613" sldId="262"/>
            <ac:graphicFrameMk id="5" creationId="{173EE10B-C6CC-D26D-F325-EDBE1B77E397}"/>
          </ac:graphicFrameMkLst>
        </pc:graphicFrameChg>
      </pc:sldChg>
      <pc:sldChg chg="addSp delSp modSp new mod setBg">
        <pc:chgData name="Gavigan, Patrick (HC/SC)" userId="d2ed00a1-8a4c-459d-9c35-f8217f92dfbc" providerId="ADAL" clId="{25FB0EB7-7D4A-4ADD-92C5-47CCBA296388}" dt="2023-11-30T21:32:20.544" v="1682" actId="26606"/>
        <pc:sldMkLst>
          <pc:docMk/>
          <pc:sldMk cId="2235733282" sldId="263"/>
        </pc:sldMkLst>
        <pc:spChg chg="mod">
          <ac:chgData name="Gavigan, Patrick (HC/SC)" userId="d2ed00a1-8a4c-459d-9c35-f8217f92dfbc" providerId="ADAL" clId="{25FB0EB7-7D4A-4ADD-92C5-47CCBA296388}" dt="2023-11-30T21:32:20.516" v="1681" actId="26606"/>
          <ac:spMkLst>
            <pc:docMk/>
            <pc:sldMk cId="2235733282" sldId="263"/>
            <ac:spMk id="2" creationId="{155A66FB-7475-295C-36CA-FFCD16D43291}"/>
          </ac:spMkLst>
        </pc:spChg>
        <pc:spChg chg="del mod">
          <ac:chgData name="Gavigan, Patrick (HC/SC)" userId="d2ed00a1-8a4c-459d-9c35-f8217f92dfbc" providerId="ADAL" clId="{25FB0EB7-7D4A-4ADD-92C5-47CCBA296388}" dt="2023-11-30T21:31:49.955" v="1674" actId="26606"/>
          <ac:spMkLst>
            <pc:docMk/>
            <pc:sldMk cId="2235733282" sldId="263"/>
            <ac:spMk id="3" creationId="{7817A896-5835-6F7E-A32C-F55AD9584B6E}"/>
          </ac:spMkLst>
        </pc:spChg>
        <pc:spChg chg="add del">
          <ac:chgData name="Gavigan, Patrick (HC/SC)" userId="d2ed00a1-8a4c-459d-9c35-f8217f92dfbc" providerId="ADAL" clId="{25FB0EB7-7D4A-4ADD-92C5-47CCBA296388}" dt="2023-11-30T21:32:20.544" v="1682" actId="26606"/>
          <ac:spMkLst>
            <pc:docMk/>
            <pc:sldMk cId="2235733282" sldId="263"/>
            <ac:spMk id="9" creationId="{2BFB0E95-9CAE-4968-A118-2B9F7C8BBBEC}"/>
          </ac:spMkLst>
        </pc:spChg>
        <pc:spChg chg="add del">
          <ac:chgData name="Gavigan, Patrick (HC/SC)" userId="d2ed00a1-8a4c-459d-9c35-f8217f92dfbc" providerId="ADAL" clId="{25FB0EB7-7D4A-4ADD-92C5-47CCBA296388}" dt="2023-11-30T21:32:20.544" v="1682" actId="26606"/>
          <ac:spMkLst>
            <pc:docMk/>
            <pc:sldMk cId="2235733282" sldId="263"/>
            <ac:spMk id="11" creationId="{90BBC371-361C-45F7-9235-C3252E336B5B}"/>
          </ac:spMkLst>
        </pc:spChg>
        <pc:spChg chg="add del">
          <ac:chgData name="Gavigan, Patrick (HC/SC)" userId="d2ed00a1-8a4c-459d-9c35-f8217f92dfbc" providerId="ADAL" clId="{25FB0EB7-7D4A-4ADD-92C5-47CCBA296388}" dt="2023-11-30T21:32:20.544" v="1682" actId="26606"/>
          <ac:spMkLst>
            <pc:docMk/>
            <pc:sldMk cId="2235733282" sldId="263"/>
            <ac:spMk id="13" creationId="{4172FA92-6FD3-495F-95A0-4FD85861D89C}"/>
          </ac:spMkLst>
        </pc:spChg>
        <pc:spChg chg="add del">
          <ac:chgData name="Gavigan, Patrick (HC/SC)" userId="d2ed00a1-8a4c-459d-9c35-f8217f92dfbc" providerId="ADAL" clId="{25FB0EB7-7D4A-4ADD-92C5-47CCBA296388}" dt="2023-11-30T21:32:20.516" v="1681" actId="26606"/>
          <ac:spMkLst>
            <pc:docMk/>
            <pc:sldMk cId="2235733282" sldId="263"/>
            <ac:spMk id="18" creationId="{308119F7-B84E-4EBF-919F-A9B0F6D92473}"/>
          </ac:spMkLst>
        </pc:spChg>
        <pc:spChg chg="add del">
          <ac:chgData name="Gavigan, Patrick (HC/SC)" userId="d2ed00a1-8a4c-459d-9c35-f8217f92dfbc" providerId="ADAL" clId="{25FB0EB7-7D4A-4ADD-92C5-47CCBA296388}" dt="2023-11-30T21:32:20.516" v="1681" actId="26606"/>
          <ac:spMkLst>
            <pc:docMk/>
            <pc:sldMk cId="2235733282" sldId="263"/>
            <ac:spMk id="20" creationId="{DAA17479-17CB-402A-8689-750C6F38584C}"/>
          </ac:spMkLst>
        </pc:spChg>
        <pc:spChg chg="add del">
          <ac:chgData name="Gavigan, Patrick (HC/SC)" userId="d2ed00a1-8a4c-459d-9c35-f8217f92dfbc" providerId="ADAL" clId="{25FB0EB7-7D4A-4ADD-92C5-47CCBA296388}" dt="2023-11-30T21:32:20.516" v="1681" actId="26606"/>
          <ac:spMkLst>
            <pc:docMk/>
            <pc:sldMk cId="2235733282" sldId="263"/>
            <ac:spMk id="22" creationId="{F534AA72-89BF-4BB0-B339-DEB9FC7F1BF2}"/>
          </ac:spMkLst>
        </pc:spChg>
        <pc:spChg chg="add">
          <ac:chgData name="Gavigan, Patrick (HC/SC)" userId="d2ed00a1-8a4c-459d-9c35-f8217f92dfbc" providerId="ADAL" clId="{25FB0EB7-7D4A-4ADD-92C5-47CCBA296388}" dt="2023-11-30T21:32:20.544" v="1682" actId="26606"/>
          <ac:spMkLst>
            <pc:docMk/>
            <pc:sldMk cId="2235733282" sldId="263"/>
            <ac:spMk id="24" creationId="{2BFB0E95-9CAE-4968-A118-2B9F7C8BBBEC}"/>
          </ac:spMkLst>
        </pc:spChg>
        <pc:spChg chg="add">
          <ac:chgData name="Gavigan, Patrick (HC/SC)" userId="d2ed00a1-8a4c-459d-9c35-f8217f92dfbc" providerId="ADAL" clId="{25FB0EB7-7D4A-4ADD-92C5-47CCBA296388}" dt="2023-11-30T21:32:20.544" v="1682" actId="26606"/>
          <ac:spMkLst>
            <pc:docMk/>
            <pc:sldMk cId="2235733282" sldId="263"/>
            <ac:spMk id="25" creationId="{90BBC371-361C-45F7-9235-C3252E336B5B}"/>
          </ac:spMkLst>
        </pc:spChg>
        <pc:spChg chg="add">
          <ac:chgData name="Gavigan, Patrick (HC/SC)" userId="d2ed00a1-8a4c-459d-9c35-f8217f92dfbc" providerId="ADAL" clId="{25FB0EB7-7D4A-4ADD-92C5-47CCBA296388}" dt="2023-11-30T21:32:20.544" v="1682" actId="26606"/>
          <ac:spMkLst>
            <pc:docMk/>
            <pc:sldMk cId="2235733282" sldId="263"/>
            <ac:spMk id="26" creationId="{4172FA92-6FD3-495F-95A0-4FD85861D89C}"/>
          </ac:spMkLst>
        </pc:spChg>
        <pc:graphicFrameChg chg="add mod modGraphic">
          <ac:chgData name="Gavigan, Patrick (HC/SC)" userId="d2ed00a1-8a4c-459d-9c35-f8217f92dfbc" providerId="ADAL" clId="{25FB0EB7-7D4A-4ADD-92C5-47CCBA296388}" dt="2023-11-30T21:32:20.544" v="1682" actId="26606"/>
          <ac:graphicFrameMkLst>
            <pc:docMk/>
            <pc:sldMk cId="2235733282" sldId="263"/>
            <ac:graphicFrameMk id="5" creationId="{85C3E8D5-DF8D-FAD1-EB2A-FE1C98214E55}"/>
          </ac:graphicFrameMkLst>
        </pc:graphicFrameChg>
      </pc:sldChg>
      <pc:sldChg chg="addSp delSp modSp add mod">
        <pc:chgData name="Gavigan, Patrick (HC/SC)" userId="d2ed00a1-8a4c-459d-9c35-f8217f92dfbc" providerId="ADAL" clId="{25FB0EB7-7D4A-4ADD-92C5-47CCBA296388}" dt="2023-11-30T21:10:14.279" v="1481" actId="20577"/>
        <pc:sldMkLst>
          <pc:docMk/>
          <pc:sldMk cId="3953130317" sldId="264"/>
        </pc:sldMkLst>
        <pc:spChg chg="add del">
          <ac:chgData name="Gavigan, Patrick (HC/SC)" userId="d2ed00a1-8a4c-459d-9c35-f8217f92dfbc" providerId="ADAL" clId="{25FB0EB7-7D4A-4ADD-92C5-47CCBA296388}" dt="2023-11-30T21:08:22.087" v="1467" actId="26606"/>
          <ac:spMkLst>
            <pc:docMk/>
            <pc:sldMk cId="3953130317" sldId="264"/>
            <ac:spMk id="3" creationId="{16BEC07D-7299-8426-D0DC-93268098C16A}"/>
          </ac:spMkLst>
        </pc:spChg>
        <pc:graphicFrameChg chg="add del">
          <ac:chgData name="Gavigan, Patrick (HC/SC)" userId="d2ed00a1-8a4c-459d-9c35-f8217f92dfbc" providerId="ADAL" clId="{25FB0EB7-7D4A-4ADD-92C5-47CCBA296388}" dt="2023-11-30T21:08:16.425" v="1464" actId="26606"/>
          <ac:graphicFrameMkLst>
            <pc:docMk/>
            <pc:sldMk cId="3953130317" sldId="264"/>
            <ac:graphicFrameMk id="2065" creationId="{599EDF65-DC48-9272-3EF2-75E9404FA93A}"/>
          </ac:graphicFrameMkLst>
        </pc:graphicFrameChg>
        <pc:graphicFrameChg chg="add del">
          <ac:chgData name="Gavigan, Patrick (HC/SC)" userId="d2ed00a1-8a4c-459d-9c35-f8217f92dfbc" providerId="ADAL" clId="{25FB0EB7-7D4A-4ADD-92C5-47CCBA296388}" dt="2023-11-30T21:08:22.055" v="1466" actId="26606"/>
          <ac:graphicFrameMkLst>
            <pc:docMk/>
            <pc:sldMk cId="3953130317" sldId="264"/>
            <ac:graphicFrameMk id="2067" creationId="{F95FDEAA-29FF-2E74-9307-29215FEE7710}"/>
          </ac:graphicFrameMkLst>
        </pc:graphicFrameChg>
        <pc:graphicFrameChg chg="add mod modGraphic">
          <ac:chgData name="Gavigan, Patrick (HC/SC)" userId="d2ed00a1-8a4c-459d-9c35-f8217f92dfbc" providerId="ADAL" clId="{25FB0EB7-7D4A-4ADD-92C5-47CCBA296388}" dt="2023-11-30T21:10:14.279" v="1481" actId="20577"/>
          <ac:graphicFrameMkLst>
            <pc:docMk/>
            <pc:sldMk cId="3953130317" sldId="264"/>
            <ac:graphicFrameMk id="2069" creationId="{599EDF65-DC48-9272-3EF2-75E9404FA93A}"/>
          </ac:graphicFrameMkLst>
        </pc:graphicFrameChg>
        <pc:picChg chg="mod">
          <ac:chgData name="Gavigan, Patrick (HC/SC)" userId="d2ed00a1-8a4c-459d-9c35-f8217f92dfbc" providerId="ADAL" clId="{25FB0EB7-7D4A-4ADD-92C5-47CCBA296388}" dt="2023-11-30T21:08:35.588" v="1468" actId="27614"/>
          <ac:picMkLst>
            <pc:docMk/>
            <pc:sldMk cId="3953130317" sldId="264"/>
            <ac:picMk id="2050" creationId="{1B0E7C26-2D32-5CB6-1C77-820F5ACFA64E}"/>
          </ac:picMkLst>
        </pc:picChg>
      </pc:sldChg>
      <pc:sldChg chg="addSp modSp new mod">
        <pc:chgData name="Gavigan, Patrick (HC/SC)" userId="d2ed00a1-8a4c-459d-9c35-f8217f92dfbc" providerId="ADAL" clId="{25FB0EB7-7D4A-4ADD-92C5-47CCBA296388}" dt="2023-11-30T21:43:44.632" v="1700" actId="6549"/>
        <pc:sldMkLst>
          <pc:docMk/>
          <pc:sldMk cId="741004414" sldId="265"/>
        </pc:sldMkLst>
        <pc:spChg chg="mod">
          <ac:chgData name="Gavigan, Patrick (HC/SC)" userId="d2ed00a1-8a4c-459d-9c35-f8217f92dfbc" providerId="ADAL" clId="{25FB0EB7-7D4A-4ADD-92C5-47CCBA296388}" dt="2023-11-30T21:41:05.546" v="1692" actId="20577"/>
          <ac:spMkLst>
            <pc:docMk/>
            <pc:sldMk cId="741004414" sldId="265"/>
            <ac:spMk id="2" creationId="{FE261C0D-7D9B-F2FB-A364-A7213ABADCBD}"/>
          </ac:spMkLst>
        </pc:spChg>
        <pc:spChg chg="mod">
          <ac:chgData name="Gavigan, Patrick (HC/SC)" userId="d2ed00a1-8a4c-459d-9c35-f8217f92dfbc" providerId="ADAL" clId="{25FB0EB7-7D4A-4ADD-92C5-47CCBA296388}" dt="2023-11-30T21:43:44.632" v="1700" actId="6549"/>
          <ac:spMkLst>
            <pc:docMk/>
            <pc:sldMk cId="741004414" sldId="265"/>
            <ac:spMk id="3" creationId="{2E74C8CD-AA34-3320-CE51-3B8CEB6C74EC}"/>
          </ac:spMkLst>
        </pc:spChg>
        <pc:picChg chg="add mod">
          <ac:chgData name="Gavigan, Patrick (HC/SC)" userId="d2ed00a1-8a4c-459d-9c35-f8217f92dfbc" providerId="ADAL" clId="{25FB0EB7-7D4A-4ADD-92C5-47CCBA296388}" dt="2023-11-30T21:43:09.417" v="1699" actId="1076"/>
          <ac:picMkLst>
            <pc:docMk/>
            <pc:sldMk cId="741004414" sldId="265"/>
            <ac:picMk id="5" creationId="{82F98530-1ADA-CDED-883C-F20EA3A099CA}"/>
          </ac:picMkLst>
        </pc:picChg>
      </pc:sldChg>
      <pc:sldMasterChg chg="add del addSldLayout delSldLayout">
        <pc:chgData name="Gavigan, Patrick (HC/SC)" userId="d2ed00a1-8a4c-459d-9c35-f8217f92dfbc" providerId="ADAL" clId="{25FB0EB7-7D4A-4ADD-92C5-47CCBA296388}" dt="2023-11-30T18:20:52.218" v="130" actId="26606"/>
        <pc:sldMasterMkLst>
          <pc:docMk/>
          <pc:sldMasterMk cId="285472080" sldId="2147483648"/>
        </pc:sldMasterMkLst>
        <pc:sldLayoutChg chg="add del">
          <pc:chgData name="Gavigan, Patrick (HC/SC)" userId="d2ed00a1-8a4c-459d-9c35-f8217f92dfbc" providerId="ADAL" clId="{25FB0EB7-7D4A-4ADD-92C5-47CCBA296388}" dt="2023-11-30T18:20:52.218" v="130" actId="26606"/>
          <pc:sldLayoutMkLst>
            <pc:docMk/>
            <pc:sldMasterMk cId="285472080" sldId="2147483648"/>
            <pc:sldLayoutMk cId="946129308" sldId="2147483649"/>
          </pc:sldLayoutMkLst>
        </pc:sldLayoutChg>
        <pc:sldLayoutChg chg="add del">
          <pc:chgData name="Gavigan, Patrick (HC/SC)" userId="d2ed00a1-8a4c-459d-9c35-f8217f92dfbc" providerId="ADAL" clId="{25FB0EB7-7D4A-4ADD-92C5-47CCBA296388}" dt="2023-11-30T18:20:52.218" v="130" actId="26606"/>
          <pc:sldLayoutMkLst>
            <pc:docMk/>
            <pc:sldMasterMk cId="285472080" sldId="2147483648"/>
            <pc:sldLayoutMk cId="1683937246" sldId="2147483650"/>
          </pc:sldLayoutMkLst>
        </pc:sldLayoutChg>
        <pc:sldLayoutChg chg="add del">
          <pc:chgData name="Gavigan, Patrick (HC/SC)" userId="d2ed00a1-8a4c-459d-9c35-f8217f92dfbc" providerId="ADAL" clId="{25FB0EB7-7D4A-4ADD-92C5-47CCBA296388}" dt="2023-11-30T18:20:52.218" v="130" actId="26606"/>
          <pc:sldLayoutMkLst>
            <pc:docMk/>
            <pc:sldMasterMk cId="285472080" sldId="2147483648"/>
            <pc:sldLayoutMk cId="1878178788" sldId="2147483651"/>
          </pc:sldLayoutMkLst>
        </pc:sldLayoutChg>
        <pc:sldLayoutChg chg="add del">
          <pc:chgData name="Gavigan, Patrick (HC/SC)" userId="d2ed00a1-8a4c-459d-9c35-f8217f92dfbc" providerId="ADAL" clId="{25FB0EB7-7D4A-4ADD-92C5-47CCBA296388}" dt="2023-11-30T18:20:52.218" v="130" actId="26606"/>
          <pc:sldLayoutMkLst>
            <pc:docMk/>
            <pc:sldMasterMk cId="285472080" sldId="2147483648"/>
            <pc:sldLayoutMk cId="3889981369" sldId="2147483652"/>
          </pc:sldLayoutMkLst>
        </pc:sldLayoutChg>
        <pc:sldLayoutChg chg="add del">
          <pc:chgData name="Gavigan, Patrick (HC/SC)" userId="d2ed00a1-8a4c-459d-9c35-f8217f92dfbc" providerId="ADAL" clId="{25FB0EB7-7D4A-4ADD-92C5-47CCBA296388}" dt="2023-11-30T18:20:52.218" v="130" actId="26606"/>
          <pc:sldLayoutMkLst>
            <pc:docMk/>
            <pc:sldMasterMk cId="285472080" sldId="2147483648"/>
            <pc:sldLayoutMk cId="3890470016" sldId="2147483653"/>
          </pc:sldLayoutMkLst>
        </pc:sldLayoutChg>
        <pc:sldLayoutChg chg="add del">
          <pc:chgData name="Gavigan, Patrick (HC/SC)" userId="d2ed00a1-8a4c-459d-9c35-f8217f92dfbc" providerId="ADAL" clId="{25FB0EB7-7D4A-4ADD-92C5-47CCBA296388}" dt="2023-11-30T18:20:52.218" v="130" actId="26606"/>
          <pc:sldLayoutMkLst>
            <pc:docMk/>
            <pc:sldMasterMk cId="285472080" sldId="2147483648"/>
            <pc:sldLayoutMk cId="70438423" sldId="2147483654"/>
          </pc:sldLayoutMkLst>
        </pc:sldLayoutChg>
        <pc:sldLayoutChg chg="add del">
          <pc:chgData name="Gavigan, Patrick (HC/SC)" userId="d2ed00a1-8a4c-459d-9c35-f8217f92dfbc" providerId="ADAL" clId="{25FB0EB7-7D4A-4ADD-92C5-47CCBA296388}" dt="2023-11-30T18:20:52.218" v="130" actId="26606"/>
          <pc:sldLayoutMkLst>
            <pc:docMk/>
            <pc:sldMasterMk cId="285472080" sldId="2147483648"/>
            <pc:sldLayoutMk cId="4103484293" sldId="2147483655"/>
          </pc:sldLayoutMkLst>
        </pc:sldLayoutChg>
        <pc:sldLayoutChg chg="add del">
          <pc:chgData name="Gavigan, Patrick (HC/SC)" userId="d2ed00a1-8a4c-459d-9c35-f8217f92dfbc" providerId="ADAL" clId="{25FB0EB7-7D4A-4ADD-92C5-47CCBA296388}" dt="2023-11-30T18:20:52.218" v="130" actId="26606"/>
          <pc:sldLayoutMkLst>
            <pc:docMk/>
            <pc:sldMasterMk cId="285472080" sldId="2147483648"/>
            <pc:sldLayoutMk cId="126161984" sldId="2147483656"/>
          </pc:sldLayoutMkLst>
        </pc:sldLayoutChg>
        <pc:sldLayoutChg chg="add del">
          <pc:chgData name="Gavigan, Patrick (HC/SC)" userId="d2ed00a1-8a4c-459d-9c35-f8217f92dfbc" providerId="ADAL" clId="{25FB0EB7-7D4A-4ADD-92C5-47CCBA296388}" dt="2023-11-30T18:20:52.218" v="130" actId="26606"/>
          <pc:sldLayoutMkLst>
            <pc:docMk/>
            <pc:sldMasterMk cId="285472080" sldId="2147483648"/>
            <pc:sldLayoutMk cId="257872470" sldId="2147483657"/>
          </pc:sldLayoutMkLst>
        </pc:sldLayoutChg>
        <pc:sldLayoutChg chg="add del">
          <pc:chgData name="Gavigan, Patrick (HC/SC)" userId="d2ed00a1-8a4c-459d-9c35-f8217f92dfbc" providerId="ADAL" clId="{25FB0EB7-7D4A-4ADD-92C5-47CCBA296388}" dt="2023-11-30T18:20:52.218" v="130" actId="26606"/>
          <pc:sldLayoutMkLst>
            <pc:docMk/>
            <pc:sldMasterMk cId="285472080" sldId="2147483648"/>
            <pc:sldLayoutMk cId="2925601747" sldId="2147483658"/>
          </pc:sldLayoutMkLst>
        </pc:sldLayoutChg>
        <pc:sldLayoutChg chg="add del">
          <pc:chgData name="Gavigan, Patrick (HC/SC)" userId="d2ed00a1-8a4c-459d-9c35-f8217f92dfbc" providerId="ADAL" clId="{25FB0EB7-7D4A-4ADD-92C5-47CCBA296388}" dt="2023-11-30T18:20:52.218" v="130" actId="26606"/>
          <pc:sldLayoutMkLst>
            <pc:docMk/>
            <pc:sldMasterMk cId="285472080" sldId="2147483648"/>
            <pc:sldLayoutMk cId="4105634189" sldId="2147483659"/>
          </pc:sldLayoutMkLst>
        </pc:sldLayoutChg>
      </pc:sldMasterChg>
      <pc:sldMasterChg chg="add del replId addSldLayout delSldLayout">
        <pc:chgData name="Gavigan, Patrick (HC/SC)" userId="d2ed00a1-8a4c-459d-9c35-f8217f92dfbc" providerId="ADAL" clId="{25FB0EB7-7D4A-4ADD-92C5-47CCBA296388}" dt="2023-11-30T18:20:43.466" v="123" actId="26606"/>
        <pc:sldMasterMkLst>
          <pc:docMk/>
          <pc:sldMasterMk cId="2929426651" sldId="2147483660"/>
        </pc:sldMasterMkLst>
        <pc:sldLayoutChg chg="add del">
          <pc:chgData name="Gavigan, Patrick (HC/SC)" userId="d2ed00a1-8a4c-459d-9c35-f8217f92dfbc" providerId="ADAL" clId="{25FB0EB7-7D4A-4ADD-92C5-47CCBA296388}" dt="2023-11-30T18:20:43.466" v="123" actId="26606"/>
          <pc:sldLayoutMkLst>
            <pc:docMk/>
            <pc:sldMasterMk cId="2929426651" sldId="2147483660"/>
            <pc:sldLayoutMk cId="1516492891" sldId="2147483661"/>
          </pc:sldLayoutMkLst>
        </pc:sldLayoutChg>
        <pc:sldLayoutChg chg="add del replId">
          <pc:chgData name="Gavigan, Patrick (HC/SC)" userId="d2ed00a1-8a4c-459d-9c35-f8217f92dfbc" providerId="ADAL" clId="{25FB0EB7-7D4A-4ADD-92C5-47CCBA296388}" dt="2023-11-30T18:20:43.466" v="123" actId="26606"/>
          <pc:sldLayoutMkLst>
            <pc:docMk/>
            <pc:sldMasterMk cId="2929426651" sldId="2147483660"/>
            <pc:sldLayoutMk cId="640735706" sldId="2147483662"/>
          </pc:sldLayoutMkLst>
        </pc:sldLayoutChg>
        <pc:sldLayoutChg chg="add del replId">
          <pc:chgData name="Gavigan, Patrick (HC/SC)" userId="d2ed00a1-8a4c-459d-9c35-f8217f92dfbc" providerId="ADAL" clId="{25FB0EB7-7D4A-4ADD-92C5-47CCBA296388}" dt="2023-11-30T18:20:43.466" v="123" actId="26606"/>
          <pc:sldLayoutMkLst>
            <pc:docMk/>
            <pc:sldMasterMk cId="2929426651" sldId="2147483660"/>
            <pc:sldLayoutMk cId="839992885" sldId="2147483663"/>
          </pc:sldLayoutMkLst>
        </pc:sldLayoutChg>
        <pc:sldLayoutChg chg="add del replId">
          <pc:chgData name="Gavigan, Patrick (HC/SC)" userId="d2ed00a1-8a4c-459d-9c35-f8217f92dfbc" providerId="ADAL" clId="{25FB0EB7-7D4A-4ADD-92C5-47CCBA296388}" dt="2023-11-30T18:20:43.466" v="123" actId="26606"/>
          <pc:sldLayoutMkLst>
            <pc:docMk/>
            <pc:sldMasterMk cId="2929426651" sldId="2147483660"/>
            <pc:sldLayoutMk cId="3995072745" sldId="2147483664"/>
          </pc:sldLayoutMkLst>
        </pc:sldLayoutChg>
        <pc:sldLayoutChg chg="add del replId">
          <pc:chgData name="Gavigan, Patrick (HC/SC)" userId="d2ed00a1-8a4c-459d-9c35-f8217f92dfbc" providerId="ADAL" clId="{25FB0EB7-7D4A-4ADD-92C5-47CCBA296388}" dt="2023-11-30T18:20:43.466" v="123" actId="26606"/>
          <pc:sldLayoutMkLst>
            <pc:docMk/>
            <pc:sldMasterMk cId="2929426651" sldId="2147483660"/>
            <pc:sldLayoutMk cId="1220892989" sldId="2147483665"/>
          </pc:sldLayoutMkLst>
        </pc:sldLayoutChg>
        <pc:sldLayoutChg chg="add del replId">
          <pc:chgData name="Gavigan, Patrick (HC/SC)" userId="d2ed00a1-8a4c-459d-9c35-f8217f92dfbc" providerId="ADAL" clId="{25FB0EB7-7D4A-4ADD-92C5-47CCBA296388}" dt="2023-11-30T18:20:43.466" v="123" actId="26606"/>
          <pc:sldLayoutMkLst>
            <pc:docMk/>
            <pc:sldMasterMk cId="2929426651" sldId="2147483660"/>
            <pc:sldLayoutMk cId="4114568047" sldId="2147483666"/>
          </pc:sldLayoutMkLst>
        </pc:sldLayoutChg>
        <pc:sldLayoutChg chg="add del replId">
          <pc:chgData name="Gavigan, Patrick (HC/SC)" userId="d2ed00a1-8a4c-459d-9c35-f8217f92dfbc" providerId="ADAL" clId="{25FB0EB7-7D4A-4ADD-92C5-47CCBA296388}" dt="2023-11-30T18:20:43.466" v="123" actId="26606"/>
          <pc:sldLayoutMkLst>
            <pc:docMk/>
            <pc:sldMasterMk cId="2929426651" sldId="2147483660"/>
            <pc:sldLayoutMk cId="2891455859" sldId="2147483667"/>
          </pc:sldLayoutMkLst>
        </pc:sldLayoutChg>
        <pc:sldLayoutChg chg="add del replId">
          <pc:chgData name="Gavigan, Patrick (HC/SC)" userId="d2ed00a1-8a4c-459d-9c35-f8217f92dfbc" providerId="ADAL" clId="{25FB0EB7-7D4A-4ADD-92C5-47CCBA296388}" dt="2023-11-30T18:20:43.466" v="123" actId="26606"/>
          <pc:sldLayoutMkLst>
            <pc:docMk/>
            <pc:sldMasterMk cId="2929426651" sldId="2147483660"/>
            <pc:sldLayoutMk cId="569386499" sldId="2147483668"/>
          </pc:sldLayoutMkLst>
        </pc:sldLayoutChg>
        <pc:sldLayoutChg chg="add del replId">
          <pc:chgData name="Gavigan, Patrick (HC/SC)" userId="d2ed00a1-8a4c-459d-9c35-f8217f92dfbc" providerId="ADAL" clId="{25FB0EB7-7D4A-4ADD-92C5-47CCBA296388}" dt="2023-11-30T18:20:43.466" v="123" actId="26606"/>
          <pc:sldLayoutMkLst>
            <pc:docMk/>
            <pc:sldMasterMk cId="2929426651" sldId="2147483660"/>
            <pc:sldLayoutMk cId="4006142629" sldId="2147483669"/>
          </pc:sldLayoutMkLst>
        </pc:sldLayoutChg>
        <pc:sldLayoutChg chg="add del replId">
          <pc:chgData name="Gavigan, Patrick (HC/SC)" userId="d2ed00a1-8a4c-459d-9c35-f8217f92dfbc" providerId="ADAL" clId="{25FB0EB7-7D4A-4ADD-92C5-47CCBA296388}" dt="2023-11-30T18:20:43.466" v="123" actId="26606"/>
          <pc:sldLayoutMkLst>
            <pc:docMk/>
            <pc:sldMasterMk cId="2929426651" sldId="2147483660"/>
            <pc:sldLayoutMk cId="2442891724" sldId="2147483670"/>
          </pc:sldLayoutMkLst>
        </pc:sldLayoutChg>
        <pc:sldLayoutChg chg="add del replId">
          <pc:chgData name="Gavigan, Patrick (HC/SC)" userId="d2ed00a1-8a4c-459d-9c35-f8217f92dfbc" providerId="ADAL" clId="{25FB0EB7-7D4A-4ADD-92C5-47CCBA296388}" dt="2023-11-30T18:20:43.466" v="123" actId="26606"/>
          <pc:sldLayoutMkLst>
            <pc:docMk/>
            <pc:sldMasterMk cId="2929426651" sldId="2147483660"/>
            <pc:sldLayoutMk cId="3775884533" sldId="2147483671"/>
          </pc:sldLayoutMkLst>
        </pc:sldLayoutChg>
      </pc:sldMasterChg>
      <pc:sldMasterChg chg="add del addSldLayout delSldLayout">
        <pc:chgData name="Gavigan, Patrick (HC/SC)" userId="d2ed00a1-8a4c-459d-9c35-f8217f92dfbc" providerId="ADAL" clId="{25FB0EB7-7D4A-4ADD-92C5-47CCBA296388}" dt="2023-11-30T18:20:46.393" v="125" actId="26606"/>
        <pc:sldMasterMkLst>
          <pc:docMk/>
          <pc:sldMasterMk cId="4273301896" sldId="2147483673"/>
        </pc:sldMasterMkLst>
        <pc:sldLayoutChg chg="add del">
          <pc:chgData name="Gavigan, Patrick (HC/SC)" userId="d2ed00a1-8a4c-459d-9c35-f8217f92dfbc" providerId="ADAL" clId="{25FB0EB7-7D4A-4ADD-92C5-47CCBA296388}" dt="2023-11-30T18:20:46.393" v="125" actId="26606"/>
          <pc:sldLayoutMkLst>
            <pc:docMk/>
            <pc:sldMasterMk cId="4273301896" sldId="2147483673"/>
            <pc:sldLayoutMk cId="922011720" sldId="2147483662"/>
          </pc:sldLayoutMkLst>
        </pc:sldLayoutChg>
        <pc:sldLayoutChg chg="add del">
          <pc:chgData name="Gavigan, Patrick (HC/SC)" userId="d2ed00a1-8a4c-459d-9c35-f8217f92dfbc" providerId="ADAL" clId="{25FB0EB7-7D4A-4ADD-92C5-47CCBA296388}" dt="2023-11-30T18:20:46.393" v="125" actId="26606"/>
          <pc:sldLayoutMkLst>
            <pc:docMk/>
            <pc:sldMasterMk cId="4273301896" sldId="2147483673"/>
            <pc:sldLayoutMk cId="3773073043" sldId="2147483663"/>
          </pc:sldLayoutMkLst>
        </pc:sldLayoutChg>
        <pc:sldLayoutChg chg="add del">
          <pc:chgData name="Gavigan, Patrick (HC/SC)" userId="d2ed00a1-8a4c-459d-9c35-f8217f92dfbc" providerId="ADAL" clId="{25FB0EB7-7D4A-4ADD-92C5-47CCBA296388}" dt="2023-11-30T18:20:46.393" v="125" actId="26606"/>
          <pc:sldLayoutMkLst>
            <pc:docMk/>
            <pc:sldMasterMk cId="4273301896" sldId="2147483673"/>
            <pc:sldLayoutMk cId="4046323031" sldId="2147483664"/>
          </pc:sldLayoutMkLst>
        </pc:sldLayoutChg>
        <pc:sldLayoutChg chg="add del">
          <pc:chgData name="Gavigan, Patrick (HC/SC)" userId="d2ed00a1-8a4c-459d-9c35-f8217f92dfbc" providerId="ADAL" clId="{25FB0EB7-7D4A-4ADD-92C5-47CCBA296388}" dt="2023-11-30T18:20:46.393" v="125" actId="26606"/>
          <pc:sldLayoutMkLst>
            <pc:docMk/>
            <pc:sldMasterMk cId="4273301896" sldId="2147483673"/>
            <pc:sldLayoutMk cId="420037309" sldId="2147483665"/>
          </pc:sldLayoutMkLst>
        </pc:sldLayoutChg>
        <pc:sldLayoutChg chg="add del">
          <pc:chgData name="Gavigan, Patrick (HC/SC)" userId="d2ed00a1-8a4c-459d-9c35-f8217f92dfbc" providerId="ADAL" clId="{25FB0EB7-7D4A-4ADD-92C5-47CCBA296388}" dt="2023-11-30T18:20:46.393" v="125" actId="26606"/>
          <pc:sldLayoutMkLst>
            <pc:docMk/>
            <pc:sldMasterMk cId="4273301896" sldId="2147483673"/>
            <pc:sldLayoutMk cId="2666183584" sldId="2147483666"/>
          </pc:sldLayoutMkLst>
        </pc:sldLayoutChg>
        <pc:sldLayoutChg chg="add del">
          <pc:chgData name="Gavigan, Patrick (HC/SC)" userId="d2ed00a1-8a4c-459d-9c35-f8217f92dfbc" providerId="ADAL" clId="{25FB0EB7-7D4A-4ADD-92C5-47CCBA296388}" dt="2023-11-30T18:20:46.393" v="125" actId="26606"/>
          <pc:sldLayoutMkLst>
            <pc:docMk/>
            <pc:sldMasterMk cId="4273301896" sldId="2147483673"/>
            <pc:sldLayoutMk cId="3167733396" sldId="2147483667"/>
          </pc:sldLayoutMkLst>
        </pc:sldLayoutChg>
        <pc:sldLayoutChg chg="add del">
          <pc:chgData name="Gavigan, Patrick (HC/SC)" userId="d2ed00a1-8a4c-459d-9c35-f8217f92dfbc" providerId="ADAL" clId="{25FB0EB7-7D4A-4ADD-92C5-47CCBA296388}" dt="2023-11-30T18:20:46.393" v="125" actId="26606"/>
          <pc:sldLayoutMkLst>
            <pc:docMk/>
            <pc:sldMasterMk cId="4273301896" sldId="2147483673"/>
            <pc:sldLayoutMk cId="1435612929" sldId="2147483668"/>
          </pc:sldLayoutMkLst>
        </pc:sldLayoutChg>
        <pc:sldLayoutChg chg="add del">
          <pc:chgData name="Gavigan, Patrick (HC/SC)" userId="d2ed00a1-8a4c-459d-9c35-f8217f92dfbc" providerId="ADAL" clId="{25FB0EB7-7D4A-4ADD-92C5-47CCBA296388}" dt="2023-11-30T18:20:46.393" v="125" actId="26606"/>
          <pc:sldLayoutMkLst>
            <pc:docMk/>
            <pc:sldMasterMk cId="4273301896" sldId="2147483673"/>
            <pc:sldLayoutMk cId="3118555262" sldId="2147483669"/>
          </pc:sldLayoutMkLst>
        </pc:sldLayoutChg>
        <pc:sldLayoutChg chg="add del">
          <pc:chgData name="Gavigan, Patrick (HC/SC)" userId="d2ed00a1-8a4c-459d-9c35-f8217f92dfbc" providerId="ADAL" clId="{25FB0EB7-7D4A-4ADD-92C5-47CCBA296388}" dt="2023-11-30T18:20:46.393" v="125" actId="26606"/>
          <pc:sldLayoutMkLst>
            <pc:docMk/>
            <pc:sldMasterMk cId="4273301896" sldId="2147483673"/>
            <pc:sldLayoutMk cId="2589132287" sldId="2147483670"/>
          </pc:sldLayoutMkLst>
        </pc:sldLayoutChg>
        <pc:sldLayoutChg chg="add del">
          <pc:chgData name="Gavigan, Patrick (HC/SC)" userId="d2ed00a1-8a4c-459d-9c35-f8217f92dfbc" providerId="ADAL" clId="{25FB0EB7-7D4A-4ADD-92C5-47CCBA296388}" dt="2023-11-30T18:20:46.393" v="125" actId="26606"/>
          <pc:sldLayoutMkLst>
            <pc:docMk/>
            <pc:sldMasterMk cId="4273301896" sldId="2147483673"/>
            <pc:sldLayoutMk cId="885446779" sldId="2147483671"/>
          </pc:sldLayoutMkLst>
        </pc:sldLayoutChg>
        <pc:sldLayoutChg chg="add del">
          <pc:chgData name="Gavigan, Patrick (HC/SC)" userId="d2ed00a1-8a4c-459d-9c35-f8217f92dfbc" providerId="ADAL" clId="{25FB0EB7-7D4A-4ADD-92C5-47CCBA296388}" dt="2023-11-30T18:20:46.393" v="125" actId="26606"/>
          <pc:sldLayoutMkLst>
            <pc:docMk/>
            <pc:sldMasterMk cId="4273301896" sldId="2147483673"/>
            <pc:sldLayoutMk cId="3169339775" sldId="2147483672"/>
          </pc:sldLayoutMkLst>
        </pc:sldLayoutChg>
      </pc:sldMasterChg>
      <pc:sldMasterChg chg="add del addSldLayout delSldLayout">
        <pc:chgData name="Gavigan, Patrick (HC/SC)" userId="d2ed00a1-8a4c-459d-9c35-f8217f92dfbc" providerId="ADAL" clId="{25FB0EB7-7D4A-4ADD-92C5-47CCBA296388}" dt="2023-11-30T18:20:52.218" v="130" actId="26606"/>
        <pc:sldMasterMkLst>
          <pc:docMk/>
          <pc:sldMasterMk cId="1344110963" sldId="2147483725"/>
        </pc:sldMasterMkLst>
        <pc:sldLayoutChg chg="add del">
          <pc:chgData name="Gavigan, Patrick (HC/SC)" userId="d2ed00a1-8a4c-459d-9c35-f8217f92dfbc" providerId="ADAL" clId="{25FB0EB7-7D4A-4ADD-92C5-47CCBA296388}" dt="2023-11-30T18:20:52.218" v="130" actId="26606"/>
          <pc:sldLayoutMkLst>
            <pc:docMk/>
            <pc:sldMasterMk cId="1344110963" sldId="2147483725"/>
            <pc:sldLayoutMk cId="3222965501" sldId="2147483714"/>
          </pc:sldLayoutMkLst>
        </pc:sldLayoutChg>
        <pc:sldLayoutChg chg="add del">
          <pc:chgData name="Gavigan, Patrick (HC/SC)" userId="d2ed00a1-8a4c-459d-9c35-f8217f92dfbc" providerId="ADAL" clId="{25FB0EB7-7D4A-4ADD-92C5-47CCBA296388}" dt="2023-11-30T18:20:52.218" v="130" actId="26606"/>
          <pc:sldLayoutMkLst>
            <pc:docMk/>
            <pc:sldMasterMk cId="1344110963" sldId="2147483725"/>
            <pc:sldLayoutMk cId="2873579143" sldId="2147483715"/>
          </pc:sldLayoutMkLst>
        </pc:sldLayoutChg>
        <pc:sldLayoutChg chg="add del">
          <pc:chgData name="Gavigan, Patrick (HC/SC)" userId="d2ed00a1-8a4c-459d-9c35-f8217f92dfbc" providerId="ADAL" clId="{25FB0EB7-7D4A-4ADD-92C5-47CCBA296388}" dt="2023-11-30T18:20:52.218" v="130" actId="26606"/>
          <pc:sldLayoutMkLst>
            <pc:docMk/>
            <pc:sldMasterMk cId="1344110963" sldId="2147483725"/>
            <pc:sldLayoutMk cId="2885383956" sldId="2147483716"/>
          </pc:sldLayoutMkLst>
        </pc:sldLayoutChg>
        <pc:sldLayoutChg chg="add del">
          <pc:chgData name="Gavigan, Patrick (HC/SC)" userId="d2ed00a1-8a4c-459d-9c35-f8217f92dfbc" providerId="ADAL" clId="{25FB0EB7-7D4A-4ADD-92C5-47CCBA296388}" dt="2023-11-30T18:20:52.218" v="130" actId="26606"/>
          <pc:sldLayoutMkLst>
            <pc:docMk/>
            <pc:sldMasterMk cId="1344110963" sldId="2147483725"/>
            <pc:sldLayoutMk cId="2435570563" sldId="2147483717"/>
          </pc:sldLayoutMkLst>
        </pc:sldLayoutChg>
        <pc:sldLayoutChg chg="add del">
          <pc:chgData name="Gavigan, Patrick (HC/SC)" userId="d2ed00a1-8a4c-459d-9c35-f8217f92dfbc" providerId="ADAL" clId="{25FB0EB7-7D4A-4ADD-92C5-47CCBA296388}" dt="2023-11-30T18:20:52.218" v="130" actId="26606"/>
          <pc:sldLayoutMkLst>
            <pc:docMk/>
            <pc:sldMasterMk cId="1344110963" sldId="2147483725"/>
            <pc:sldLayoutMk cId="1809213769" sldId="2147483718"/>
          </pc:sldLayoutMkLst>
        </pc:sldLayoutChg>
        <pc:sldLayoutChg chg="add del">
          <pc:chgData name="Gavigan, Patrick (HC/SC)" userId="d2ed00a1-8a4c-459d-9c35-f8217f92dfbc" providerId="ADAL" clId="{25FB0EB7-7D4A-4ADD-92C5-47CCBA296388}" dt="2023-11-30T18:20:52.218" v="130" actId="26606"/>
          <pc:sldLayoutMkLst>
            <pc:docMk/>
            <pc:sldMasterMk cId="1344110963" sldId="2147483725"/>
            <pc:sldLayoutMk cId="791812940" sldId="2147483719"/>
          </pc:sldLayoutMkLst>
        </pc:sldLayoutChg>
        <pc:sldLayoutChg chg="add del">
          <pc:chgData name="Gavigan, Patrick (HC/SC)" userId="d2ed00a1-8a4c-459d-9c35-f8217f92dfbc" providerId="ADAL" clId="{25FB0EB7-7D4A-4ADD-92C5-47CCBA296388}" dt="2023-11-30T18:20:52.218" v="130" actId="26606"/>
          <pc:sldLayoutMkLst>
            <pc:docMk/>
            <pc:sldMasterMk cId="1344110963" sldId="2147483725"/>
            <pc:sldLayoutMk cId="3823304479" sldId="2147483720"/>
          </pc:sldLayoutMkLst>
        </pc:sldLayoutChg>
        <pc:sldLayoutChg chg="add del">
          <pc:chgData name="Gavigan, Patrick (HC/SC)" userId="d2ed00a1-8a4c-459d-9c35-f8217f92dfbc" providerId="ADAL" clId="{25FB0EB7-7D4A-4ADD-92C5-47CCBA296388}" dt="2023-11-30T18:20:52.218" v="130" actId="26606"/>
          <pc:sldLayoutMkLst>
            <pc:docMk/>
            <pc:sldMasterMk cId="1344110963" sldId="2147483725"/>
            <pc:sldLayoutMk cId="733021989" sldId="2147483721"/>
          </pc:sldLayoutMkLst>
        </pc:sldLayoutChg>
        <pc:sldLayoutChg chg="add del">
          <pc:chgData name="Gavigan, Patrick (HC/SC)" userId="d2ed00a1-8a4c-459d-9c35-f8217f92dfbc" providerId="ADAL" clId="{25FB0EB7-7D4A-4ADD-92C5-47CCBA296388}" dt="2023-11-30T18:20:52.218" v="130" actId="26606"/>
          <pc:sldLayoutMkLst>
            <pc:docMk/>
            <pc:sldMasterMk cId="1344110963" sldId="2147483725"/>
            <pc:sldLayoutMk cId="3100453931" sldId="2147483722"/>
          </pc:sldLayoutMkLst>
        </pc:sldLayoutChg>
        <pc:sldLayoutChg chg="add del">
          <pc:chgData name="Gavigan, Patrick (HC/SC)" userId="d2ed00a1-8a4c-459d-9c35-f8217f92dfbc" providerId="ADAL" clId="{25FB0EB7-7D4A-4ADD-92C5-47CCBA296388}" dt="2023-11-30T18:20:52.218" v="130" actId="26606"/>
          <pc:sldLayoutMkLst>
            <pc:docMk/>
            <pc:sldMasterMk cId="1344110963" sldId="2147483725"/>
            <pc:sldLayoutMk cId="3342937754" sldId="2147483723"/>
          </pc:sldLayoutMkLst>
        </pc:sldLayoutChg>
        <pc:sldLayoutChg chg="add del">
          <pc:chgData name="Gavigan, Patrick (HC/SC)" userId="d2ed00a1-8a4c-459d-9c35-f8217f92dfbc" providerId="ADAL" clId="{25FB0EB7-7D4A-4ADD-92C5-47CCBA296388}" dt="2023-11-30T18:20:52.218" v="130" actId="26606"/>
          <pc:sldLayoutMkLst>
            <pc:docMk/>
            <pc:sldMasterMk cId="1344110963" sldId="2147483725"/>
            <pc:sldLayoutMk cId="1512392446" sldId="2147483724"/>
          </pc:sldLayoutMkLst>
        </pc:sldLayoutChg>
      </pc:sldMasterChg>
      <pc:sldMasterChg chg="add del addSldLayout delSldLayout">
        <pc:chgData name="Gavigan, Patrick (HC/SC)" userId="d2ed00a1-8a4c-459d-9c35-f8217f92dfbc" providerId="ADAL" clId="{25FB0EB7-7D4A-4ADD-92C5-47CCBA296388}" dt="2023-11-30T18:20:52.181" v="129" actId="26606"/>
        <pc:sldMasterMkLst>
          <pc:docMk/>
          <pc:sldMasterMk cId="691215123" sldId="2147483751"/>
        </pc:sldMasterMkLst>
        <pc:sldLayoutChg chg="add del">
          <pc:chgData name="Gavigan, Patrick (HC/SC)" userId="d2ed00a1-8a4c-459d-9c35-f8217f92dfbc" providerId="ADAL" clId="{25FB0EB7-7D4A-4ADD-92C5-47CCBA296388}" dt="2023-11-30T18:20:52.181" v="129" actId="26606"/>
          <pc:sldLayoutMkLst>
            <pc:docMk/>
            <pc:sldMasterMk cId="691215123" sldId="2147483751"/>
            <pc:sldLayoutMk cId="1847001895" sldId="2147483740"/>
          </pc:sldLayoutMkLst>
        </pc:sldLayoutChg>
        <pc:sldLayoutChg chg="add del">
          <pc:chgData name="Gavigan, Patrick (HC/SC)" userId="d2ed00a1-8a4c-459d-9c35-f8217f92dfbc" providerId="ADAL" clId="{25FB0EB7-7D4A-4ADD-92C5-47CCBA296388}" dt="2023-11-30T18:20:52.181" v="129" actId="26606"/>
          <pc:sldLayoutMkLst>
            <pc:docMk/>
            <pc:sldMasterMk cId="691215123" sldId="2147483751"/>
            <pc:sldLayoutMk cId="3276855709" sldId="2147483741"/>
          </pc:sldLayoutMkLst>
        </pc:sldLayoutChg>
        <pc:sldLayoutChg chg="add del">
          <pc:chgData name="Gavigan, Patrick (HC/SC)" userId="d2ed00a1-8a4c-459d-9c35-f8217f92dfbc" providerId="ADAL" clId="{25FB0EB7-7D4A-4ADD-92C5-47CCBA296388}" dt="2023-11-30T18:20:52.181" v="129" actId="26606"/>
          <pc:sldLayoutMkLst>
            <pc:docMk/>
            <pc:sldMasterMk cId="691215123" sldId="2147483751"/>
            <pc:sldLayoutMk cId="2097271853" sldId="2147483742"/>
          </pc:sldLayoutMkLst>
        </pc:sldLayoutChg>
        <pc:sldLayoutChg chg="add del">
          <pc:chgData name="Gavigan, Patrick (HC/SC)" userId="d2ed00a1-8a4c-459d-9c35-f8217f92dfbc" providerId="ADAL" clId="{25FB0EB7-7D4A-4ADD-92C5-47CCBA296388}" dt="2023-11-30T18:20:52.181" v="129" actId="26606"/>
          <pc:sldLayoutMkLst>
            <pc:docMk/>
            <pc:sldMasterMk cId="691215123" sldId="2147483751"/>
            <pc:sldLayoutMk cId="566248356" sldId="2147483743"/>
          </pc:sldLayoutMkLst>
        </pc:sldLayoutChg>
        <pc:sldLayoutChg chg="add del">
          <pc:chgData name="Gavigan, Patrick (HC/SC)" userId="d2ed00a1-8a4c-459d-9c35-f8217f92dfbc" providerId="ADAL" clId="{25FB0EB7-7D4A-4ADD-92C5-47CCBA296388}" dt="2023-11-30T18:20:52.181" v="129" actId="26606"/>
          <pc:sldLayoutMkLst>
            <pc:docMk/>
            <pc:sldMasterMk cId="691215123" sldId="2147483751"/>
            <pc:sldLayoutMk cId="4228914414" sldId="2147483744"/>
          </pc:sldLayoutMkLst>
        </pc:sldLayoutChg>
        <pc:sldLayoutChg chg="add del">
          <pc:chgData name="Gavigan, Patrick (HC/SC)" userId="d2ed00a1-8a4c-459d-9c35-f8217f92dfbc" providerId="ADAL" clId="{25FB0EB7-7D4A-4ADD-92C5-47CCBA296388}" dt="2023-11-30T18:20:52.181" v="129" actId="26606"/>
          <pc:sldLayoutMkLst>
            <pc:docMk/>
            <pc:sldMasterMk cId="691215123" sldId="2147483751"/>
            <pc:sldLayoutMk cId="3564006251" sldId="2147483745"/>
          </pc:sldLayoutMkLst>
        </pc:sldLayoutChg>
        <pc:sldLayoutChg chg="add del">
          <pc:chgData name="Gavigan, Patrick (HC/SC)" userId="d2ed00a1-8a4c-459d-9c35-f8217f92dfbc" providerId="ADAL" clId="{25FB0EB7-7D4A-4ADD-92C5-47CCBA296388}" dt="2023-11-30T18:20:52.181" v="129" actId="26606"/>
          <pc:sldLayoutMkLst>
            <pc:docMk/>
            <pc:sldMasterMk cId="691215123" sldId="2147483751"/>
            <pc:sldLayoutMk cId="2106480992" sldId="2147483746"/>
          </pc:sldLayoutMkLst>
        </pc:sldLayoutChg>
        <pc:sldLayoutChg chg="add del">
          <pc:chgData name="Gavigan, Patrick (HC/SC)" userId="d2ed00a1-8a4c-459d-9c35-f8217f92dfbc" providerId="ADAL" clId="{25FB0EB7-7D4A-4ADD-92C5-47CCBA296388}" dt="2023-11-30T18:20:52.181" v="129" actId="26606"/>
          <pc:sldLayoutMkLst>
            <pc:docMk/>
            <pc:sldMasterMk cId="691215123" sldId="2147483751"/>
            <pc:sldLayoutMk cId="2329711456" sldId="2147483747"/>
          </pc:sldLayoutMkLst>
        </pc:sldLayoutChg>
        <pc:sldLayoutChg chg="add del">
          <pc:chgData name="Gavigan, Patrick (HC/SC)" userId="d2ed00a1-8a4c-459d-9c35-f8217f92dfbc" providerId="ADAL" clId="{25FB0EB7-7D4A-4ADD-92C5-47CCBA296388}" dt="2023-11-30T18:20:52.181" v="129" actId="26606"/>
          <pc:sldLayoutMkLst>
            <pc:docMk/>
            <pc:sldMasterMk cId="691215123" sldId="2147483751"/>
            <pc:sldLayoutMk cId="3077235233" sldId="2147483748"/>
          </pc:sldLayoutMkLst>
        </pc:sldLayoutChg>
        <pc:sldLayoutChg chg="add del">
          <pc:chgData name="Gavigan, Patrick (HC/SC)" userId="d2ed00a1-8a4c-459d-9c35-f8217f92dfbc" providerId="ADAL" clId="{25FB0EB7-7D4A-4ADD-92C5-47CCBA296388}" dt="2023-11-30T18:20:52.181" v="129" actId="26606"/>
          <pc:sldLayoutMkLst>
            <pc:docMk/>
            <pc:sldMasterMk cId="691215123" sldId="2147483751"/>
            <pc:sldLayoutMk cId="398371999" sldId="2147483749"/>
          </pc:sldLayoutMkLst>
        </pc:sldLayoutChg>
        <pc:sldLayoutChg chg="add del">
          <pc:chgData name="Gavigan, Patrick (HC/SC)" userId="d2ed00a1-8a4c-459d-9c35-f8217f92dfbc" providerId="ADAL" clId="{25FB0EB7-7D4A-4ADD-92C5-47CCBA296388}" dt="2023-11-30T18:20:52.181" v="129" actId="26606"/>
          <pc:sldLayoutMkLst>
            <pc:docMk/>
            <pc:sldMasterMk cId="691215123" sldId="2147483751"/>
            <pc:sldLayoutMk cId="2003933829" sldId="2147483750"/>
          </pc:sldLayoutMkLst>
        </pc:sldLayoutChg>
      </pc:sldMasterChg>
    </pc:docChg>
  </pc:docChgLst>
</pc:chgInfo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56AA44F-D859-4DDB-99EF-AB6C764C74E0}" type="doc">
      <dgm:prSet loTypeId="urn:microsoft.com/office/officeart/2005/8/layout/hierarchy1" loCatId="hierarchy" qsTypeId="urn:microsoft.com/office/officeart/2005/8/quickstyle/simple3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367DDA1-EF46-4A90-8249-F836843643A2}">
      <dgm:prSet/>
      <dgm:spPr/>
      <dgm:t>
        <a:bodyPr/>
        <a:lstStyle/>
        <a:p>
          <a:r>
            <a:rPr lang="en-CA"/>
            <a:t>Loosely Coupled</a:t>
          </a:r>
          <a:endParaRPr lang="en-US"/>
        </a:p>
      </dgm:t>
    </dgm:pt>
    <dgm:pt modelId="{18D28E80-4F62-4B49-AAAC-D3DB988E72F9}" type="parTrans" cxnId="{6144EB76-CBA0-49EA-9734-7EE170D508DD}">
      <dgm:prSet/>
      <dgm:spPr/>
      <dgm:t>
        <a:bodyPr/>
        <a:lstStyle/>
        <a:p>
          <a:endParaRPr lang="en-US"/>
        </a:p>
      </dgm:t>
    </dgm:pt>
    <dgm:pt modelId="{76CF1004-01B4-442A-8A27-B146C480E0C9}" type="sibTrans" cxnId="{6144EB76-CBA0-49EA-9734-7EE170D508DD}">
      <dgm:prSet/>
      <dgm:spPr/>
      <dgm:t>
        <a:bodyPr/>
        <a:lstStyle/>
        <a:p>
          <a:endParaRPr lang="en-US"/>
        </a:p>
      </dgm:t>
    </dgm:pt>
    <dgm:pt modelId="{C3EC6F7B-9E60-4EFE-B57F-C110FB862A4E}">
      <dgm:prSet/>
      <dgm:spPr/>
      <dgm:t>
        <a:bodyPr/>
        <a:lstStyle/>
        <a:p>
          <a:r>
            <a:rPr lang="en-CA"/>
            <a:t>Highly Cohesive</a:t>
          </a:r>
          <a:endParaRPr lang="en-US"/>
        </a:p>
      </dgm:t>
    </dgm:pt>
    <dgm:pt modelId="{CF0E8F5C-D715-4116-896F-C862ADC9DD70}" type="parTrans" cxnId="{38398D0B-875A-435B-984E-7CF9D59E8846}">
      <dgm:prSet/>
      <dgm:spPr/>
      <dgm:t>
        <a:bodyPr/>
        <a:lstStyle/>
        <a:p>
          <a:endParaRPr lang="en-US"/>
        </a:p>
      </dgm:t>
    </dgm:pt>
    <dgm:pt modelId="{F3F896EF-0AC7-4C40-A816-0C49B9E65A6A}" type="sibTrans" cxnId="{38398D0B-875A-435B-984E-7CF9D59E8846}">
      <dgm:prSet/>
      <dgm:spPr/>
      <dgm:t>
        <a:bodyPr/>
        <a:lstStyle/>
        <a:p>
          <a:endParaRPr lang="en-US"/>
        </a:p>
      </dgm:t>
    </dgm:pt>
    <dgm:pt modelId="{0835EC1B-1F28-4947-A480-2A11BF0406E8}">
      <dgm:prSet/>
      <dgm:spPr/>
      <dgm:t>
        <a:bodyPr/>
        <a:lstStyle/>
        <a:p>
          <a:r>
            <a:rPr lang="en-CA"/>
            <a:t>Well Documented</a:t>
          </a:r>
          <a:endParaRPr lang="en-US"/>
        </a:p>
      </dgm:t>
    </dgm:pt>
    <dgm:pt modelId="{E0150BDB-3A6F-47D8-A036-8972A84D4182}" type="parTrans" cxnId="{83A8F22E-0B3F-4A1B-AAB3-57AE7A6737C2}">
      <dgm:prSet/>
      <dgm:spPr/>
      <dgm:t>
        <a:bodyPr/>
        <a:lstStyle/>
        <a:p>
          <a:endParaRPr lang="en-US"/>
        </a:p>
      </dgm:t>
    </dgm:pt>
    <dgm:pt modelId="{859C23C6-27CD-40A3-9975-20CCE4C4C0D3}" type="sibTrans" cxnId="{83A8F22E-0B3F-4A1B-AAB3-57AE7A6737C2}">
      <dgm:prSet/>
      <dgm:spPr/>
      <dgm:t>
        <a:bodyPr/>
        <a:lstStyle/>
        <a:p>
          <a:endParaRPr lang="en-US"/>
        </a:p>
      </dgm:t>
    </dgm:pt>
    <dgm:pt modelId="{2E98AA6B-5F5C-4293-B70C-B07ECEC224C7}">
      <dgm:prSet/>
      <dgm:spPr/>
      <dgm:t>
        <a:bodyPr/>
        <a:lstStyle/>
        <a:p>
          <a:r>
            <a:rPr lang="en-CA"/>
            <a:t>Thoroughly Tested</a:t>
          </a:r>
          <a:endParaRPr lang="en-US"/>
        </a:p>
      </dgm:t>
    </dgm:pt>
    <dgm:pt modelId="{9981572F-C845-407E-93D0-B25A72D16436}" type="parTrans" cxnId="{CC72F60A-1C33-4BC1-9758-36C7F2CB99A4}">
      <dgm:prSet/>
      <dgm:spPr/>
      <dgm:t>
        <a:bodyPr/>
        <a:lstStyle/>
        <a:p>
          <a:endParaRPr lang="en-US"/>
        </a:p>
      </dgm:t>
    </dgm:pt>
    <dgm:pt modelId="{741E57E6-A24C-41F7-9921-7A4232636D30}" type="sibTrans" cxnId="{CC72F60A-1C33-4BC1-9758-36C7F2CB99A4}">
      <dgm:prSet/>
      <dgm:spPr/>
      <dgm:t>
        <a:bodyPr/>
        <a:lstStyle/>
        <a:p>
          <a:endParaRPr lang="en-US"/>
        </a:p>
      </dgm:t>
    </dgm:pt>
    <dgm:pt modelId="{67BE4582-043A-44E4-BF70-08D78A7338FB}" type="pres">
      <dgm:prSet presAssocID="{656AA44F-D859-4DDB-99EF-AB6C764C74E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F5150EF-667C-428E-8422-D8E7DF852B47}" type="pres">
      <dgm:prSet presAssocID="{9367DDA1-EF46-4A90-8249-F836843643A2}" presName="hierRoot1" presStyleCnt="0"/>
      <dgm:spPr/>
    </dgm:pt>
    <dgm:pt modelId="{BEF33A8D-3B6D-44CD-AF82-301D91FA607B}" type="pres">
      <dgm:prSet presAssocID="{9367DDA1-EF46-4A90-8249-F836843643A2}" presName="composite" presStyleCnt="0"/>
      <dgm:spPr/>
    </dgm:pt>
    <dgm:pt modelId="{A0DBF1C6-4E61-44A7-81EB-21CFFC22A283}" type="pres">
      <dgm:prSet presAssocID="{9367DDA1-EF46-4A90-8249-F836843643A2}" presName="background" presStyleLbl="node0" presStyleIdx="0" presStyleCnt="4"/>
      <dgm:spPr/>
    </dgm:pt>
    <dgm:pt modelId="{BF505CA5-4490-44CA-87B9-CC2E7FD497A8}" type="pres">
      <dgm:prSet presAssocID="{9367DDA1-EF46-4A90-8249-F836843643A2}" presName="text" presStyleLbl="fgAcc0" presStyleIdx="0" presStyleCnt="4">
        <dgm:presLayoutVars>
          <dgm:chPref val="3"/>
        </dgm:presLayoutVars>
      </dgm:prSet>
      <dgm:spPr/>
    </dgm:pt>
    <dgm:pt modelId="{F3A11526-C9FE-441A-8A9E-57F9891854E0}" type="pres">
      <dgm:prSet presAssocID="{9367DDA1-EF46-4A90-8249-F836843643A2}" presName="hierChild2" presStyleCnt="0"/>
      <dgm:spPr/>
    </dgm:pt>
    <dgm:pt modelId="{CD330029-70CF-4926-B007-363463AD626E}" type="pres">
      <dgm:prSet presAssocID="{C3EC6F7B-9E60-4EFE-B57F-C110FB862A4E}" presName="hierRoot1" presStyleCnt="0"/>
      <dgm:spPr/>
    </dgm:pt>
    <dgm:pt modelId="{79E4BD34-EA58-4108-92C9-28F06074363F}" type="pres">
      <dgm:prSet presAssocID="{C3EC6F7B-9E60-4EFE-B57F-C110FB862A4E}" presName="composite" presStyleCnt="0"/>
      <dgm:spPr/>
    </dgm:pt>
    <dgm:pt modelId="{A48CFA0C-E766-4618-AE79-9019073C7B11}" type="pres">
      <dgm:prSet presAssocID="{C3EC6F7B-9E60-4EFE-B57F-C110FB862A4E}" presName="background" presStyleLbl="node0" presStyleIdx="1" presStyleCnt="4"/>
      <dgm:spPr/>
    </dgm:pt>
    <dgm:pt modelId="{DABBCFED-D2B2-4016-9AD3-448E1185840B}" type="pres">
      <dgm:prSet presAssocID="{C3EC6F7B-9E60-4EFE-B57F-C110FB862A4E}" presName="text" presStyleLbl="fgAcc0" presStyleIdx="1" presStyleCnt="4">
        <dgm:presLayoutVars>
          <dgm:chPref val="3"/>
        </dgm:presLayoutVars>
      </dgm:prSet>
      <dgm:spPr/>
    </dgm:pt>
    <dgm:pt modelId="{719C44ED-7266-4551-914D-F8EF1F227480}" type="pres">
      <dgm:prSet presAssocID="{C3EC6F7B-9E60-4EFE-B57F-C110FB862A4E}" presName="hierChild2" presStyleCnt="0"/>
      <dgm:spPr/>
    </dgm:pt>
    <dgm:pt modelId="{0C2BDED2-4019-4D62-82C8-3457E824A10F}" type="pres">
      <dgm:prSet presAssocID="{0835EC1B-1F28-4947-A480-2A11BF0406E8}" presName="hierRoot1" presStyleCnt="0"/>
      <dgm:spPr/>
    </dgm:pt>
    <dgm:pt modelId="{EC7265A7-FBEC-4244-9F4D-1B2A1973992E}" type="pres">
      <dgm:prSet presAssocID="{0835EC1B-1F28-4947-A480-2A11BF0406E8}" presName="composite" presStyleCnt="0"/>
      <dgm:spPr/>
    </dgm:pt>
    <dgm:pt modelId="{AADEFE0C-148F-48D0-A9BB-1C44E83F2947}" type="pres">
      <dgm:prSet presAssocID="{0835EC1B-1F28-4947-A480-2A11BF0406E8}" presName="background" presStyleLbl="node0" presStyleIdx="2" presStyleCnt="4"/>
      <dgm:spPr/>
    </dgm:pt>
    <dgm:pt modelId="{E22DE821-0F3E-4C3F-BA28-C530FD3B1DBF}" type="pres">
      <dgm:prSet presAssocID="{0835EC1B-1F28-4947-A480-2A11BF0406E8}" presName="text" presStyleLbl="fgAcc0" presStyleIdx="2" presStyleCnt="4">
        <dgm:presLayoutVars>
          <dgm:chPref val="3"/>
        </dgm:presLayoutVars>
      </dgm:prSet>
      <dgm:spPr/>
    </dgm:pt>
    <dgm:pt modelId="{3F97E38A-32AB-4F73-9021-5D0D916FC969}" type="pres">
      <dgm:prSet presAssocID="{0835EC1B-1F28-4947-A480-2A11BF0406E8}" presName="hierChild2" presStyleCnt="0"/>
      <dgm:spPr/>
    </dgm:pt>
    <dgm:pt modelId="{07C62CF8-8476-4D80-B762-DEBB4B706EE6}" type="pres">
      <dgm:prSet presAssocID="{2E98AA6B-5F5C-4293-B70C-B07ECEC224C7}" presName="hierRoot1" presStyleCnt="0"/>
      <dgm:spPr/>
    </dgm:pt>
    <dgm:pt modelId="{922D823C-632F-4A45-B21B-E1ED7C566B87}" type="pres">
      <dgm:prSet presAssocID="{2E98AA6B-5F5C-4293-B70C-B07ECEC224C7}" presName="composite" presStyleCnt="0"/>
      <dgm:spPr/>
    </dgm:pt>
    <dgm:pt modelId="{06BD1008-5AFC-45B8-8B42-75325E23C6F4}" type="pres">
      <dgm:prSet presAssocID="{2E98AA6B-5F5C-4293-B70C-B07ECEC224C7}" presName="background" presStyleLbl="node0" presStyleIdx="3" presStyleCnt="4"/>
      <dgm:spPr/>
    </dgm:pt>
    <dgm:pt modelId="{28E1281A-8654-4177-8393-E429F9C7B0C6}" type="pres">
      <dgm:prSet presAssocID="{2E98AA6B-5F5C-4293-B70C-B07ECEC224C7}" presName="text" presStyleLbl="fgAcc0" presStyleIdx="3" presStyleCnt="4">
        <dgm:presLayoutVars>
          <dgm:chPref val="3"/>
        </dgm:presLayoutVars>
      </dgm:prSet>
      <dgm:spPr/>
    </dgm:pt>
    <dgm:pt modelId="{7C38A0D5-E91F-43F4-BC97-462C237D4099}" type="pres">
      <dgm:prSet presAssocID="{2E98AA6B-5F5C-4293-B70C-B07ECEC224C7}" presName="hierChild2" presStyleCnt="0"/>
      <dgm:spPr/>
    </dgm:pt>
  </dgm:ptLst>
  <dgm:cxnLst>
    <dgm:cxn modelId="{CC72F60A-1C33-4BC1-9758-36C7F2CB99A4}" srcId="{656AA44F-D859-4DDB-99EF-AB6C764C74E0}" destId="{2E98AA6B-5F5C-4293-B70C-B07ECEC224C7}" srcOrd="3" destOrd="0" parTransId="{9981572F-C845-407E-93D0-B25A72D16436}" sibTransId="{741E57E6-A24C-41F7-9921-7A4232636D30}"/>
    <dgm:cxn modelId="{38398D0B-875A-435B-984E-7CF9D59E8846}" srcId="{656AA44F-D859-4DDB-99EF-AB6C764C74E0}" destId="{C3EC6F7B-9E60-4EFE-B57F-C110FB862A4E}" srcOrd="1" destOrd="0" parTransId="{CF0E8F5C-D715-4116-896F-C862ADC9DD70}" sibTransId="{F3F896EF-0AC7-4C40-A816-0C49B9E65A6A}"/>
    <dgm:cxn modelId="{2AE0CD2D-1636-4E2E-ABC5-8F0721C1AFB8}" type="presOf" srcId="{C3EC6F7B-9E60-4EFE-B57F-C110FB862A4E}" destId="{DABBCFED-D2B2-4016-9AD3-448E1185840B}" srcOrd="0" destOrd="0" presId="urn:microsoft.com/office/officeart/2005/8/layout/hierarchy1"/>
    <dgm:cxn modelId="{83A8F22E-0B3F-4A1B-AAB3-57AE7A6737C2}" srcId="{656AA44F-D859-4DDB-99EF-AB6C764C74E0}" destId="{0835EC1B-1F28-4947-A480-2A11BF0406E8}" srcOrd="2" destOrd="0" parTransId="{E0150BDB-3A6F-47D8-A036-8972A84D4182}" sibTransId="{859C23C6-27CD-40A3-9975-20CCE4C4C0D3}"/>
    <dgm:cxn modelId="{91884149-9835-4E26-BEE0-17A02D0C47A1}" type="presOf" srcId="{0835EC1B-1F28-4947-A480-2A11BF0406E8}" destId="{E22DE821-0F3E-4C3F-BA28-C530FD3B1DBF}" srcOrd="0" destOrd="0" presId="urn:microsoft.com/office/officeart/2005/8/layout/hierarchy1"/>
    <dgm:cxn modelId="{790F8775-FD9A-4D52-A93F-78C94CFBC6B5}" type="presOf" srcId="{656AA44F-D859-4DDB-99EF-AB6C764C74E0}" destId="{67BE4582-043A-44E4-BF70-08D78A7338FB}" srcOrd="0" destOrd="0" presId="urn:microsoft.com/office/officeart/2005/8/layout/hierarchy1"/>
    <dgm:cxn modelId="{6144EB76-CBA0-49EA-9734-7EE170D508DD}" srcId="{656AA44F-D859-4DDB-99EF-AB6C764C74E0}" destId="{9367DDA1-EF46-4A90-8249-F836843643A2}" srcOrd="0" destOrd="0" parTransId="{18D28E80-4F62-4B49-AAAC-D3DB988E72F9}" sibTransId="{76CF1004-01B4-442A-8A27-B146C480E0C9}"/>
    <dgm:cxn modelId="{830C0F77-FE28-47C5-9BCB-171F0F1DB742}" type="presOf" srcId="{2E98AA6B-5F5C-4293-B70C-B07ECEC224C7}" destId="{28E1281A-8654-4177-8393-E429F9C7B0C6}" srcOrd="0" destOrd="0" presId="urn:microsoft.com/office/officeart/2005/8/layout/hierarchy1"/>
    <dgm:cxn modelId="{B21F407C-425F-4E70-BAD1-CD94F52E03E7}" type="presOf" srcId="{9367DDA1-EF46-4A90-8249-F836843643A2}" destId="{BF505CA5-4490-44CA-87B9-CC2E7FD497A8}" srcOrd="0" destOrd="0" presId="urn:microsoft.com/office/officeart/2005/8/layout/hierarchy1"/>
    <dgm:cxn modelId="{A2261425-BB9A-4C15-B982-BC2F8E8E6F86}" type="presParOf" srcId="{67BE4582-043A-44E4-BF70-08D78A7338FB}" destId="{6F5150EF-667C-428E-8422-D8E7DF852B47}" srcOrd="0" destOrd="0" presId="urn:microsoft.com/office/officeart/2005/8/layout/hierarchy1"/>
    <dgm:cxn modelId="{C28A80FE-B98F-4D30-B075-E123B84FDA03}" type="presParOf" srcId="{6F5150EF-667C-428E-8422-D8E7DF852B47}" destId="{BEF33A8D-3B6D-44CD-AF82-301D91FA607B}" srcOrd="0" destOrd="0" presId="urn:microsoft.com/office/officeart/2005/8/layout/hierarchy1"/>
    <dgm:cxn modelId="{C89CFBC9-0DF3-4EE0-9123-036AABA51A83}" type="presParOf" srcId="{BEF33A8D-3B6D-44CD-AF82-301D91FA607B}" destId="{A0DBF1C6-4E61-44A7-81EB-21CFFC22A283}" srcOrd="0" destOrd="0" presId="urn:microsoft.com/office/officeart/2005/8/layout/hierarchy1"/>
    <dgm:cxn modelId="{8C01D0E4-A28A-46C1-A5AF-9D5582256CD7}" type="presParOf" srcId="{BEF33A8D-3B6D-44CD-AF82-301D91FA607B}" destId="{BF505CA5-4490-44CA-87B9-CC2E7FD497A8}" srcOrd="1" destOrd="0" presId="urn:microsoft.com/office/officeart/2005/8/layout/hierarchy1"/>
    <dgm:cxn modelId="{6D36105B-AEE9-4D98-998F-56C95D4066E1}" type="presParOf" srcId="{6F5150EF-667C-428E-8422-D8E7DF852B47}" destId="{F3A11526-C9FE-441A-8A9E-57F9891854E0}" srcOrd="1" destOrd="0" presId="urn:microsoft.com/office/officeart/2005/8/layout/hierarchy1"/>
    <dgm:cxn modelId="{CA2C2954-1ECB-41DC-BBA9-124AD210D501}" type="presParOf" srcId="{67BE4582-043A-44E4-BF70-08D78A7338FB}" destId="{CD330029-70CF-4926-B007-363463AD626E}" srcOrd="1" destOrd="0" presId="urn:microsoft.com/office/officeart/2005/8/layout/hierarchy1"/>
    <dgm:cxn modelId="{4AC72E06-1CB9-4717-BCBB-03A46ACD55A7}" type="presParOf" srcId="{CD330029-70CF-4926-B007-363463AD626E}" destId="{79E4BD34-EA58-4108-92C9-28F06074363F}" srcOrd="0" destOrd="0" presId="urn:microsoft.com/office/officeart/2005/8/layout/hierarchy1"/>
    <dgm:cxn modelId="{71859DC7-2F3F-49E5-99FF-97C3B94FBA9A}" type="presParOf" srcId="{79E4BD34-EA58-4108-92C9-28F06074363F}" destId="{A48CFA0C-E766-4618-AE79-9019073C7B11}" srcOrd="0" destOrd="0" presId="urn:microsoft.com/office/officeart/2005/8/layout/hierarchy1"/>
    <dgm:cxn modelId="{12AD3BE4-AB0A-4C93-A7E6-F6AD3B6F6CA1}" type="presParOf" srcId="{79E4BD34-EA58-4108-92C9-28F06074363F}" destId="{DABBCFED-D2B2-4016-9AD3-448E1185840B}" srcOrd="1" destOrd="0" presId="urn:microsoft.com/office/officeart/2005/8/layout/hierarchy1"/>
    <dgm:cxn modelId="{7C834340-DD2F-437F-AA9A-5C4BAB6FF517}" type="presParOf" srcId="{CD330029-70CF-4926-B007-363463AD626E}" destId="{719C44ED-7266-4551-914D-F8EF1F227480}" srcOrd="1" destOrd="0" presId="urn:microsoft.com/office/officeart/2005/8/layout/hierarchy1"/>
    <dgm:cxn modelId="{773DE8CB-42E8-4965-9F6C-3A25338A7365}" type="presParOf" srcId="{67BE4582-043A-44E4-BF70-08D78A7338FB}" destId="{0C2BDED2-4019-4D62-82C8-3457E824A10F}" srcOrd="2" destOrd="0" presId="urn:microsoft.com/office/officeart/2005/8/layout/hierarchy1"/>
    <dgm:cxn modelId="{5CB385DE-D798-4684-907F-C16E7855179C}" type="presParOf" srcId="{0C2BDED2-4019-4D62-82C8-3457E824A10F}" destId="{EC7265A7-FBEC-4244-9F4D-1B2A1973992E}" srcOrd="0" destOrd="0" presId="urn:microsoft.com/office/officeart/2005/8/layout/hierarchy1"/>
    <dgm:cxn modelId="{32F81882-0ACA-4C2E-84CC-AB6CFC26B837}" type="presParOf" srcId="{EC7265A7-FBEC-4244-9F4D-1B2A1973992E}" destId="{AADEFE0C-148F-48D0-A9BB-1C44E83F2947}" srcOrd="0" destOrd="0" presId="urn:microsoft.com/office/officeart/2005/8/layout/hierarchy1"/>
    <dgm:cxn modelId="{C8CFB637-59C7-4EAB-85E7-76B910B56EA2}" type="presParOf" srcId="{EC7265A7-FBEC-4244-9F4D-1B2A1973992E}" destId="{E22DE821-0F3E-4C3F-BA28-C530FD3B1DBF}" srcOrd="1" destOrd="0" presId="urn:microsoft.com/office/officeart/2005/8/layout/hierarchy1"/>
    <dgm:cxn modelId="{A25F685F-D9BB-4AB7-AA54-65263DAC5795}" type="presParOf" srcId="{0C2BDED2-4019-4D62-82C8-3457E824A10F}" destId="{3F97E38A-32AB-4F73-9021-5D0D916FC969}" srcOrd="1" destOrd="0" presId="urn:microsoft.com/office/officeart/2005/8/layout/hierarchy1"/>
    <dgm:cxn modelId="{44B21283-4C77-4E2A-8609-05D922531124}" type="presParOf" srcId="{67BE4582-043A-44E4-BF70-08D78A7338FB}" destId="{07C62CF8-8476-4D80-B762-DEBB4B706EE6}" srcOrd="3" destOrd="0" presId="urn:microsoft.com/office/officeart/2005/8/layout/hierarchy1"/>
    <dgm:cxn modelId="{A7F5F1C6-DDA9-4B44-9D6E-5AE355026E6A}" type="presParOf" srcId="{07C62CF8-8476-4D80-B762-DEBB4B706EE6}" destId="{922D823C-632F-4A45-B21B-E1ED7C566B87}" srcOrd="0" destOrd="0" presId="urn:microsoft.com/office/officeart/2005/8/layout/hierarchy1"/>
    <dgm:cxn modelId="{BEEDC843-3160-448C-A6D3-19987B607E19}" type="presParOf" srcId="{922D823C-632F-4A45-B21B-E1ED7C566B87}" destId="{06BD1008-5AFC-45B8-8B42-75325E23C6F4}" srcOrd="0" destOrd="0" presId="urn:microsoft.com/office/officeart/2005/8/layout/hierarchy1"/>
    <dgm:cxn modelId="{B0D80995-EBC0-45FC-84CC-353031DD2562}" type="presParOf" srcId="{922D823C-632F-4A45-B21B-E1ED7C566B87}" destId="{28E1281A-8654-4177-8393-E429F9C7B0C6}" srcOrd="1" destOrd="0" presId="urn:microsoft.com/office/officeart/2005/8/layout/hierarchy1"/>
    <dgm:cxn modelId="{813B18F4-9EFB-4E1D-B21E-C04A6F2B8071}" type="presParOf" srcId="{07C62CF8-8476-4D80-B762-DEBB4B706EE6}" destId="{7C38A0D5-E91F-43F4-BC97-462C237D4099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1023B39-EAC4-4312-AAD9-9C0836252FEA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C66AF4C0-7A75-419D-ADA9-1ACD9DEA148D}">
      <dgm:prSet phldrT="[Text]"/>
      <dgm:spPr/>
      <dgm:t>
        <a:bodyPr/>
        <a:lstStyle/>
        <a:p>
          <a:r>
            <a:rPr lang="en-CA" dirty="0"/>
            <a:t>Write a Failing Test</a:t>
          </a:r>
        </a:p>
      </dgm:t>
    </dgm:pt>
    <dgm:pt modelId="{EB710D8D-A3C2-4196-8735-E753C6C92988}" type="parTrans" cxnId="{FB8FFD6F-C39E-4C18-9BCB-573590ED24A6}">
      <dgm:prSet/>
      <dgm:spPr/>
      <dgm:t>
        <a:bodyPr/>
        <a:lstStyle/>
        <a:p>
          <a:endParaRPr lang="en-CA"/>
        </a:p>
      </dgm:t>
    </dgm:pt>
    <dgm:pt modelId="{48DE3A55-4FB2-445D-A48B-A6A7EABC6AEA}" type="sibTrans" cxnId="{FB8FFD6F-C39E-4C18-9BCB-573590ED24A6}">
      <dgm:prSet/>
      <dgm:spPr/>
      <dgm:t>
        <a:bodyPr/>
        <a:lstStyle/>
        <a:p>
          <a:endParaRPr lang="en-CA"/>
        </a:p>
      </dgm:t>
    </dgm:pt>
    <dgm:pt modelId="{EC0B1D82-1B7D-4EB6-A61D-A493C2C46BF1}">
      <dgm:prSet phldrT="[Text]"/>
      <dgm:spPr>
        <a:solidFill>
          <a:schemeClr val="accent6"/>
        </a:solidFill>
      </dgm:spPr>
      <dgm:t>
        <a:bodyPr/>
        <a:lstStyle/>
        <a:p>
          <a:r>
            <a:rPr lang="en-CA" dirty="0"/>
            <a:t>Make the Test Pass</a:t>
          </a:r>
        </a:p>
      </dgm:t>
    </dgm:pt>
    <dgm:pt modelId="{1986A629-674F-490F-AB1B-9DE4527583D5}" type="parTrans" cxnId="{A66B3225-9D5A-43BC-B027-F55077BB1CC6}">
      <dgm:prSet/>
      <dgm:spPr/>
      <dgm:t>
        <a:bodyPr/>
        <a:lstStyle/>
        <a:p>
          <a:endParaRPr lang="en-CA"/>
        </a:p>
      </dgm:t>
    </dgm:pt>
    <dgm:pt modelId="{94E13540-ADAD-455B-B5E0-B3D65E712F0B}" type="sibTrans" cxnId="{A66B3225-9D5A-43BC-B027-F55077BB1CC6}">
      <dgm:prSet/>
      <dgm:spPr>
        <a:solidFill>
          <a:schemeClr val="accent5"/>
        </a:solidFill>
      </dgm:spPr>
      <dgm:t>
        <a:bodyPr/>
        <a:lstStyle/>
        <a:p>
          <a:endParaRPr lang="en-CA"/>
        </a:p>
      </dgm:t>
    </dgm:pt>
    <dgm:pt modelId="{8CD2BEF3-D277-4477-BD02-203FBD150D60}">
      <dgm:prSet phldrT="[Text]"/>
      <dgm:spPr>
        <a:solidFill>
          <a:srgbClr val="0070C0"/>
        </a:solidFill>
      </dgm:spPr>
      <dgm:t>
        <a:bodyPr/>
        <a:lstStyle/>
        <a:p>
          <a:r>
            <a:rPr lang="en-CA" dirty="0"/>
            <a:t>Refactor</a:t>
          </a:r>
        </a:p>
      </dgm:t>
    </dgm:pt>
    <dgm:pt modelId="{1B38E9ED-0594-4DB6-A398-2D98AC42F40A}" type="parTrans" cxnId="{407D128A-1A47-4897-BBA6-8C4D89A3DDAC}">
      <dgm:prSet/>
      <dgm:spPr/>
      <dgm:t>
        <a:bodyPr/>
        <a:lstStyle/>
        <a:p>
          <a:endParaRPr lang="en-CA"/>
        </a:p>
      </dgm:t>
    </dgm:pt>
    <dgm:pt modelId="{FA95C6C9-4B44-4825-B158-9C84B48B5486}" type="sibTrans" cxnId="{407D128A-1A47-4897-BBA6-8C4D89A3DDAC}">
      <dgm:prSet/>
      <dgm:spPr>
        <a:solidFill>
          <a:srgbClr val="00B0F0"/>
        </a:solidFill>
      </dgm:spPr>
      <dgm:t>
        <a:bodyPr/>
        <a:lstStyle/>
        <a:p>
          <a:endParaRPr lang="en-CA"/>
        </a:p>
      </dgm:t>
    </dgm:pt>
    <dgm:pt modelId="{A819A95C-17FF-4091-A87B-B6B28E12976A}" type="pres">
      <dgm:prSet presAssocID="{41023B39-EAC4-4312-AAD9-9C0836252FEA}" presName="cycle" presStyleCnt="0">
        <dgm:presLayoutVars>
          <dgm:dir/>
          <dgm:resizeHandles val="exact"/>
        </dgm:presLayoutVars>
      </dgm:prSet>
      <dgm:spPr/>
    </dgm:pt>
    <dgm:pt modelId="{C330D090-7CA0-461B-915D-2CB71859F8DA}" type="pres">
      <dgm:prSet presAssocID="{C66AF4C0-7A75-419D-ADA9-1ACD9DEA148D}" presName="node" presStyleLbl="node1" presStyleIdx="0" presStyleCnt="3">
        <dgm:presLayoutVars>
          <dgm:bulletEnabled val="1"/>
        </dgm:presLayoutVars>
      </dgm:prSet>
      <dgm:spPr/>
    </dgm:pt>
    <dgm:pt modelId="{B9140422-C30E-4A05-A612-1514FC3BA21A}" type="pres">
      <dgm:prSet presAssocID="{48DE3A55-4FB2-445D-A48B-A6A7EABC6AEA}" presName="sibTrans" presStyleLbl="sibTrans2D1" presStyleIdx="0" presStyleCnt="3"/>
      <dgm:spPr/>
    </dgm:pt>
    <dgm:pt modelId="{71E5C8D7-440E-4127-99A9-D8942ABF83AB}" type="pres">
      <dgm:prSet presAssocID="{48DE3A55-4FB2-445D-A48B-A6A7EABC6AEA}" presName="connectorText" presStyleLbl="sibTrans2D1" presStyleIdx="0" presStyleCnt="3"/>
      <dgm:spPr/>
    </dgm:pt>
    <dgm:pt modelId="{AF4A457F-45CB-4360-9D00-0FD391BF0CEF}" type="pres">
      <dgm:prSet presAssocID="{EC0B1D82-1B7D-4EB6-A61D-A493C2C46BF1}" presName="node" presStyleLbl="node1" presStyleIdx="1" presStyleCnt="3">
        <dgm:presLayoutVars>
          <dgm:bulletEnabled val="1"/>
        </dgm:presLayoutVars>
      </dgm:prSet>
      <dgm:spPr/>
    </dgm:pt>
    <dgm:pt modelId="{1252265F-DDDE-4E24-8301-F36EAE25C830}" type="pres">
      <dgm:prSet presAssocID="{94E13540-ADAD-455B-B5E0-B3D65E712F0B}" presName="sibTrans" presStyleLbl="sibTrans2D1" presStyleIdx="1" presStyleCnt="3"/>
      <dgm:spPr/>
    </dgm:pt>
    <dgm:pt modelId="{5B43A1C3-3064-4933-9BBA-A105E30C9019}" type="pres">
      <dgm:prSet presAssocID="{94E13540-ADAD-455B-B5E0-B3D65E712F0B}" presName="connectorText" presStyleLbl="sibTrans2D1" presStyleIdx="1" presStyleCnt="3"/>
      <dgm:spPr/>
    </dgm:pt>
    <dgm:pt modelId="{4C65C285-3269-4A92-AC36-578C36AE1A47}" type="pres">
      <dgm:prSet presAssocID="{8CD2BEF3-D277-4477-BD02-203FBD150D60}" presName="node" presStyleLbl="node1" presStyleIdx="2" presStyleCnt="3">
        <dgm:presLayoutVars>
          <dgm:bulletEnabled val="1"/>
        </dgm:presLayoutVars>
      </dgm:prSet>
      <dgm:spPr/>
    </dgm:pt>
    <dgm:pt modelId="{CFACE57E-5EFE-46A6-A537-1F264813C972}" type="pres">
      <dgm:prSet presAssocID="{FA95C6C9-4B44-4825-B158-9C84B48B5486}" presName="sibTrans" presStyleLbl="sibTrans2D1" presStyleIdx="2" presStyleCnt="3"/>
      <dgm:spPr/>
    </dgm:pt>
    <dgm:pt modelId="{E5B468A7-86B7-48D7-9226-6A0DE79C7A3D}" type="pres">
      <dgm:prSet presAssocID="{FA95C6C9-4B44-4825-B158-9C84B48B5486}" presName="connectorText" presStyleLbl="sibTrans2D1" presStyleIdx="2" presStyleCnt="3"/>
      <dgm:spPr/>
    </dgm:pt>
  </dgm:ptLst>
  <dgm:cxnLst>
    <dgm:cxn modelId="{59855B15-FD02-4734-AA0A-1397E4640718}" type="presOf" srcId="{48DE3A55-4FB2-445D-A48B-A6A7EABC6AEA}" destId="{71E5C8D7-440E-4127-99A9-D8942ABF83AB}" srcOrd="1" destOrd="0" presId="urn:microsoft.com/office/officeart/2005/8/layout/cycle2"/>
    <dgm:cxn modelId="{61176B1E-8BA6-4E26-BBF8-7B948C77764B}" type="presOf" srcId="{FA95C6C9-4B44-4825-B158-9C84B48B5486}" destId="{E5B468A7-86B7-48D7-9226-6A0DE79C7A3D}" srcOrd="1" destOrd="0" presId="urn:microsoft.com/office/officeart/2005/8/layout/cycle2"/>
    <dgm:cxn modelId="{A66B3225-9D5A-43BC-B027-F55077BB1CC6}" srcId="{41023B39-EAC4-4312-AAD9-9C0836252FEA}" destId="{EC0B1D82-1B7D-4EB6-A61D-A493C2C46BF1}" srcOrd="1" destOrd="0" parTransId="{1986A629-674F-490F-AB1B-9DE4527583D5}" sibTransId="{94E13540-ADAD-455B-B5E0-B3D65E712F0B}"/>
    <dgm:cxn modelId="{C8C18A37-E9EE-4CBA-88D5-05E2CE0CB265}" type="presOf" srcId="{8CD2BEF3-D277-4477-BD02-203FBD150D60}" destId="{4C65C285-3269-4A92-AC36-578C36AE1A47}" srcOrd="0" destOrd="0" presId="urn:microsoft.com/office/officeart/2005/8/layout/cycle2"/>
    <dgm:cxn modelId="{2531EA5C-E8A7-4A07-AA5E-E590689AA89E}" type="presOf" srcId="{48DE3A55-4FB2-445D-A48B-A6A7EABC6AEA}" destId="{B9140422-C30E-4A05-A612-1514FC3BA21A}" srcOrd="0" destOrd="0" presId="urn:microsoft.com/office/officeart/2005/8/layout/cycle2"/>
    <dgm:cxn modelId="{FB8FFD6F-C39E-4C18-9BCB-573590ED24A6}" srcId="{41023B39-EAC4-4312-AAD9-9C0836252FEA}" destId="{C66AF4C0-7A75-419D-ADA9-1ACD9DEA148D}" srcOrd="0" destOrd="0" parTransId="{EB710D8D-A3C2-4196-8735-E753C6C92988}" sibTransId="{48DE3A55-4FB2-445D-A48B-A6A7EABC6AEA}"/>
    <dgm:cxn modelId="{DA281C50-6EB7-406B-8E34-A50107AECC9D}" type="presOf" srcId="{94E13540-ADAD-455B-B5E0-B3D65E712F0B}" destId="{1252265F-DDDE-4E24-8301-F36EAE25C830}" srcOrd="0" destOrd="0" presId="urn:microsoft.com/office/officeart/2005/8/layout/cycle2"/>
    <dgm:cxn modelId="{07ED7452-019C-414A-B734-0209DF1834AD}" type="presOf" srcId="{41023B39-EAC4-4312-AAD9-9C0836252FEA}" destId="{A819A95C-17FF-4091-A87B-B6B28E12976A}" srcOrd="0" destOrd="0" presId="urn:microsoft.com/office/officeart/2005/8/layout/cycle2"/>
    <dgm:cxn modelId="{1BA63778-E142-4F71-AD3F-3B3259B7FBC4}" type="presOf" srcId="{C66AF4C0-7A75-419D-ADA9-1ACD9DEA148D}" destId="{C330D090-7CA0-461B-915D-2CB71859F8DA}" srcOrd="0" destOrd="0" presId="urn:microsoft.com/office/officeart/2005/8/layout/cycle2"/>
    <dgm:cxn modelId="{407D128A-1A47-4897-BBA6-8C4D89A3DDAC}" srcId="{41023B39-EAC4-4312-AAD9-9C0836252FEA}" destId="{8CD2BEF3-D277-4477-BD02-203FBD150D60}" srcOrd="2" destOrd="0" parTransId="{1B38E9ED-0594-4DB6-A398-2D98AC42F40A}" sibTransId="{FA95C6C9-4B44-4825-B158-9C84B48B5486}"/>
    <dgm:cxn modelId="{6CACD3C4-E468-4687-848F-72EE2FD41AEB}" type="presOf" srcId="{EC0B1D82-1B7D-4EB6-A61D-A493C2C46BF1}" destId="{AF4A457F-45CB-4360-9D00-0FD391BF0CEF}" srcOrd="0" destOrd="0" presId="urn:microsoft.com/office/officeart/2005/8/layout/cycle2"/>
    <dgm:cxn modelId="{DED980D8-7033-4E05-8124-7788A9434AD7}" type="presOf" srcId="{FA95C6C9-4B44-4825-B158-9C84B48B5486}" destId="{CFACE57E-5EFE-46A6-A537-1F264813C972}" srcOrd="0" destOrd="0" presId="urn:microsoft.com/office/officeart/2005/8/layout/cycle2"/>
    <dgm:cxn modelId="{468D91DE-ACC1-4109-BEDC-1DB571EE1392}" type="presOf" srcId="{94E13540-ADAD-455B-B5E0-B3D65E712F0B}" destId="{5B43A1C3-3064-4933-9BBA-A105E30C9019}" srcOrd="1" destOrd="0" presId="urn:microsoft.com/office/officeart/2005/8/layout/cycle2"/>
    <dgm:cxn modelId="{D0A205E6-19AF-45B8-AD80-E612E61393F2}" type="presParOf" srcId="{A819A95C-17FF-4091-A87B-B6B28E12976A}" destId="{C330D090-7CA0-461B-915D-2CB71859F8DA}" srcOrd="0" destOrd="0" presId="urn:microsoft.com/office/officeart/2005/8/layout/cycle2"/>
    <dgm:cxn modelId="{160DBE13-FF6C-4B40-96D0-63A64C35514A}" type="presParOf" srcId="{A819A95C-17FF-4091-A87B-B6B28E12976A}" destId="{B9140422-C30E-4A05-A612-1514FC3BA21A}" srcOrd="1" destOrd="0" presId="urn:microsoft.com/office/officeart/2005/8/layout/cycle2"/>
    <dgm:cxn modelId="{7E667F5A-574B-4FC5-8978-31B5D205DAEC}" type="presParOf" srcId="{B9140422-C30E-4A05-A612-1514FC3BA21A}" destId="{71E5C8D7-440E-4127-99A9-D8942ABF83AB}" srcOrd="0" destOrd="0" presId="urn:microsoft.com/office/officeart/2005/8/layout/cycle2"/>
    <dgm:cxn modelId="{034CDFBE-2360-49FB-8717-265EE32A2F39}" type="presParOf" srcId="{A819A95C-17FF-4091-A87B-B6B28E12976A}" destId="{AF4A457F-45CB-4360-9D00-0FD391BF0CEF}" srcOrd="2" destOrd="0" presId="urn:microsoft.com/office/officeart/2005/8/layout/cycle2"/>
    <dgm:cxn modelId="{8E5442BD-C125-4346-86D9-191F6DBA5FB5}" type="presParOf" srcId="{A819A95C-17FF-4091-A87B-B6B28E12976A}" destId="{1252265F-DDDE-4E24-8301-F36EAE25C830}" srcOrd="3" destOrd="0" presId="urn:microsoft.com/office/officeart/2005/8/layout/cycle2"/>
    <dgm:cxn modelId="{8CFFC5F5-38CA-45F7-8AA3-E888032E0260}" type="presParOf" srcId="{1252265F-DDDE-4E24-8301-F36EAE25C830}" destId="{5B43A1C3-3064-4933-9BBA-A105E30C9019}" srcOrd="0" destOrd="0" presId="urn:microsoft.com/office/officeart/2005/8/layout/cycle2"/>
    <dgm:cxn modelId="{AF8CF156-1248-4055-86AC-544255AFC9C8}" type="presParOf" srcId="{A819A95C-17FF-4091-A87B-B6B28E12976A}" destId="{4C65C285-3269-4A92-AC36-578C36AE1A47}" srcOrd="4" destOrd="0" presId="urn:microsoft.com/office/officeart/2005/8/layout/cycle2"/>
    <dgm:cxn modelId="{DCF4B4F8-3801-401C-982C-262446195A10}" type="presParOf" srcId="{A819A95C-17FF-4091-A87B-B6B28E12976A}" destId="{CFACE57E-5EFE-46A6-A537-1F264813C972}" srcOrd="5" destOrd="0" presId="urn:microsoft.com/office/officeart/2005/8/layout/cycle2"/>
    <dgm:cxn modelId="{892A21C7-6889-48B1-97F2-994076601A01}" type="presParOf" srcId="{CFACE57E-5EFE-46A6-A537-1F264813C972}" destId="{E5B468A7-86B7-48D7-9226-6A0DE79C7A3D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F347B3A-AC42-4920-BC93-9EF312A1E778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F2C39F3-98F2-4FC9-B46D-34D91F4F5126}">
      <dgm:prSet/>
      <dgm:spPr/>
      <dgm:t>
        <a:bodyPr/>
        <a:lstStyle/>
        <a:p>
          <a:pPr>
            <a:lnSpc>
              <a:spcPct val="100000"/>
            </a:lnSpc>
          </a:pPr>
          <a:r>
            <a:rPr lang="en-CA" baseline="0"/>
            <a:t>Inversion of control</a:t>
          </a:r>
          <a:endParaRPr lang="en-US"/>
        </a:p>
      </dgm:t>
    </dgm:pt>
    <dgm:pt modelId="{36882B18-B59A-4EAD-B638-E309650C6DD2}" type="parTrans" cxnId="{9A47CFD3-17E1-49BB-9AEB-C75A4974158F}">
      <dgm:prSet/>
      <dgm:spPr/>
      <dgm:t>
        <a:bodyPr/>
        <a:lstStyle/>
        <a:p>
          <a:endParaRPr lang="en-US"/>
        </a:p>
      </dgm:t>
    </dgm:pt>
    <dgm:pt modelId="{676AF985-A5F6-4E2A-97ED-FE39C1D97B5F}" type="sibTrans" cxnId="{9A47CFD3-17E1-49BB-9AEB-C75A4974158F}">
      <dgm:prSet/>
      <dgm:spPr/>
      <dgm:t>
        <a:bodyPr/>
        <a:lstStyle/>
        <a:p>
          <a:endParaRPr lang="en-US"/>
        </a:p>
      </dgm:t>
    </dgm:pt>
    <dgm:pt modelId="{05FA7AC1-61B4-4967-A5F0-4C809D9183E7}">
      <dgm:prSet/>
      <dgm:spPr/>
      <dgm:t>
        <a:bodyPr/>
        <a:lstStyle/>
        <a:p>
          <a:pPr>
            <a:lnSpc>
              <a:spcPct val="100000"/>
            </a:lnSpc>
          </a:pPr>
          <a:r>
            <a:rPr lang="en-CA" baseline="0" dirty="0"/>
            <a:t>Repeatable</a:t>
          </a:r>
          <a:endParaRPr lang="en-US" dirty="0"/>
        </a:p>
      </dgm:t>
    </dgm:pt>
    <dgm:pt modelId="{3F9EB2C3-6FA4-4C58-9AD4-4B315C015369}" type="parTrans" cxnId="{792D2074-0858-41D3-B4A5-551F16B12935}">
      <dgm:prSet/>
      <dgm:spPr/>
      <dgm:t>
        <a:bodyPr/>
        <a:lstStyle/>
        <a:p>
          <a:endParaRPr lang="en-US"/>
        </a:p>
      </dgm:t>
    </dgm:pt>
    <dgm:pt modelId="{2AB92FBC-E667-4238-9335-61E287A6A0FC}" type="sibTrans" cxnId="{792D2074-0858-41D3-B4A5-551F16B12935}">
      <dgm:prSet/>
      <dgm:spPr/>
      <dgm:t>
        <a:bodyPr/>
        <a:lstStyle/>
        <a:p>
          <a:endParaRPr lang="en-US"/>
        </a:p>
      </dgm:t>
    </dgm:pt>
    <dgm:pt modelId="{DABDCB61-B7A5-4AEA-A3DC-EF71ECDD4CF5}">
      <dgm:prSet/>
      <dgm:spPr/>
      <dgm:t>
        <a:bodyPr/>
        <a:lstStyle/>
        <a:p>
          <a:pPr>
            <a:lnSpc>
              <a:spcPct val="100000"/>
            </a:lnSpc>
          </a:pPr>
          <a:r>
            <a:rPr lang="en-CA" baseline="0" dirty="0"/>
            <a:t>Can be integrated with Source Control</a:t>
          </a:r>
          <a:endParaRPr lang="en-US" dirty="0"/>
        </a:p>
      </dgm:t>
    </dgm:pt>
    <dgm:pt modelId="{912BC2A1-8B53-47E0-B43D-59E39DD7E40C}" type="parTrans" cxnId="{0183285F-4F00-48E1-8D33-09A38D39D43F}">
      <dgm:prSet/>
      <dgm:spPr/>
      <dgm:t>
        <a:bodyPr/>
        <a:lstStyle/>
        <a:p>
          <a:endParaRPr lang="en-US"/>
        </a:p>
      </dgm:t>
    </dgm:pt>
    <dgm:pt modelId="{4860873D-3A96-4CA2-8094-7F00C738B0BC}" type="sibTrans" cxnId="{0183285F-4F00-48E1-8D33-09A38D39D43F}">
      <dgm:prSet/>
      <dgm:spPr/>
      <dgm:t>
        <a:bodyPr/>
        <a:lstStyle/>
        <a:p>
          <a:endParaRPr lang="en-US"/>
        </a:p>
      </dgm:t>
    </dgm:pt>
    <dgm:pt modelId="{96CA9D84-A78D-42C7-9158-BAB0983309A5}">
      <dgm:prSet/>
      <dgm:spPr/>
      <dgm:t>
        <a:bodyPr/>
        <a:lstStyle/>
        <a:p>
          <a:pPr>
            <a:lnSpc>
              <a:spcPct val="100000"/>
            </a:lnSpc>
          </a:pPr>
          <a:r>
            <a:rPr lang="en-CA" baseline="0" dirty="0"/>
            <a:t>Contributes to Documentation</a:t>
          </a:r>
          <a:endParaRPr lang="en-US" dirty="0"/>
        </a:p>
      </dgm:t>
    </dgm:pt>
    <dgm:pt modelId="{E28423A3-460E-48CF-854C-40DDABCC1AE6}" type="parTrans" cxnId="{2EDED04A-B70C-4D26-86F6-BA260245C971}">
      <dgm:prSet/>
      <dgm:spPr/>
      <dgm:t>
        <a:bodyPr/>
        <a:lstStyle/>
        <a:p>
          <a:endParaRPr lang="en-US"/>
        </a:p>
      </dgm:t>
    </dgm:pt>
    <dgm:pt modelId="{A5BE84AB-2604-42DB-AD7D-2A81CA6CC021}" type="sibTrans" cxnId="{2EDED04A-B70C-4D26-86F6-BA260245C971}">
      <dgm:prSet/>
      <dgm:spPr/>
      <dgm:t>
        <a:bodyPr/>
        <a:lstStyle/>
        <a:p>
          <a:endParaRPr lang="en-US"/>
        </a:p>
      </dgm:t>
    </dgm:pt>
    <dgm:pt modelId="{71E39FDB-9DFB-4689-A527-39397B3403E1}" type="pres">
      <dgm:prSet presAssocID="{DF347B3A-AC42-4920-BC93-9EF312A1E778}" presName="root" presStyleCnt="0">
        <dgm:presLayoutVars>
          <dgm:dir/>
          <dgm:resizeHandles val="exact"/>
        </dgm:presLayoutVars>
      </dgm:prSet>
      <dgm:spPr/>
    </dgm:pt>
    <dgm:pt modelId="{6A5CF1BF-F66B-443E-8DC5-01F19793FF8F}" type="pres">
      <dgm:prSet presAssocID="{2F2C39F3-98F2-4FC9-B46D-34D91F4F5126}" presName="compNode" presStyleCnt="0"/>
      <dgm:spPr/>
    </dgm:pt>
    <dgm:pt modelId="{55610063-C921-4C91-8E1F-8587DDC50207}" type="pres">
      <dgm:prSet presAssocID="{2F2C39F3-98F2-4FC9-B46D-34D91F4F5126}" presName="bgRect" presStyleLbl="bgShp" presStyleIdx="0" presStyleCnt="4"/>
      <dgm:spPr>
        <a:solidFill>
          <a:schemeClr val="bg2"/>
        </a:solidFill>
      </dgm:spPr>
    </dgm:pt>
    <dgm:pt modelId="{A49FE851-BE44-4E85-BFBD-BDA62A6B3D9C}" type="pres">
      <dgm:prSet presAssocID="{2F2C39F3-98F2-4FC9-B46D-34D91F4F5126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all center"/>
        </a:ext>
      </dgm:extLst>
    </dgm:pt>
    <dgm:pt modelId="{7059AED6-C6E4-4112-8414-96131A978F2B}" type="pres">
      <dgm:prSet presAssocID="{2F2C39F3-98F2-4FC9-B46D-34D91F4F5126}" presName="spaceRect" presStyleCnt="0"/>
      <dgm:spPr/>
    </dgm:pt>
    <dgm:pt modelId="{9CC1C4D1-C150-4888-84A2-6A8BFD1B3F1E}" type="pres">
      <dgm:prSet presAssocID="{2F2C39F3-98F2-4FC9-B46D-34D91F4F5126}" presName="parTx" presStyleLbl="revTx" presStyleIdx="0" presStyleCnt="4">
        <dgm:presLayoutVars>
          <dgm:chMax val="0"/>
          <dgm:chPref val="0"/>
        </dgm:presLayoutVars>
      </dgm:prSet>
      <dgm:spPr/>
    </dgm:pt>
    <dgm:pt modelId="{08C35B61-169A-4CC3-97E9-2AE13C725101}" type="pres">
      <dgm:prSet presAssocID="{676AF985-A5F6-4E2A-97ED-FE39C1D97B5F}" presName="sibTrans" presStyleCnt="0"/>
      <dgm:spPr/>
    </dgm:pt>
    <dgm:pt modelId="{7CC09274-CA21-444F-AD3B-54949BD0E885}" type="pres">
      <dgm:prSet presAssocID="{05FA7AC1-61B4-4967-A5F0-4C809D9183E7}" presName="compNode" presStyleCnt="0"/>
      <dgm:spPr/>
    </dgm:pt>
    <dgm:pt modelId="{A778DF66-9623-4CAE-BFC2-5BCB909E60ED}" type="pres">
      <dgm:prSet presAssocID="{05FA7AC1-61B4-4967-A5F0-4C809D9183E7}" presName="bgRect" presStyleLbl="bgShp" presStyleIdx="1" presStyleCnt="4"/>
      <dgm:spPr>
        <a:solidFill>
          <a:schemeClr val="bg2"/>
        </a:solidFill>
      </dgm:spPr>
    </dgm:pt>
    <dgm:pt modelId="{28BC37D9-EA40-44ED-A7E9-1B329B684490}" type="pres">
      <dgm:prSet presAssocID="{05FA7AC1-61B4-4967-A5F0-4C809D9183E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rawl"/>
        </a:ext>
      </dgm:extLst>
    </dgm:pt>
    <dgm:pt modelId="{589E5C80-BD31-4FA1-BDD4-55003B382552}" type="pres">
      <dgm:prSet presAssocID="{05FA7AC1-61B4-4967-A5F0-4C809D9183E7}" presName="spaceRect" presStyleCnt="0"/>
      <dgm:spPr/>
    </dgm:pt>
    <dgm:pt modelId="{1958BF56-5D37-40E6-B05C-08BB0EAD2D89}" type="pres">
      <dgm:prSet presAssocID="{05FA7AC1-61B4-4967-A5F0-4C809D9183E7}" presName="parTx" presStyleLbl="revTx" presStyleIdx="1" presStyleCnt="4">
        <dgm:presLayoutVars>
          <dgm:chMax val="0"/>
          <dgm:chPref val="0"/>
        </dgm:presLayoutVars>
      </dgm:prSet>
      <dgm:spPr/>
    </dgm:pt>
    <dgm:pt modelId="{93136BFE-77BC-4414-A233-9125E1CBF5AC}" type="pres">
      <dgm:prSet presAssocID="{2AB92FBC-E667-4238-9335-61E287A6A0FC}" presName="sibTrans" presStyleCnt="0"/>
      <dgm:spPr/>
    </dgm:pt>
    <dgm:pt modelId="{0AE06A8F-65ED-404F-8C99-6D84201D476A}" type="pres">
      <dgm:prSet presAssocID="{DABDCB61-B7A5-4AEA-A3DC-EF71ECDD4CF5}" presName="compNode" presStyleCnt="0"/>
      <dgm:spPr/>
    </dgm:pt>
    <dgm:pt modelId="{0468FDDB-FA44-4518-9B6C-6AAC1F1AF252}" type="pres">
      <dgm:prSet presAssocID="{DABDCB61-B7A5-4AEA-A3DC-EF71ECDD4CF5}" presName="bgRect" presStyleLbl="bgShp" presStyleIdx="2" presStyleCnt="4"/>
      <dgm:spPr>
        <a:solidFill>
          <a:schemeClr val="bg2"/>
        </a:solidFill>
      </dgm:spPr>
    </dgm:pt>
    <dgm:pt modelId="{9BE11F89-C804-49A0-8DC9-A6862D33DF2E}" type="pres">
      <dgm:prSet presAssocID="{DABDCB61-B7A5-4AEA-A3DC-EF71ECDD4CF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D8883AC6-7869-4683-8ADC-0E209AA47E82}" type="pres">
      <dgm:prSet presAssocID="{DABDCB61-B7A5-4AEA-A3DC-EF71ECDD4CF5}" presName="spaceRect" presStyleCnt="0"/>
      <dgm:spPr/>
    </dgm:pt>
    <dgm:pt modelId="{BAF2B479-1B85-454C-9744-5BDD04AA50DF}" type="pres">
      <dgm:prSet presAssocID="{DABDCB61-B7A5-4AEA-A3DC-EF71ECDD4CF5}" presName="parTx" presStyleLbl="revTx" presStyleIdx="2" presStyleCnt="4">
        <dgm:presLayoutVars>
          <dgm:chMax val="0"/>
          <dgm:chPref val="0"/>
        </dgm:presLayoutVars>
      </dgm:prSet>
      <dgm:spPr/>
    </dgm:pt>
    <dgm:pt modelId="{B06F427A-5EAF-4310-AC09-FE54AB75D7BF}" type="pres">
      <dgm:prSet presAssocID="{4860873D-3A96-4CA2-8094-7F00C738B0BC}" presName="sibTrans" presStyleCnt="0"/>
      <dgm:spPr/>
    </dgm:pt>
    <dgm:pt modelId="{D6C311A5-D97E-4628-90F1-A637BAB9432D}" type="pres">
      <dgm:prSet presAssocID="{96CA9D84-A78D-42C7-9158-BAB0983309A5}" presName="compNode" presStyleCnt="0"/>
      <dgm:spPr/>
    </dgm:pt>
    <dgm:pt modelId="{29FC2DB5-2540-4A42-A0BC-1B7E0AA2F26E}" type="pres">
      <dgm:prSet presAssocID="{96CA9D84-A78D-42C7-9158-BAB0983309A5}" presName="bgRect" presStyleLbl="bgShp" presStyleIdx="3" presStyleCnt="4"/>
      <dgm:spPr>
        <a:solidFill>
          <a:schemeClr val="bg2"/>
        </a:solidFill>
      </dgm:spPr>
    </dgm:pt>
    <dgm:pt modelId="{6629D737-907A-4BE6-89B0-CFD5222CC2C3}" type="pres">
      <dgm:prSet presAssocID="{96CA9D84-A78D-42C7-9158-BAB0983309A5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BDF37067-B4BC-4272-9633-6C797EEF484A}" type="pres">
      <dgm:prSet presAssocID="{96CA9D84-A78D-42C7-9158-BAB0983309A5}" presName="spaceRect" presStyleCnt="0"/>
      <dgm:spPr/>
    </dgm:pt>
    <dgm:pt modelId="{14C93C87-FEEA-46FD-B8BC-1B9A777BAEAB}" type="pres">
      <dgm:prSet presAssocID="{96CA9D84-A78D-42C7-9158-BAB0983309A5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0571DE3C-17B6-4255-A8A4-69C24EB52CD9}" type="presOf" srcId="{DABDCB61-B7A5-4AEA-A3DC-EF71ECDD4CF5}" destId="{BAF2B479-1B85-454C-9744-5BDD04AA50DF}" srcOrd="0" destOrd="0" presId="urn:microsoft.com/office/officeart/2018/2/layout/IconVerticalSolidList"/>
    <dgm:cxn modelId="{0183285F-4F00-48E1-8D33-09A38D39D43F}" srcId="{DF347B3A-AC42-4920-BC93-9EF312A1E778}" destId="{DABDCB61-B7A5-4AEA-A3DC-EF71ECDD4CF5}" srcOrd="2" destOrd="0" parTransId="{912BC2A1-8B53-47E0-B43D-59E39DD7E40C}" sibTransId="{4860873D-3A96-4CA2-8094-7F00C738B0BC}"/>
    <dgm:cxn modelId="{2EDED04A-B70C-4D26-86F6-BA260245C971}" srcId="{DF347B3A-AC42-4920-BC93-9EF312A1E778}" destId="{96CA9D84-A78D-42C7-9158-BAB0983309A5}" srcOrd="3" destOrd="0" parTransId="{E28423A3-460E-48CF-854C-40DDABCC1AE6}" sibTransId="{A5BE84AB-2604-42DB-AD7D-2A81CA6CC021}"/>
    <dgm:cxn modelId="{8FA87651-6067-4569-A65E-518DC75864B4}" type="presOf" srcId="{96CA9D84-A78D-42C7-9158-BAB0983309A5}" destId="{14C93C87-FEEA-46FD-B8BC-1B9A777BAEAB}" srcOrd="0" destOrd="0" presId="urn:microsoft.com/office/officeart/2018/2/layout/IconVerticalSolidList"/>
    <dgm:cxn modelId="{792D2074-0858-41D3-B4A5-551F16B12935}" srcId="{DF347B3A-AC42-4920-BC93-9EF312A1E778}" destId="{05FA7AC1-61B4-4967-A5F0-4C809D9183E7}" srcOrd="1" destOrd="0" parTransId="{3F9EB2C3-6FA4-4C58-9AD4-4B315C015369}" sibTransId="{2AB92FBC-E667-4238-9335-61E287A6A0FC}"/>
    <dgm:cxn modelId="{E88ED977-7F94-4119-9833-07ECDB085EA3}" type="presOf" srcId="{05FA7AC1-61B4-4967-A5F0-4C809D9183E7}" destId="{1958BF56-5D37-40E6-B05C-08BB0EAD2D89}" srcOrd="0" destOrd="0" presId="urn:microsoft.com/office/officeart/2018/2/layout/IconVerticalSolidList"/>
    <dgm:cxn modelId="{8967AAB7-E976-423D-8309-E0A9F20125D5}" type="presOf" srcId="{DF347B3A-AC42-4920-BC93-9EF312A1E778}" destId="{71E39FDB-9DFB-4689-A527-39397B3403E1}" srcOrd="0" destOrd="0" presId="urn:microsoft.com/office/officeart/2018/2/layout/IconVerticalSolidList"/>
    <dgm:cxn modelId="{E14B9EC9-0F50-4ED6-A2D7-C52F472185C3}" type="presOf" srcId="{2F2C39F3-98F2-4FC9-B46D-34D91F4F5126}" destId="{9CC1C4D1-C150-4888-84A2-6A8BFD1B3F1E}" srcOrd="0" destOrd="0" presId="urn:microsoft.com/office/officeart/2018/2/layout/IconVerticalSolidList"/>
    <dgm:cxn modelId="{9A47CFD3-17E1-49BB-9AEB-C75A4974158F}" srcId="{DF347B3A-AC42-4920-BC93-9EF312A1E778}" destId="{2F2C39F3-98F2-4FC9-B46D-34D91F4F5126}" srcOrd="0" destOrd="0" parTransId="{36882B18-B59A-4EAD-B638-E309650C6DD2}" sibTransId="{676AF985-A5F6-4E2A-97ED-FE39C1D97B5F}"/>
    <dgm:cxn modelId="{7445831A-610E-4ED2-9B35-13646023DB2D}" type="presParOf" srcId="{71E39FDB-9DFB-4689-A527-39397B3403E1}" destId="{6A5CF1BF-F66B-443E-8DC5-01F19793FF8F}" srcOrd="0" destOrd="0" presId="urn:microsoft.com/office/officeart/2018/2/layout/IconVerticalSolidList"/>
    <dgm:cxn modelId="{4755A32E-1A33-4784-A3B8-D62241FBE0B6}" type="presParOf" srcId="{6A5CF1BF-F66B-443E-8DC5-01F19793FF8F}" destId="{55610063-C921-4C91-8E1F-8587DDC50207}" srcOrd="0" destOrd="0" presId="urn:microsoft.com/office/officeart/2018/2/layout/IconVerticalSolidList"/>
    <dgm:cxn modelId="{0366DA17-1426-4A43-8D9F-0265E15B870C}" type="presParOf" srcId="{6A5CF1BF-F66B-443E-8DC5-01F19793FF8F}" destId="{A49FE851-BE44-4E85-BFBD-BDA62A6B3D9C}" srcOrd="1" destOrd="0" presId="urn:microsoft.com/office/officeart/2018/2/layout/IconVerticalSolidList"/>
    <dgm:cxn modelId="{E754BBB6-84A7-4A1F-8174-10742004CEF1}" type="presParOf" srcId="{6A5CF1BF-F66B-443E-8DC5-01F19793FF8F}" destId="{7059AED6-C6E4-4112-8414-96131A978F2B}" srcOrd="2" destOrd="0" presId="urn:microsoft.com/office/officeart/2018/2/layout/IconVerticalSolidList"/>
    <dgm:cxn modelId="{A377C578-C47B-4115-82E1-28EEA80FBC92}" type="presParOf" srcId="{6A5CF1BF-F66B-443E-8DC5-01F19793FF8F}" destId="{9CC1C4D1-C150-4888-84A2-6A8BFD1B3F1E}" srcOrd="3" destOrd="0" presId="urn:microsoft.com/office/officeart/2018/2/layout/IconVerticalSolidList"/>
    <dgm:cxn modelId="{6F3E932B-A453-49A3-BB7C-CBAF2EA50C4B}" type="presParOf" srcId="{71E39FDB-9DFB-4689-A527-39397B3403E1}" destId="{08C35B61-169A-4CC3-97E9-2AE13C725101}" srcOrd="1" destOrd="0" presId="urn:microsoft.com/office/officeart/2018/2/layout/IconVerticalSolidList"/>
    <dgm:cxn modelId="{B01A09C3-CD25-44A6-BD61-BD2DBB74A070}" type="presParOf" srcId="{71E39FDB-9DFB-4689-A527-39397B3403E1}" destId="{7CC09274-CA21-444F-AD3B-54949BD0E885}" srcOrd="2" destOrd="0" presId="urn:microsoft.com/office/officeart/2018/2/layout/IconVerticalSolidList"/>
    <dgm:cxn modelId="{410391D7-5C82-49B7-B64A-1577F4EDE194}" type="presParOf" srcId="{7CC09274-CA21-444F-AD3B-54949BD0E885}" destId="{A778DF66-9623-4CAE-BFC2-5BCB909E60ED}" srcOrd="0" destOrd="0" presId="urn:microsoft.com/office/officeart/2018/2/layout/IconVerticalSolidList"/>
    <dgm:cxn modelId="{3335EFBB-BD06-4176-85A7-FFAE51CD95BF}" type="presParOf" srcId="{7CC09274-CA21-444F-AD3B-54949BD0E885}" destId="{28BC37D9-EA40-44ED-A7E9-1B329B684490}" srcOrd="1" destOrd="0" presId="urn:microsoft.com/office/officeart/2018/2/layout/IconVerticalSolidList"/>
    <dgm:cxn modelId="{439A42E6-AAE9-4EAF-A1F9-D3CF14DB2D41}" type="presParOf" srcId="{7CC09274-CA21-444F-AD3B-54949BD0E885}" destId="{589E5C80-BD31-4FA1-BDD4-55003B382552}" srcOrd="2" destOrd="0" presId="urn:microsoft.com/office/officeart/2018/2/layout/IconVerticalSolidList"/>
    <dgm:cxn modelId="{C4AA5791-85F6-49F4-9015-15C925949DF3}" type="presParOf" srcId="{7CC09274-CA21-444F-AD3B-54949BD0E885}" destId="{1958BF56-5D37-40E6-B05C-08BB0EAD2D89}" srcOrd="3" destOrd="0" presId="urn:microsoft.com/office/officeart/2018/2/layout/IconVerticalSolidList"/>
    <dgm:cxn modelId="{DB673A0D-C78A-4304-9AB4-A05322E7D3AA}" type="presParOf" srcId="{71E39FDB-9DFB-4689-A527-39397B3403E1}" destId="{93136BFE-77BC-4414-A233-9125E1CBF5AC}" srcOrd="3" destOrd="0" presId="urn:microsoft.com/office/officeart/2018/2/layout/IconVerticalSolidList"/>
    <dgm:cxn modelId="{B2A4AAA1-7DD6-466D-A3BC-3B768A2ED540}" type="presParOf" srcId="{71E39FDB-9DFB-4689-A527-39397B3403E1}" destId="{0AE06A8F-65ED-404F-8C99-6D84201D476A}" srcOrd="4" destOrd="0" presId="urn:microsoft.com/office/officeart/2018/2/layout/IconVerticalSolidList"/>
    <dgm:cxn modelId="{66EF07F5-F4F6-4CE8-8FDF-35AD076BCF8C}" type="presParOf" srcId="{0AE06A8F-65ED-404F-8C99-6D84201D476A}" destId="{0468FDDB-FA44-4518-9B6C-6AAC1F1AF252}" srcOrd="0" destOrd="0" presId="urn:microsoft.com/office/officeart/2018/2/layout/IconVerticalSolidList"/>
    <dgm:cxn modelId="{85BAB322-70E0-49F9-B435-496C7DDE5910}" type="presParOf" srcId="{0AE06A8F-65ED-404F-8C99-6D84201D476A}" destId="{9BE11F89-C804-49A0-8DC9-A6862D33DF2E}" srcOrd="1" destOrd="0" presId="urn:microsoft.com/office/officeart/2018/2/layout/IconVerticalSolidList"/>
    <dgm:cxn modelId="{4CB78542-B639-4AC3-9126-48E6870C94AC}" type="presParOf" srcId="{0AE06A8F-65ED-404F-8C99-6D84201D476A}" destId="{D8883AC6-7869-4683-8ADC-0E209AA47E82}" srcOrd="2" destOrd="0" presId="urn:microsoft.com/office/officeart/2018/2/layout/IconVerticalSolidList"/>
    <dgm:cxn modelId="{E44CF51D-EF36-4174-BF7D-0B5F051F8EFA}" type="presParOf" srcId="{0AE06A8F-65ED-404F-8C99-6D84201D476A}" destId="{BAF2B479-1B85-454C-9744-5BDD04AA50DF}" srcOrd="3" destOrd="0" presId="urn:microsoft.com/office/officeart/2018/2/layout/IconVerticalSolidList"/>
    <dgm:cxn modelId="{00AFE3AF-D2DB-4F58-AAD9-63C47FE9CEF9}" type="presParOf" srcId="{71E39FDB-9DFB-4689-A527-39397B3403E1}" destId="{B06F427A-5EAF-4310-AC09-FE54AB75D7BF}" srcOrd="5" destOrd="0" presId="urn:microsoft.com/office/officeart/2018/2/layout/IconVerticalSolidList"/>
    <dgm:cxn modelId="{DE3E0621-9EDB-4820-B5E3-C0CDCFF21FA9}" type="presParOf" srcId="{71E39FDB-9DFB-4689-A527-39397B3403E1}" destId="{D6C311A5-D97E-4628-90F1-A637BAB9432D}" srcOrd="6" destOrd="0" presId="urn:microsoft.com/office/officeart/2018/2/layout/IconVerticalSolidList"/>
    <dgm:cxn modelId="{47D35F04-288A-47C1-A142-B16882045C34}" type="presParOf" srcId="{D6C311A5-D97E-4628-90F1-A637BAB9432D}" destId="{29FC2DB5-2540-4A42-A0BC-1B7E0AA2F26E}" srcOrd="0" destOrd="0" presId="urn:microsoft.com/office/officeart/2018/2/layout/IconVerticalSolidList"/>
    <dgm:cxn modelId="{0BA5039A-BAD5-4942-B016-566652A8C8AE}" type="presParOf" srcId="{D6C311A5-D97E-4628-90F1-A637BAB9432D}" destId="{6629D737-907A-4BE6-89B0-CFD5222CC2C3}" srcOrd="1" destOrd="0" presId="urn:microsoft.com/office/officeart/2018/2/layout/IconVerticalSolidList"/>
    <dgm:cxn modelId="{CBC705FE-9AD8-4168-BFC6-BBAD3F20B9AE}" type="presParOf" srcId="{D6C311A5-D97E-4628-90F1-A637BAB9432D}" destId="{BDF37067-B4BC-4272-9633-6C797EEF484A}" srcOrd="2" destOrd="0" presId="urn:microsoft.com/office/officeart/2018/2/layout/IconVerticalSolidList"/>
    <dgm:cxn modelId="{F82724B2-CA74-4693-AD2F-53EF1CF9308F}" type="presParOf" srcId="{D6C311A5-D97E-4628-90F1-A637BAB9432D}" destId="{14C93C87-FEEA-46FD-B8BC-1B9A777BAEA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893EE15-FA6F-45A2-BE73-AFF216AFF2C3}" type="doc">
      <dgm:prSet loTypeId="urn:microsoft.com/office/officeart/2005/8/layout/hList1" loCatId="list" qsTypeId="urn:microsoft.com/office/officeart/2005/8/quickstyle/simple3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8942E1A-E5FC-489A-8B5A-9B0D138DE57F}">
      <dgm:prSet/>
      <dgm:spPr/>
      <dgm:t>
        <a:bodyPr/>
        <a:lstStyle/>
        <a:p>
          <a:r>
            <a:rPr lang="en-CA" baseline="0"/>
            <a:t>Test Cases</a:t>
          </a:r>
          <a:endParaRPr lang="en-US"/>
        </a:p>
      </dgm:t>
    </dgm:pt>
    <dgm:pt modelId="{300D9C1A-65A1-4DA8-A837-2579D61D544B}" type="parTrans" cxnId="{649B87E7-09DF-4ECA-B752-B2F990CFBAB1}">
      <dgm:prSet/>
      <dgm:spPr/>
      <dgm:t>
        <a:bodyPr/>
        <a:lstStyle/>
        <a:p>
          <a:endParaRPr lang="en-US"/>
        </a:p>
      </dgm:t>
    </dgm:pt>
    <dgm:pt modelId="{7022A1DB-CF40-4BA1-9927-1AA7506E0891}" type="sibTrans" cxnId="{649B87E7-09DF-4ECA-B752-B2F990CFBAB1}">
      <dgm:prSet/>
      <dgm:spPr/>
      <dgm:t>
        <a:bodyPr/>
        <a:lstStyle/>
        <a:p>
          <a:endParaRPr lang="en-US"/>
        </a:p>
      </dgm:t>
    </dgm:pt>
    <dgm:pt modelId="{B4015B76-4E72-41BB-B20F-E7FD4CA916FE}">
      <dgm:prSet/>
      <dgm:spPr/>
      <dgm:t>
        <a:bodyPr/>
        <a:lstStyle/>
        <a:p>
          <a:r>
            <a:rPr lang="en-CA" baseline="0" dirty="0"/>
            <a:t>Compare Actual to Expected output</a:t>
          </a:r>
          <a:endParaRPr lang="en-US" dirty="0"/>
        </a:p>
      </dgm:t>
    </dgm:pt>
    <dgm:pt modelId="{E3C9F272-B5DF-4064-8652-404C5A4A57C7}" type="parTrans" cxnId="{28755846-C9D8-4B51-8F77-10336790DB18}">
      <dgm:prSet/>
      <dgm:spPr/>
      <dgm:t>
        <a:bodyPr/>
        <a:lstStyle/>
        <a:p>
          <a:endParaRPr lang="en-US"/>
        </a:p>
      </dgm:t>
    </dgm:pt>
    <dgm:pt modelId="{6A5BADE4-E91C-413E-873C-22EEE68EC48D}" type="sibTrans" cxnId="{28755846-C9D8-4B51-8F77-10336790DB18}">
      <dgm:prSet/>
      <dgm:spPr/>
      <dgm:t>
        <a:bodyPr/>
        <a:lstStyle/>
        <a:p>
          <a:endParaRPr lang="en-US"/>
        </a:p>
      </dgm:t>
    </dgm:pt>
    <dgm:pt modelId="{6042D6B4-9B27-480A-ACE7-5B638341C5EA}">
      <dgm:prSet/>
      <dgm:spPr/>
      <dgm:t>
        <a:bodyPr/>
        <a:lstStyle/>
        <a:p>
          <a:r>
            <a:rPr lang="en-CA" baseline="0"/>
            <a:t>Parameterized Tests</a:t>
          </a:r>
          <a:endParaRPr lang="en-US"/>
        </a:p>
      </dgm:t>
    </dgm:pt>
    <dgm:pt modelId="{C475A481-2BFA-4A6C-909B-7FBB41698DDF}" type="parTrans" cxnId="{CF8E4662-0DC7-488D-9A4C-637DACC1807E}">
      <dgm:prSet/>
      <dgm:spPr/>
      <dgm:t>
        <a:bodyPr/>
        <a:lstStyle/>
        <a:p>
          <a:endParaRPr lang="en-US"/>
        </a:p>
      </dgm:t>
    </dgm:pt>
    <dgm:pt modelId="{C6B485EF-FB9B-4DAB-91AF-99E30B94247C}" type="sibTrans" cxnId="{CF8E4662-0DC7-488D-9A4C-637DACC1807E}">
      <dgm:prSet/>
      <dgm:spPr/>
      <dgm:t>
        <a:bodyPr/>
        <a:lstStyle/>
        <a:p>
          <a:endParaRPr lang="en-US"/>
        </a:p>
      </dgm:t>
    </dgm:pt>
    <dgm:pt modelId="{CA93E77E-5264-4D78-A1F4-7E1CB5DC19ED}">
      <dgm:prSet/>
      <dgm:spPr/>
      <dgm:t>
        <a:bodyPr/>
        <a:lstStyle/>
        <a:p>
          <a:r>
            <a:rPr lang="en-CA" baseline="0" dirty="0"/>
            <a:t>One test, many cases</a:t>
          </a:r>
          <a:endParaRPr lang="en-US" dirty="0"/>
        </a:p>
      </dgm:t>
    </dgm:pt>
    <dgm:pt modelId="{789FACB4-6F6C-4483-97AA-F0CCB9728893}" type="parTrans" cxnId="{633718B3-6F98-4C49-ABD8-1F387D9453B9}">
      <dgm:prSet/>
      <dgm:spPr/>
      <dgm:t>
        <a:bodyPr/>
        <a:lstStyle/>
        <a:p>
          <a:endParaRPr lang="en-US"/>
        </a:p>
      </dgm:t>
    </dgm:pt>
    <dgm:pt modelId="{3DD0990C-11F9-4064-8946-32AA69BEB950}" type="sibTrans" cxnId="{633718B3-6F98-4C49-ABD8-1F387D9453B9}">
      <dgm:prSet/>
      <dgm:spPr/>
      <dgm:t>
        <a:bodyPr/>
        <a:lstStyle/>
        <a:p>
          <a:endParaRPr lang="en-US"/>
        </a:p>
      </dgm:t>
    </dgm:pt>
    <dgm:pt modelId="{4B583378-7464-4402-9FC0-C82AAE638AFA}">
      <dgm:prSet/>
      <dgm:spPr/>
      <dgm:t>
        <a:bodyPr/>
        <a:lstStyle/>
        <a:p>
          <a:r>
            <a:rPr lang="en-CA" baseline="0"/>
            <a:t>Test Fixtures</a:t>
          </a:r>
          <a:endParaRPr lang="en-US"/>
        </a:p>
      </dgm:t>
    </dgm:pt>
    <dgm:pt modelId="{30491CCA-8D95-4BB8-9757-0A1A7C337B02}" type="parTrans" cxnId="{31CF1A6D-C32A-4771-B49A-76B0B42A1960}">
      <dgm:prSet/>
      <dgm:spPr/>
      <dgm:t>
        <a:bodyPr/>
        <a:lstStyle/>
        <a:p>
          <a:endParaRPr lang="en-US"/>
        </a:p>
      </dgm:t>
    </dgm:pt>
    <dgm:pt modelId="{D21CDB9F-935A-4A6D-9C99-D539A35F42A1}" type="sibTrans" cxnId="{31CF1A6D-C32A-4771-B49A-76B0B42A1960}">
      <dgm:prSet/>
      <dgm:spPr/>
      <dgm:t>
        <a:bodyPr/>
        <a:lstStyle/>
        <a:p>
          <a:endParaRPr lang="en-US"/>
        </a:p>
      </dgm:t>
    </dgm:pt>
    <dgm:pt modelId="{B1834B70-0B0B-4C2F-9C07-ED19961D282B}">
      <dgm:prSet/>
      <dgm:spPr/>
      <dgm:t>
        <a:bodyPr/>
        <a:lstStyle/>
        <a:p>
          <a:r>
            <a:rPr lang="en-CA" baseline="0" dirty="0"/>
            <a:t>Setup and tear down tests</a:t>
          </a:r>
          <a:endParaRPr lang="en-US" dirty="0"/>
        </a:p>
      </dgm:t>
    </dgm:pt>
    <dgm:pt modelId="{E461EB1A-E8FB-49E1-A3C8-C5196B46F19E}" type="parTrans" cxnId="{868CD4A0-BF61-4654-9CB6-9735C831AFBE}">
      <dgm:prSet/>
      <dgm:spPr/>
      <dgm:t>
        <a:bodyPr/>
        <a:lstStyle/>
        <a:p>
          <a:endParaRPr lang="en-US"/>
        </a:p>
      </dgm:t>
    </dgm:pt>
    <dgm:pt modelId="{2FF2C330-A771-4AA0-93C3-34498F9895B4}" type="sibTrans" cxnId="{868CD4A0-BF61-4654-9CB6-9735C831AFBE}">
      <dgm:prSet/>
      <dgm:spPr/>
      <dgm:t>
        <a:bodyPr/>
        <a:lstStyle/>
        <a:p>
          <a:endParaRPr lang="en-US"/>
        </a:p>
      </dgm:t>
    </dgm:pt>
    <dgm:pt modelId="{66EAAC62-ACB7-4EEB-9FC4-5F125BB65397}" type="pres">
      <dgm:prSet presAssocID="{0893EE15-FA6F-45A2-BE73-AFF216AFF2C3}" presName="Name0" presStyleCnt="0">
        <dgm:presLayoutVars>
          <dgm:dir/>
          <dgm:animLvl val="lvl"/>
          <dgm:resizeHandles val="exact"/>
        </dgm:presLayoutVars>
      </dgm:prSet>
      <dgm:spPr/>
    </dgm:pt>
    <dgm:pt modelId="{A571DB47-15EA-4A2F-944A-34B3750AB716}" type="pres">
      <dgm:prSet presAssocID="{F8942E1A-E5FC-489A-8B5A-9B0D138DE57F}" presName="composite" presStyleCnt="0"/>
      <dgm:spPr/>
    </dgm:pt>
    <dgm:pt modelId="{5C0B71B2-7673-4011-AF86-63C868418384}" type="pres">
      <dgm:prSet presAssocID="{F8942E1A-E5FC-489A-8B5A-9B0D138DE57F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C8592F61-C18C-4C52-88A0-815971EE196E}" type="pres">
      <dgm:prSet presAssocID="{F8942E1A-E5FC-489A-8B5A-9B0D138DE57F}" presName="desTx" presStyleLbl="alignAccFollowNode1" presStyleIdx="0" presStyleCnt="3">
        <dgm:presLayoutVars>
          <dgm:bulletEnabled val="1"/>
        </dgm:presLayoutVars>
      </dgm:prSet>
      <dgm:spPr/>
    </dgm:pt>
    <dgm:pt modelId="{71AE0F49-0BEB-4752-8246-8012C5BE21ED}" type="pres">
      <dgm:prSet presAssocID="{7022A1DB-CF40-4BA1-9927-1AA7506E0891}" presName="space" presStyleCnt="0"/>
      <dgm:spPr/>
    </dgm:pt>
    <dgm:pt modelId="{CD06FABE-C217-48E2-8608-7EFE735D7158}" type="pres">
      <dgm:prSet presAssocID="{6042D6B4-9B27-480A-ACE7-5B638341C5EA}" presName="composite" presStyleCnt="0"/>
      <dgm:spPr/>
    </dgm:pt>
    <dgm:pt modelId="{37378D7E-10CF-4599-AC22-60D6B628F36D}" type="pres">
      <dgm:prSet presAssocID="{6042D6B4-9B27-480A-ACE7-5B638341C5EA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139BA60D-0726-4A31-B371-A254A47DADB9}" type="pres">
      <dgm:prSet presAssocID="{6042D6B4-9B27-480A-ACE7-5B638341C5EA}" presName="desTx" presStyleLbl="alignAccFollowNode1" presStyleIdx="1" presStyleCnt="3">
        <dgm:presLayoutVars>
          <dgm:bulletEnabled val="1"/>
        </dgm:presLayoutVars>
      </dgm:prSet>
      <dgm:spPr/>
    </dgm:pt>
    <dgm:pt modelId="{1B641EF5-762C-4C2B-81EC-8922EBD9BC4C}" type="pres">
      <dgm:prSet presAssocID="{C6B485EF-FB9B-4DAB-91AF-99E30B94247C}" presName="space" presStyleCnt="0"/>
      <dgm:spPr/>
    </dgm:pt>
    <dgm:pt modelId="{4F3369E9-3379-464A-AB95-A0AEE9DE467D}" type="pres">
      <dgm:prSet presAssocID="{4B583378-7464-4402-9FC0-C82AAE638AFA}" presName="composite" presStyleCnt="0"/>
      <dgm:spPr/>
    </dgm:pt>
    <dgm:pt modelId="{E2ABE163-130E-44A4-928D-E071C906610C}" type="pres">
      <dgm:prSet presAssocID="{4B583378-7464-4402-9FC0-C82AAE638AFA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7E2CCB4D-7ED7-4B60-8692-6B52E4C25EF4}" type="pres">
      <dgm:prSet presAssocID="{4B583378-7464-4402-9FC0-C82AAE638AFA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4851933E-4F69-4F8F-89A2-4417AE2DAFE5}" type="presOf" srcId="{6042D6B4-9B27-480A-ACE7-5B638341C5EA}" destId="{37378D7E-10CF-4599-AC22-60D6B628F36D}" srcOrd="0" destOrd="0" presId="urn:microsoft.com/office/officeart/2005/8/layout/hList1"/>
    <dgm:cxn modelId="{CF8E4662-0DC7-488D-9A4C-637DACC1807E}" srcId="{0893EE15-FA6F-45A2-BE73-AFF216AFF2C3}" destId="{6042D6B4-9B27-480A-ACE7-5B638341C5EA}" srcOrd="1" destOrd="0" parTransId="{C475A481-2BFA-4A6C-909B-7FBB41698DDF}" sibTransId="{C6B485EF-FB9B-4DAB-91AF-99E30B94247C}"/>
    <dgm:cxn modelId="{28755846-C9D8-4B51-8F77-10336790DB18}" srcId="{F8942E1A-E5FC-489A-8B5A-9B0D138DE57F}" destId="{B4015B76-4E72-41BB-B20F-E7FD4CA916FE}" srcOrd="0" destOrd="0" parTransId="{E3C9F272-B5DF-4064-8652-404C5A4A57C7}" sibTransId="{6A5BADE4-E91C-413E-873C-22EEE68EC48D}"/>
    <dgm:cxn modelId="{31CF1A6D-C32A-4771-B49A-76B0B42A1960}" srcId="{0893EE15-FA6F-45A2-BE73-AFF216AFF2C3}" destId="{4B583378-7464-4402-9FC0-C82AAE638AFA}" srcOrd="2" destOrd="0" parTransId="{30491CCA-8D95-4BB8-9757-0A1A7C337B02}" sibTransId="{D21CDB9F-935A-4A6D-9C99-D539A35F42A1}"/>
    <dgm:cxn modelId="{6FB8D54F-FC90-4028-8AEC-BACE873D214C}" type="presOf" srcId="{CA93E77E-5264-4D78-A1F4-7E1CB5DC19ED}" destId="{139BA60D-0726-4A31-B371-A254A47DADB9}" srcOrd="0" destOrd="0" presId="urn:microsoft.com/office/officeart/2005/8/layout/hList1"/>
    <dgm:cxn modelId="{A479A274-7AFA-4EFA-9C8E-0F0174B546F7}" type="presOf" srcId="{4B583378-7464-4402-9FC0-C82AAE638AFA}" destId="{E2ABE163-130E-44A4-928D-E071C906610C}" srcOrd="0" destOrd="0" presId="urn:microsoft.com/office/officeart/2005/8/layout/hList1"/>
    <dgm:cxn modelId="{5092FA57-AF99-45E5-9EC8-2A0AB14D8555}" type="presOf" srcId="{F8942E1A-E5FC-489A-8B5A-9B0D138DE57F}" destId="{5C0B71B2-7673-4011-AF86-63C868418384}" srcOrd="0" destOrd="0" presId="urn:microsoft.com/office/officeart/2005/8/layout/hList1"/>
    <dgm:cxn modelId="{96CDC68E-C117-4FC5-B5E5-7777C04585A1}" type="presOf" srcId="{B4015B76-4E72-41BB-B20F-E7FD4CA916FE}" destId="{C8592F61-C18C-4C52-88A0-815971EE196E}" srcOrd="0" destOrd="0" presId="urn:microsoft.com/office/officeart/2005/8/layout/hList1"/>
    <dgm:cxn modelId="{56D23E99-9EDD-4611-8C9A-B013ECC0530A}" type="presOf" srcId="{B1834B70-0B0B-4C2F-9C07-ED19961D282B}" destId="{7E2CCB4D-7ED7-4B60-8692-6B52E4C25EF4}" srcOrd="0" destOrd="0" presId="urn:microsoft.com/office/officeart/2005/8/layout/hList1"/>
    <dgm:cxn modelId="{868CD4A0-BF61-4654-9CB6-9735C831AFBE}" srcId="{4B583378-7464-4402-9FC0-C82AAE638AFA}" destId="{B1834B70-0B0B-4C2F-9C07-ED19961D282B}" srcOrd="0" destOrd="0" parTransId="{E461EB1A-E8FB-49E1-A3C8-C5196B46F19E}" sibTransId="{2FF2C330-A771-4AA0-93C3-34498F9895B4}"/>
    <dgm:cxn modelId="{D8C762B1-18B3-4DEA-B773-EA8BC642A370}" type="presOf" srcId="{0893EE15-FA6F-45A2-BE73-AFF216AFF2C3}" destId="{66EAAC62-ACB7-4EEB-9FC4-5F125BB65397}" srcOrd="0" destOrd="0" presId="urn:microsoft.com/office/officeart/2005/8/layout/hList1"/>
    <dgm:cxn modelId="{633718B3-6F98-4C49-ABD8-1F387D9453B9}" srcId="{6042D6B4-9B27-480A-ACE7-5B638341C5EA}" destId="{CA93E77E-5264-4D78-A1F4-7E1CB5DC19ED}" srcOrd="0" destOrd="0" parTransId="{789FACB4-6F6C-4483-97AA-F0CCB9728893}" sibTransId="{3DD0990C-11F9-4064-8946-32AA69BEB950}"/>
    <dgm:cxn modelId="{649B87E7-09DF-4ECA-B752-B2F990CFBAB1}" srcId="{0893EE15-FA6F-45A2-BE73-AFF216AFF2C3}" destId="{F8942E1A-E5FC-489A-8B5A-9B0D138DE57F}" srcOrd="0" destOrd="0" parTransId="{300D9C1A-65A1-4DA8-A837-2579D61D544B}" sibTransId="{7022A1DB-CF40-4BA1-9927-1AA7506E0891}"/>
    <dgm:cxn modelId="{AA6D7341-96C5-4E4D-8295-A0DA0CB1BEFF}" type="presParOf" srcId="{66EAAC62-ACB7-4EEB-9FC4-5F125BB65397}" destId="{A571DB47-15EA-4A2F-944A-34B3750AB716}" srcOrd="0" destOrd="0" presId="urn:microsoft.com/office/officeart/2005/8/layout/hList1"/>
    <dgm:cxn modelId="{F5507BE3-DC2D-426B-AED9-74558C5D8DB0}" type="presParOf" srcId="{A571DB47-15EA-4A2F-944A-34B3750AB716}" destId="{5C0B71B2-7673-4011-AF86-63C868418384}" srcOrd="0" destOrd="0" presId="urn:microsoft.com/office/officeart/2005/8/layout/hList1"/>
    <dgm:cxn modelId="{FCCF1FF0-46D6-4D0F-9B58-3F84BA51B458}" type="presParOf" srcId="{A571DB47-15EA-4A2F-944A-34B3750AB716}" destId="{C8592F61-C18C-4C52-88A0-815971EE196E}" srcOrd="1" destOrd="0" presId="urn:microsoft.com/office/officeart/2005/8/layout/hList1"/>
    <dgm:cxn modelId="{3CF77BB2-4A4B-4E5A-9B61-6ACBC61EA2E4}" type="presParOf" srcId="{66EAAC62-ACB7-4EEB-9FC4-5F125BB65397}" destId="{71AE0F49-0BEB-4752-8246-8012C5BE21ED}" srcOrd="1" destOrd="0" presId="urn:microsoft.com/office/officeart/2005/8/layout/hList1"/>
    <dgm:cxn modelId="{E1DF79F5-D13A-4F27-BC2F-579662F4C698}" type="presParOf" srcId="{66EAAC62-ACB7-4EEB-9FC4-5F125BB65397}" destId="{CD06FABE-C217-48E2-8608-7EFE735D7158}" srcOrd="2" destOrd="0" presId="urn:microsoft.com/office/officeart/2005/8/layout/hList1"/>
    <dgm:cxn modelId="{8A7EE33D-DB04-4AB8-B1E2-6BC029442024}" type="presParOf" srcId="{CD06FABE-C217-48E2-8608-7EFE735D7158}" destId="{37378D7E-10CF-4599-AC22-60D6B628F36D}" srcOrd="0" destOrd="0" presId="urn:microsoft.com/office/officeart/2005/8/layout/hList1"/>
    <dgm:cxn modelId="{942046BC-7AD2-49D7-9975-D0DC32EB0BD0}" type="presParOf" srcId="{CD06FABE-C217-48E2-8608-7EFE735D7158}" destId="{139BA60D-0726-4A31-B371-A254A47DADB9}" srcOrd="1" destOrd="0" presId="urn:microsoft.com/office/officeart/2005/8/layout/hList1"/>
    <dgm:cxn modelId="{C9E9DAAB-FC3B-4E22-AD04-99F38A7B6556}" type="presParOf" srcId="{66EAAC62-ACB7-4EEB-9FC4-5F125BB65397}" destId="{1B641EF5-762C-4C2B-81EC-8922EBD9BC4C}" srcOrd="3" destOrd="0" presId="urn:microsoft.com/office/officeart/2005/8/layout/hList1"/>
    <dgm:cxn modelId="{EFA598FD-3818-4867-95DD-208C53400F3F}" type="presParOf" srcId="{66EAAC62-ACB7-4EEB-9FC4-5F125BB65397}" destId="{4F3369E9-3379-464A-AB95-A0AEE9DE467D}" srcOrd="4" destOrd="0" presId="urn:microsoft.com/office/officeart/2005/8/layout/hList1"/>
    <dgm:cxn modelId="{55320B42-685F-4144-88EA-310089C80D35}" type="presParOf" srcId="{4F3369E9-3379-464A-AB95-A0AEE9DE467D}" destId="{E2ABE163-130E-44A4-928D-E071C906610C}" srcOrd="0" destOrd="0" presId="urn:microsoft.com/office/officeart/2005/8/layout/hList1"/>
    <dgm:cxn modelId="{6E266B07-3637-4F82-B113-ABE870BB20CD}" type="presParOf" srcId="{4F3369E9-3379-464A-AB95-A0AEE9DE467D}" destId="{7E2CCB4D-7ED7-4B60-8692-6B52E4C25EF4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DBF1C6-4E61-44A7-81EB-21CFFC22A283}">
      <dsp:nvSpPr>
        <dsp:cNvPr id="0" name=""/>
        <dsp:cNvSpPr/>
      </dsp:nvSpPr>
      <dsp:spPr>
        <a:xfrm>
          <a:off x="3143" y="608904"/>
          <a:ext cx="2244147" cy="142503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BF505CA5-4490-44CA-87B9-CC2E7FD497A8}">
      <dsp:nvSpPr>
        <dsp:cNvPr id="0" name=""/>
        <dsp:cNvSpPr/>
      </dsp:nvSpPr>
      <dsp:spPr>
        <a:xfrm>
          <a:off x="252492" y="845786"/>
          <a:ext cx="2244147" cy="14250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500" kern="1200"/>
            <a:t>Loosely Coupled</a:t>
          </a:r>
          <a:endParaRPr lang="en-US" sz="2500" kern="1200"/>
        </a:p>
      </dsp:txBody>
      <dsp:txXfrm>
        <a:off x="294230" y="887524"/>
        <a:ext cx="2160671" cy="1341557"/>
      </dsp:txXfrm>
    </dsp:sp>
    <dsp:sp modelId="{A48CFA0C-E766-4618-AE79-9019073C7B11}">
      <dsp:nvSpPr>
        <dsp:cNvPr id="0" name=""/>
        <dsp:cNvSpPr/>
      </dsp:nvSpPr>
      <dsp:spPr>
        <a:xfrm>
          <a:off x="2745990" y="608904"/>
          <a:ext cx="2244147" cy="142503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DABBCFED-D2B2-4016-9AD3-448E1185840B}">
      <dsp:nvSpPr>
        <dsp:cNvPr id="0" name=""/>
        <dsp:cNvSpPr/>
      </dsp:nvSpPr>
      <dsp:spPr>
        <a:xfrm>
          <a:off x="2995339" y="845786"/>
          <a:ext cx="2244147" cy="14250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500" kern="1200"/>
            <a:t>Highly Cohesive</a:t>
          </a:r>
          <a:endParaRPr lang="en-US" sz="2500" kern="1200"/>
        </a:p>
      </dsp:txBody>
      <dsp:txXfrm>
        <a:off x="3037077" y="887524"/>
        <a:ext cx="2160671" cy="1341557"/>
      </dsp:txXfrm>
    </dsp:sp>
    <dsp:sp modelId="{AADEFE0C-148F-48D0-A9BB-1C44E83F2947}">
      <dsp:nvSpPr>
        <dsp:cNvPr id="0" name=""/>
        <dsp:cNvSpPr/>
      </dsp:nvSpPr>
      <dsp:spPr>
        <a:xfrm>
          <a:off x="5488837" y="608904"/>
          <a:ext cx="2244147" cy="142503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E22DE821-0F3E-4C3F-BA28-C530FD3B1DBF}">
      <dsp:nvSpPr>
        <dsp:cNvPr id="0" name=""/>
        <dsp:cNvSpPr/>
      </dsp:nvSpPr>
      <dsp:spPr>
        <a:xfrm>
          <a:off x="5738187" y="845786"/>
          <a:ext cx="2244147" cy="14250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500" kern="1200"/>
            <a:t>Well Documented</a:t>
          </a:r>
          <a:endParaRPr lang="en-US" sz="2500" kern="1200"/>
        </a:p>
      </dsp:txBody>
      <dsp:txXfrm>
        <a:off x="5779925" y="887524"/>
        <a:ext cx="2160671" cy="1341557"/>
      </dsp:txXfrm>
    </dsp:sp>
    <dsp:sp modelId="{06BD1008-5AFC-45B8-8B42-75325E23C6F4}">
      <dsp:nvSpPr>
        <dsp:cNvPr id="0" name=""/>
        <dsp:cNvSpPr/>
      </dsp:nvSpPr>
      <dsp:spPr>
        <a:xfrm>
          <a:off x="8231684" y="608904"/>
          <a:ext cx="2244147" cy="142503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28E1281A-8654-4177-8393-E429F9C7B0C6}">
      <dsp:nvSpPr>
        <dsp:cNvPr id="0" name=""/>
        <dsp:cNvSpPr/>
      </dsp:nvSpPr>
      <dsp:spPr>
        <a:xfrm>
          <a:off x="8481034" y="845786"/>
          <a:ext cx="2244147" cy="14250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500" kern="1200"/>
            <a:t>Thoroughly Tested</a:t>
          </a:r>
          <a:endParaRPr lang="en-US" sz="2500" kern="1200"/>
        </a:p>
      </dsp:txBody>
      <dsp:txXfrm>
        <a:off x="8522772" y="887524"/>
        <a:ext cx="2160671" cy="134155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30D090-7CA0-461B-915D-2CB71859F8DA}">
      <dsp:nvSpPr>
        <dsp:cNvPr id="0" name=""/>
        <dsp:cNvSpPr/>
      </dsp:nvSpPr>
      <dsp:spPr>
        <a:xfrm>
          <a:off x="2935383" y="1353"/>
          <a:ext cx="2472973" cy="247297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400" kern="1200" dirty="0"/>
            <a:t>Write a Failing Test</a:t>
          </a:r>
        </a:p>
      </dsp:txBody>
      <dsp:txXfrm>
        <a:off x="3297542" y="363512"/>
        <a:ext cx="1748655" cy="1748655"/>
      </dsp:txXfrm>
    </dsp:sp>
    <dsp:sp modelId="{B9140422-C30E-4A05-A612-1514FC3BA21A}">
      <dsp:nvSpPr>
        <dsp:cNvPr id="0" name=""/>
        <dsp:cNvSpPr/>
      </dsp:nvSpPr>
      <dsp:spPr>
        <a:xfrm rot="3600000">
          <a:off x="4762201" y="2412406"/>
          <a:ext cx="657482" cy="8346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2700" kern="1200"/>
        </a:p>
      </dsp:txBody>
      <dsp:txXfrm>
        <a:off x="4811512" y="2493922"/>
        <a:ext cx="460237" cy="500776"/>
      </dsp:txXfrm>
    </dsp:sp>
    <dsp:sp modelId="{AF4A457F-45CB-4360-9D00-0FD391BF0CEF}">
      <dsp:nvSpPr>
        <dsp:cNvPr id="0" name=""/>
        <dsp:cNvSpPr/>
      </dsp:nvSpPr>
      <dsp:spPr>
        <a:xfrm>
          <a:off x="4792136" y="3217344"/>
          <a:ext cx="2472973" cy="2472973"/>
        </a:xfrm>
        <a:prstGeom prst="ellipse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400" kern="1200" dirty="0"/>
            <a:t>Make the Test Pass</a:t>
          </a:r>
        </a:p>
      </dsp:txBody>
      <dsp:txXfrm>
        <a:off x="5154295" y="3579503"/>
        <a:ext cx="1748655" cy="1748655"/>
      </dsp:txXfrm>
    </dsp:sp>
    <dsp:sp modelId="{1252265F-DDDE-4E24-8301-F36EAE25C830}">
      <dsp:nvSpPr>
        <dsp:cNvPr id="0" name=""/>
        <dsp:cNvSpPr/>
      </dsp:nvSpPr>
      <dsp:spPr>
        <a:xfrm rot="10800000">
          <a:off x="3861736" y="4036517"/>
          <a:ext cx="657482" cy="8346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2700" kern="1200"/>
        </a:p>
      </dsp:txBody>
      <dsp:txXfrm rot="10800000">
        <a:off x="4058981" y="4203443"/>
        <a:ext cx="460237" cy="500776"/>
      </dsp:txXfrm>
    </dsp:sp>
    <dsp:sp modelId="{4C65C285-3269-4A92-AC36-578C36AE1A47}">
      <dsp:nvSpPr>
        <dsp:cNvPr id="0" name=""/>
        <dsp:cNvSpPr/>
      </dsp:nvSpPr>
      <dsp:spPr>
        <a:xfrm>
          <a:off x="1078629" y="3217344"/>
          <a:ext cx="2472973" cy="2472973"/>
        </a:xfrm>
        <a:prstGeom prst="ellipse">
          <a:avLst/>
        </a:prstGeom>
        <a:solidFill>
          <a:srgbClr val="0070C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400" kern="1200" dirty="0"/>
            <a:t>Refactor</a:t>
          </a:r>
        </a:p>
      </dsp:txBody>
      <dsp:txXfrm>
        <a:off x="1440788" y="3579503"/>
        <a:ext cx="1748655" cy="1748655"/>
      </dsp:txXfrm>
    </dsp:sp>
    <dsp:sp modelId="{CFACE57E-5EFE-46A6-A537-1F264813C972}">
      <dsp:nvSpPr>
        <dsp:cNvPr id="0" name=""/>
        <dsp:cNvSpPr/>
      </dsp:nvSpPr>
      <dsp:spPr>
        <a:xfrm rot="18000000">
          <a:off x="2905448" y="2444636"/>
          <a:ext cx="657482" cy="834628"/>
        </a:xfrm>
        <a:prstGeom prst="rightArrow">
          <a:avLst>
            <a:gd name="adj1" fmla="val 60000"/>
            <a:gd name="adj2" fmla="val 50000"/>
          </a:avLst>
        </a:prstGeom>
        <a:solidFill>
          <a:srgbClr val="00B0F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2700" kern="1200"/>
        </a:p>
      </dsp:txBody>
      <dsp:txXfrm>
        <a:off x="2954759" y="2696972"/>
        <a:ext cx="460237" cy="50077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610063-C921-4C91-8E1F-8587DDC50207}">
      <dsp:nvSpPr>
        <dsp:cNvPr id="0" name=""/>
        <dsp:cNvSpPr/>
      </dsp:nvSpPr>
      <dsp:spPr>
        <a:xfrm>
          <a:off x="0" y="2214"/>
          <a:ext cx="4991962" cy="1122515"/>
        </a:xfrm>
        <a:prstGeom prst="roundRect">
          <a:avLst>
            <a:gd name="adj" fmla="val 1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9FE851-BE44-4E85-BFBD-BDA62A6B3D9C}">
      <dsp:nvSpPr>
        <dsp:cNvPr id="0" name=""/>
        <dsp:cNvSpPr/>
      </dsp:nvSpPr>
      <dsp:spPr>
        <a:xfrm>
          <a:off x="339560" y="254780"/>
          <a:ext cx="617383" cy="61738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C1C4D1-C150-4888-84A2-6A8BFD1B3F1E}">
      <dsp:nvSpPr>
        <dsp:cNvPr id="0" name=""/>
        <dsp:cNvSpPr/>
      </dsp:nvSpPr>
      <dsp:spPr>
        <a:xfrm>
          <a:off x="1296505" y="2214"/>
          <a:ext cx="3695456" cy="11225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800" tIns="118800" rIns="118800" bIns="11880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200" kern="1200" baseline="0"/>
            <a:t>Inversion of control</a:t>
          </a:r>
          <a:endParaRPr lang="en-US" sz="2200" kern="1200"/>
        </a:p>
      </dsp:txBody>
      <dsp:txXfrm>
        <a:off x="1296505" y="2214"/>
        <a:ext cx="3695456" cy="1122515"/>
      </dsp:txXfrm>
    </dsp:sp>
    <dsp:sp modelId="{A778DF66-9623-4CAE-BFC2-5BCB909E60ED}">
      <dsp:nvSpPr>
        <dsp:cNvPr id="0" name=""/>
        <dsp:cNvSpPr/>
      </dsp:nvSpPr>
      <dsp:spPr>
        <a:xfrm>
          <a:off x="0" y="1405359"/>
          <a:ext cx="4991962" cy="1122515"/>
        </a:xfrm>
        <a:prstGeom prst="roundRect">
          <a:avLst>
            <a:gd name="adj" fmla="val 1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BC37D9-EA40-44ED-A7E9-1B329B684490}">
      <dsp:nvSpPr>
        <dsp:cNvPr id="0" name=""/>
        <dsp:cNvSpPr/>
      </dsp:nvSpPr>
      <dsp:spPr>
        <a:xfrm>
          <a:off x="339560" y="1657925"/>
          <a:ext cx="617383" cy="61738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58BF56-5D37-40E6-B05C-08BB0EAD2D89}">
      <dsp:nvSpPr>
        <dsp:cNvPr id="0" name=""/>
        <dsp:cNvSpPr/>
      </dsp:nvSpPr>
      <dsp:spPr>
        <a:xfrm>
          <a:off x="1296505" y="1405359"/>
          <a:ext cx="3695456" cy="11225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800" tIns="118800" rIns="118800" bIns="11880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200" kern="1200" baseline="0" dirty="0"/>
            <a:t>Repeatable</a:t>
          </a:r>
          <a:endParaRPr lang="en-US" sz="2200" kern="1200" dirty="0"/>
        </a:p>
      </dsp:txBody>
      <dsp:txXfrm>
        <a:off x="1296505" y="1405359"/>
        <a:ext cx="3695456" cy="1122515"/>
      </dsp:txXfrm>
    </dsp:sp>
    <dsp:sp modelId="{0468FDDB-FA44-4518-9B6C-6AAC1F1AF252}">
      <dsp:nvSpPr>
        <dsp:cNvPr id="0" name=""/>
        <dsp:cNvSpPr/>
      </dsp:nvSpPr>
      <dsp:spPr>
        <a:xfrm>
          <a:off x="0" y="2808503"/>
          <a:ext cx="4991962" cy="1122515"/>
        </a:xfrm>
        <a:prstGeom prst="roundRect">
          <a:avLst>
            <a:gd name="adj" fmla="val 1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E11F89-C804-49A0-8DC9-A6862D33DF2E}">
      <dsp:nvSpPr>
        <dsp:cNvPr id="0" name=""/>
        <dsp:cNvSpPr/>
      </dsp:nvSpPr>
      <dsp:spPr>
        <a:xfrm>
          <a:off x="339560" y="3061069"/>
          <a:ext cx="617383" cy="61738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F2B479-1B85-454C-9744-5BDD04AA50DF}">
      <dsp:nvSpPr>
        <dsp:cNvPr id="0" name=""/>
        <dsp:cNvSpPr/>
      </dsp:nvSpPr>
      <dsp:spPr>
        <a:xfrm>
          <a:off x="1296505" y="2808503"/>
          <a:ext cx="3695456" cy="11225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800" tIns="118800" rIns="118800" bIns="11880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200" kern="1200" baseline="0" dirty="0"/>
            <a:t>Can be integrated with Source Control</a:t>
          </a:r>
          <a:endParaRPr lang="en-US" sz="2200" kern="1200" dirty="0"/>
        </a:p>
      </dsp:txBody>
      <dsp:txXfrm>
        <a:off x="1296505" y="2808503"/>
        <a:ext cx="3695456" cy="1122515"/>
      </dsp:txXfrm>
    </dsp:sp>
    <dsp:sp modelId="{29FC2DB5-2540-4A42-A0BC-1B7E0AA2F26E}">
      <dsp:nvSpPr>
        <dsp:cNvPr id="0" name=""/>
        <dsp:cNvSpPr/>
      </dsp:nvSpPr>
      <dsp:spPr>
        <a:xfrm>
          <a:off x="0" y="4211647"/>
          <a:ext cx="4991962" cy="1122515"/>
        </a:xfrm>
        <a:prstGeom prst="roundRect">
          <a:avLst>
            <a:gd name="adj" fmla="val 1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29D737-907A-4BE6-89B0-CFD5222CC2C3}">
      <dsp:nvSpPr>
        <dsp:cNvPr id="0" name=""/>
        <dsp:cNvSpPr/>
      </dsp:nvSpPr>
      <dsp:spPr>
        <a:xfrm>
          <a:off x="339560" y="4464213"/>
          <a:ext cx="617383" cy="61738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C93C87-FEEA-46FD-B8BC-1B9A777BAEAB}">
      <dsp:nvSpPr>
        <dsp:cNvPr id="0" name=""/>
        <dsp:cNvSpPr/>
      </dsp:nvSpPr>
      <dsp:spPr>
        <a:xfrm>
          <a:off x="1296505" y="4211647"/>
          <a:ext cx="3695456" cy="11225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800" tIns="118800" rIns="118800" bIns="11880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200" kern="1200" baseline="0" dirty="0"/>
            <a:t>Contributes to Documentation</a:t>
          </a:r>
          <a:endParaRPr lang="en-US" sz="2200" kern="1200" dirty="0"/>
        </a:p>
      </dsp:txBody>
      <dsp:txXfrm>
        <a:off x="1296505" y="4211647"/>
        <a:ext cx="3695456" cy="112251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0B71B2-7673-4011-AF86-63C868418384}">
      <dsp:nvSpPr>
        <dsp:cNvPr id="0" name=""/>
        <dsp:cNvSpPr/>
      </dsp:nvSpPr>
      <dsp:spPr>
        <a:xfrm>
          <a:off x="3352" y="46538"/>
          <a:ext cx="3268786" cy="118475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34696" tIns="134112" rIns="234696" bIns="134112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300" kern="1200" baseline="0"/>
            <a:t>Test Cases</a:t>
          </a:r>
          <a:endParaRPr lang="en-US" sz="3300" kern="1200"/>
        </a:p>
      </dsp:txBody>
      <dsp:txXfrm>
        <a:off x="3352" y="46538"/>
        <a:ext cx="3268786" cy="1184756"/>
      </dsp:txXfrm>
    </dsp:sp>
    <dsp:sp modelId="{C8592F61-C18C-4C52-88A0-815971EE196E}">
      <dsp:nvSpPr>
        <dsp:cNvPr id="0" name=""/>
        <dsp:cNvSpPr/>
      </dsp:nvSpPr>
      <dsp:spPr>
        <a:xfrm>
          <a:off x="3352" y="1231294"/>
          <a:ext cx="3268786" cy="2309917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6022" tIns="176022" rIns="234696" bIns="264033" numCol="1" spcCol="1270" anchor="t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3300" kern="1200" baseline="0" dirty="0"/>
            <a:t>Compare Actual to Expected output</a:t>
          </a:r>
          <a:endParaRPr lang="en-US" sz="3300" kern="1200" dirty="0"/>
        </a:p>
      </dsp:txBody>
      <dsp:txXfrm>
        <a:off x="3352" y="1231294"/>
        <a:ext cx="3268786" cy="2309917"/>
      </dsp:txXfrm>
    </dsp:sp>
    <dsp:sp modelId="{37378D7E-10CF-4599-AC22-60D6B628F36D}">
      <dsp:nvSpPr>
        <dsp:cNvPr id="0" name=""/>
        <dsp:cNvSpPr/>
      </dsp:nvSpPr>
      <dsp:spPr>
        <a:xfrm>
          <a:off x="3729769" y="46538"/>
          <a:ext cx="3268786" cy="1184756"/>
        </a:xfrm>
        <a:prstGeom prst="rect">
          <a:avLst/>
        </a:prstGeom>
        <a:gradFill rotWithShape="0">
          <a:gsLst>
            <a:gs pos="0">
              <a:schemeClr val="accent2">
                <a:hueOff val="743525"/>
                <a:satOff val="-5366"/>
                <a:lumOff val="-1078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743525"/>
                <a:satOff val="-5366"/>
                <a:lumOff val="-1078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743525"/>
                <a:satOff val="-5366"/>
                <a:lumOff val="-1078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743525"/>
              <a:satOff val="-5366"/>
              <a:lumOff val="-1078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34696" tIns="134112" rIns="234696" bIns="134112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300" kern="1200" baseline="0"/>
            <a:t>Parameterized Tests</a:t>
          </a:r>
          <a:endParaRPr lang="en-US" sz="3300" kern="1200"/>
        </a:p>
      </dsp:txBody>
      <dsp:txXfrm>
        <a:off x="3729769" y="46538"/>
        <a:ext cx="3268786" cy="1184756"/>
      </dsp:txXfrm>
    </dsp:sp>
    <dsp:sp modelId="{139BA60D-0726-4A31-B371-A254A47DADB9}">
      <dsp:nvSpPr>
        <dsp:cNvPr id="0" name=""/>
        <dsp:cNvSpPr/>
      </dsp:nvSpPr>
      <dsp:spPr>
        <a:xfrm>
          <a:off x="3729769" y="1231294"/>
          <a:ext cx="3268786" cy="2309917"/>
        </a:xfrm>
        <a:prstGeom prst="rect">
          <a:avLst/>
        </a:prstGeom>
        <a:solidFill>
          <a:schemeClr val="accent2">
            <a:tint val="40000"/>
            <a:alpha val="90000"/>
            <a:hueOff val="896234"/>
            <a:satOff val="-7631"/>
            <a:lumOff val="-660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896234"/>
              <a:satOff val="-7631"/>
              <a:lumOff val="-66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6022" tIns="176022" rIns="234696" bIns="264033" numCol="1" spcCol="1270" anchor="t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3300" kern="1200" baseline="0" dirty="0"/>
            <a:t>One test, many cases</a:t>
          </a:r>
          <a:endParaRPr lang="en-US" sz="3300" kern="1200" dirty="0"/>
        </a:p>
      </dsp:txBody>
      <dsp:txXfrm>
        <a:off x="3729769" y="1231294"/>
        <a:ext cx="3268786" cy="2309917"/>
      </dsp:txXfrm>
    </dsp:sp>
    <dsp:sp modelId="{E2ABE163-130E-44A4-928D-E071C906610C}">
      <dsp:nvSpPr>
        <dsp:cNvPr id="0" name=""/>
        <dsp:cNvSpPr/>
      </dsp:nvSpPr>
      <dsp:spPr>
        <a:xfrm>
          <a:off x="7456185" y="46538"/>
          <a:ext cx="3268786" cy="1184756"/>
        </a:xfrm>
        <a:prstGeom prst="rect">
          <a:avLst/>
        </a:prstGeom>
        <a:gradFill rotWithShape="0">
          <a:gsLst>
            <a:gs pos="0">
              <a:schemeClr val="accent2">
                <a:hueOff val="1487050"/>
                <a:satOff val="-10732"/>
                <a:lumOff val="-2156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1487050"/>
                <a:satOff val="-10732"/>
                <a:lumOff val="-2156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1487050"/>
                <a:satOff val="-10732"/>
                <a:lumOff val="-2156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1487050"/>
              <a:satOff val="-10732"/>
              <a:lumOff val="-2156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34696" tIns="134112" rIns="234696" bIns="134112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300" kern="1200" baseline="0"/>
            <a:t>Test Fixtures</a:t>
          </a:r>
          <a:endParaRPr lang="en-US" sz="3300" kern="1200"/>
        </a:p>
      </dsp:txBody>
      <dsp:txXfrm>
        <a:off x="7456185" y="46538"/>
        <a:ext cx="3268786" cy="1184756"/>
      </dsp:txXfrm>
    </dsp:sp>
    <dsp:sp modelId="{7E2CCB4D-7ED7-4B60-8692-6B52E4C25EF4}">
      <dsp:nvSpPr>
        <dsp:cNvPr id="0" name=""/>
        <dsp:cNvSpPr/>
      </dsp:nvSpPr>
      <dsp:spPr>
        <a:xfrm>
          <a:off x="7456185" y="1231294"/>
          <a:ext cx="3268786" cy="2309917"/>
        </a:xfrm>
        <a:prstGeom prst="rect">
          <a:avLst/>
        </a:prstGeom>
        <a:solidFill>
          <a:schemeClr val="accent2">
            <a:tint val="40000"/>
            <a:alpha val="90000"/>
            <a:hueOff val="1792469"/>
            <a:satOff val="-15262"/>
            <a:lumOff val="-1321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1792469"/>
              <a:satOff val="-15262"/>
              <a:lumOff val="-1321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6022" tIns="176022" rIns="234696" bIns="264033" numCol="1" spcCol="1270" anchor="t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3300" kern="1200" baseline="0" dirty="0"/>
            <a:t>Setup and tear down tests</a:t>
          </a:r>
          <a:endParaRPr lang="en-US" sz="3300" kern="1200" dirty="0"/>
        </a:p>
      </dsp:txBody>
      <dsp:txXfrm>
        <a:off x="7456185" y="1231294"/>
        <a:ext cx="3268786" cy="23099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0013" y="484479"/>
            <a:ext cx="6911974" cy="2954655"/>
          </a:xfrm>
        </p:spPr>
        <p:txBody>
          <a:bodyPr anchor="b">
            <a:normAutofit/>
          </a:bodyPr>
          <a:lstStyle>
            <a:lvl1pPr algn="ctr">
              <a:defRPr sz="5600" spc="-1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40013" y="3799133"/>
            <a:ext cx="6911974" cy="1969841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395C5C9-164C-46B3-A87E-7660D39D3106}" type="datetime2">
              <a:rPr lang="en-US" smtClean="0"/>
              <a:t>Thursday, November 30,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304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0000" y="2636838"/>
            <a:ext cx="10728325" cy="31321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5B75179A-1E2B-41AB-B400-4F1B4022FAEE}" type="datetime2">
              <a:rPr lang="en-US" smtClean="0"/>
              <a:t>Thursday, November 30,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570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40486" y="720000"/>
            <a:ext cx="1477328" cy="5048975"/>
          </a:xfrm>
        </p:spPr>
        <p:txBody>
          <a:bodyPr vert="eaVert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838" y="720000"/>
            <a:ext cx="8929614" cy="5048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5681D0F-6595-4F14-8EF3-954CD87C797B}" type="datetime2">
              <a:rPr lang="en-US" smtClean="0"/>
              <a:t>Thursday, November 30,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812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2541600"/>
            <a:ext cx="10728325" cy="3227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4DDCFF8A-AAF8-4A12-8A91-9CA0EAF6CBB9}" type="datetime2">
              <a:rPr lang="en-US" smtClean="0"/>
              <a:t>Thursday, November 30,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021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6" cy="2879724"/>
          </a:xfrm>
        </p:spPr>
        <p:txBody>
          <a:bodyPr anchor="b">
            <a:normAutofit/>
          </a:bodyPr>
          <a:lstStyle>
            <a:lvl1pPr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910" y="3858924"/>
            <a:ext cx="10728326" cy="1919076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ABCC25C3-021A-4B0B-8F70-0C181FE1CF45}" type="datetime2">
              <a:rPr lang="en-US" smtClean="0"/>
              <a:t>Thursday, November 30,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453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8400" y="2541600"/>
            <a:ext cx="5003801" cy="3234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C23D88D-8CEC-4ED9-A53B-5596187D9A16}" type="datetime2">
              <a:rPr lang="en-US" smtClean="0"/>
              <a:t>Thursday, November 30,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937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5" cy="673005"/>
          </a:xfrm>
        </p:spPr>
        <p:txBody>
          <a:bodyPr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1840698"/>
            <a:ext cx="5015638" cy="565796"/>
          </a:xfrm>
        </p:spPr>
        <p:txBody>
          <a:bodyPr wrap="square"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000" y="2541600"/>
            <a:ext cx="5003801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400" y="1840698"/>
            <a:ext cx="5015638" cy="565796"/>
          </a:xfrm>
        </p:spPr>
        <p:txBody>
          <a:bodyPr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4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D2CCD382-DFDA-4722-A27A-59C21AD112F2}" type="datetime2">
              <a:rPr lang="en-US" smtClean="0"/>
              <a:t>Thursday, November 30, 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392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2F2A30D-1C09-413F-AAB1-38F366000715}" type="datetime2">
              <a:rPr lang="en-US" smtClean="0"/>
              <a:t>Thursday, November 30, 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213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6DB82B9C-D65E-4F64-95C3-B10F3B00F0D9}" type="datetime2">
              <a:rPr lang="en-US" smtClean="0"/>
              <a:t>Thursday, November 30, 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965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107463" cy="1477328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8188" y="584662"/>
            <a:ext cx="6911974" cy="518431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4800"/>
            </a:lvl1pPr>
            <a:lvl2pPr marL="914400" indent="-457200">
              <a:buFont typeface="Arial" panose="020B0604020202020204" pitchFamily="34" charset="0"/>
              <a:buChar char="•"/>
              <a:defRPr sz="2000"/>
            </a:lvl2pPr>
            <a:lvl3pPr marL="1257300" indent="-342900">
              <a:buFont typeface="Arial" panose="020B0604020202020204" pitchFamily="34" charset="0"/>
              <a:buChar char="•"/>
              <a:defRPr sz="2000"/>
            </a:lvl3pPr>
            <a:lvl4pPr marL="1714500" indent="-342900">
              <a:buFont typeface="Arial" panose="020B0604020202020204" pitchFamily="34" charset="0"/>
              <a:buChar char="•"/>
              <a:defRPr sz="2000"/>
            </a:lvl4pPr>
            <a:lvl5pPr marL="2171700" indent="-342900">
              <a:buFont typeface="Arial" panose="020B0604020202020204" pitchFamily="34" charset="0"/>
              <a:buChar char="•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107463" cy="32318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B7F5FDCC-6AAC-4A08-B9E0-3793AB5E64C3}" type="datetime2">
              <a:rPr lang="en-US" smtClean="0"/>
              <a:t>Thursday, November 30,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579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095626" cy="14760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8188" y="728664"/>
            <a:ext cx="6923812" cy="504031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095625" cy="3232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349FE94D-439C-40F1-900E-BC07940E3988}" type="datetime2">
              <a:rPr lang="en-US" smtClean="0"/>
              <a:t>Thursday, November 30,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383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646535-AEF6-4883-A4F9-EEC1F8B4319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147732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2541600"/>
            <a:ext cx="10728325" cy="32273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l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8DEA2CF1-0EB2-4673-802D-3371233E4A77}" type="datetime2">
              <a:rPr lang="en-US" smtClean="0"/>
              <a:t>Thursday, November 30,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ct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1109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18" r:id="rId6"/>
    <p:sldLayoutId id="2147483714" r:id="rId7"/>
    <p:sldLayoutId id="2147483715" r:id="rId8"/>
    <p:sldLayoutId id="2147483716" r:id="rId9"/>
    <p:sldLayoutId id="2147483717" r:id="rId10"/>
    <p:sldLayoutId id="2147483719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docs.pytest.org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09646535-AEF6-4883-A4F9-EEC1F8B43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05D1035C-3BF0-4FE0-B3A3-1062F8600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B0AED9-D376-FE1D-7C18-6D573B7F10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0000" y="619200"/>
            <a:ext cx="4991961" cy="1477328"/>
          </a:xfrm>
        </p:spPr>
        <p:txBody>
          <a:bodyPr vert="horz" wrap="square" lIns="0" tIns="0" rIns="0" bIns="0" rtlCol="0" anchor="ctr" anchorCtr="0">
            <a:normAutofit/>
          </a:bodyPr>
          <a:lstStyle/>
          <a:p>
            <a:pPr algn="l"/>
            <a:r>
              <a:rPr lang="en-US" sz="3200"/>
              <a:t>Test Driven Development in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9AD544-FDF1-7800-2348-0AAF44CFCF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0000" y="2541600"/>
            <a:ext cx="4991962" cy="3216273"/>
          </a:xfrm>
        </p:spPr>
        <p:txBody>
          <a:bodyPr vert="horz" lIns="0" tIns="0" rIns="0" bIns="0" rtlCol="0">
            <a:normAutofit/>
          </a:bodyPr>
          <a:lstStyle/>
          <a:p>
            <a:pPr algn="l"/>
            <a:r>
              <a:rPr lang="en-US" sz="2000" dirty="0"/>
              <a:t>A Practical Introduction</a:t>
            </a:r>
          </a:p>
          <a:p>
            <a:pPr indent="-228600" algn="l">
              <a:buFont typeface="The Hand Extrablack" panose="03070A02030502020204" pitchFamily="66" charset="0"/>
              <a:buChar char="•"/>
            </a:pPr>
            <a:endParaRPr lang="en-US" sz="2000" dirty="0"/>
          </a:p>
          <a:p>
            <a:pPr algn="l"/>
            <a:r>
              <a:rPr lang="en-US" sz="2000" dirty="0"/>
              <a:t>Patrick Gavigan</a:t>
            </a:r>
          </a:p>
          <a:p>
            <a:pPr algn="l"/>
            <a:r>
              <a:rPr lang="en-US" sz="2000" dirty="0"/>
              <a:t>Data Science Team, OCDO</a:t>
            </a:r>
          </a:p>
        </p:txBody>
      </p:sp>
      <p:pic>
        <p:nvPicPr>
          <p:cNvPr id="47" name="Picture 46" descr="A rainbow colored splatter&#10;&#10;Description automatically generated">
            <a:extLst>
              <a:ext uri="{FF2B5EF4-FFF2-40B4-BE49-F238E27FC236}">
                <a16:creationId xmlns:a16="http://schemas.microsoft.com/office/drawing/2014/main" id="{E8D0A35F-6C16-92E2-526B-BFD1A7A5B4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493" r="22234" b="1"/>
          <a:stretch/>
        </p:blipFill>
        <p:spPr>
          <a:xfrm>
            <a:off x="6529065" y="10"/>
            <a:ext cx="5662937" cy="6857990"/>
          </a:xfrm>
          <a:custGeom>
            <a:avLst/>
            <a:gdLst/>
            <a:ahLst/>
            <a:cxnLst/>
            <a:rect l="l" t="t" r="r" b="b"/>
            <a:pathLst>
              <a:path w="5662937" h="6858000">
                <a:moveTo>
                  <a:pt x="598332" y="0"/>
                </a:moveTo>
                <a:lnTo>
                  <a:pt x="5662937" y="0"/>
                </a:lnTo>
                <a:lnTo>
                  <a:pt x="5662937" y="6858000"/>
                </a:lnTo>
                <a:lnTo>
                  <a:pt x="0" y="6858000"/>
                </a:lnTo>
                <a:lnTo>
                  <a:pt x="78957" y="6777438"/>
                </a:lnTo>
                <a:cubicBezTo>
                  <a:pt x="291624" y="6544265"/>
                  <a:pt x="490445" y="6275955"/>
                  <a:pt x="672224" y="5969316"/>
                </a:cubicBezTo>
                <a:cubicBezTo>
                  <a:pt x="914596" y="5515036"/>
                  <a:pt x="1066079" y="5030470"/>
                  <a:pt x="1217562" y="4515619"/>
                </a:cubicBezTo>
                <a:cubicBezTo>
                  <a:pt x="1338748" y="3970483"/>
                  <a:pt x="1399341" y="3516203"/>
                  <a:pt x="1399341" y="3061922"/>
                </a:cubicBezTo>
                <a:cubicBezTo>
                  <a:pt x="1399341" y="1948936"/>
                  <a:pt x="1190579" y="1021447"/>
                  <a:pt x="773055" y="27945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953918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BFB0E95-9CAE-4968-A118-2B9F7C8BBB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2133437-BFEB-412D-978C-59379BF575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D26C94-AE37-4652-5A52-5F8B888C8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0006" y="619200"/>
            <a:ext cx="8831988" cy="681586"/>
          </a:xfrm>
        </p:spPr>
        <p:txBody>
          <a:bodyPr wrap="square">
            <a:normAutofit/>
          </a:bodyPr>
          <a:lstStyle/>
          <a:p>
            <a:pPr algn="ctr"/>
            <a:r>
              <a:rPr lang="en-CA" dirty="0"/>
              <a:t>Goal: Trustworthy and Maintainable software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98907C4-FC8B-4436-8D59-610E373613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89400" y="406270"/>
            <a:ext cx="684878" cy="1449344"/>
            <a:chOff x="643527" y="1187494"/>
            <a:chExt cx="1434178" cy="3035022"/>
          </a:xfrm>
        </p:grpSpPr>
        <p:sp>
          <p:nvSpPr>
            <p:cNvPr id="14" name="Freeform 78">
              <a:extLst>
                <a:ext uri="{FF2B5EF4-FFF2-40B4-BE49-F238E27FC236}">
                  <a16:creationId xmlns:a16="http://schemas.microsoft.com/office/drawing/2014/main" id="{F2DAC1FA-67FB-485E-99AD-1D35808FAD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1083914" y="3331230"/>
              <a:ext cx="879143" cy="903430"/>
            </a:xfrm>
            <a:custGeom>
              <a:avLst/>
              <a:gdLst>
                <a:gd name="T0" fmla="*/ 32 w 58"/>
                <a:gd name="T1" fmla="*/ 56 h 60"/>
                <a:gd name="T2" fmla="*/ 24 w 58"/>
                <a:gd name="T3" fmla="*/ 48 h 60"/>
                <a:gd name="T4" fmla="*/ 14 w 58"/>
                <a:gd name="T5" fmla="*/ 36 h 60"/>
                <a:gd name="T6" fmla="*/ 7 w 58"/>
                <a:gd name="T7" fmla="*/ 29 h 60"/>
                <a:gd name="T8" fmla="*/ 1 w 58"/>
                <a:gd name="T9" fmla="*/ 17 h 60"/>
                <a:gd name="T10" fmla="*/ 7 w 58"/>
                <a:gd name="T11" fmla="*/ 4 h 60"/>
                <a:gd name="T12" fmla="*/ 17 w 58"/>
                <a:gd name="T13" fmla="*/ 1 h 60"/>
                <a:gd name="T14" fmla="*/ 29 w 58"/>
                <a:gd name="T15" fmla="*/ 6 h 60"/>
                <a:gd name="T16" fmla="*/ 31 w 58"/>
                <a:gd name="T17" fmla="*/ 8 h 60"/>
                <a:gd name="T18" fmla="*/ 38 w 58"/>
                <a:gd name="T19" fmla="*/ 15 h 60"/>
                <a:gd name="T20" fmla="*/ 44 w 58"/>
                <a:gd name="T21" fmla="*/ 22 h 60"/>
                <a:gd name="T22" fmla="*/ 54 w 58"/>
                <a:gd name="T23" fmla="*/ 33 h 60"/>
                <a:gd name="T24" fmla="*/ 58 w 58"/>
                <a:gd name="T25" fmla="*/ 44 h 60"/>
                <a:gd name="T26" fmla="*/ 53 w 58"/>
                <a:gd name="T27" fmla="*/ 54 h 60"/>
                <a:gd name="T28" fmla="*/ 42 w 58"/>
                <a:gd name="T29" fmla="*/ 60 h 60"/>
                <a:gd name="T30" fmla="*/ 32 w 58"/>
                <a:gd name="T31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60">
                  <a:moveTo>
                    <a:pt x="32" y="56"/>
                  </a:moveTo>
                  <a:cubicBezTo>
                    <a:pt x="30" y="54"/>
                    <a:pt x="31" y="55"/>
                    <a:pt x="24" y="48"/>
                  </a:cubicBezTo>
                  <a:cubicBezTo>
                    <a:pt x="17" y="40"/>
                    <a:pt x="14" y="36"/>
                    <a:pt x="14" y="36"/>
                  </a:cubicBezTo>
                  <a:cubicBezTo>
                    <a:pt x="8" y="30"/>
                    <a:pt x="14" y="37"/>
                    <a:pt x="7" y="29"/>
                  </a:cubicBezTo>
                  <a:cubicBezTo>
                    <a:pt x="3" y="24"/>
                    <a:pt x="1" y="20"/>
                    <a:pt x="1" y="17"/>
                  </a:cubicBezTo>
                  <a:cubicBezTo>
                    <a:pt x="0" y="13"/>
                    <a:pt x="3" y="9"/>
                    <a:pt x="7" y="4"/>
                  </a:cubicBezTo>
                  <a:cubicBezTo>
                    <a:pt x="10" y="2"/>
                    <a:pt x="13" y="0"/>
                    <a:pt x="17" y="1"/>
                  </a:cubicBezTo>
                  <a:cubicBezTo>
                    <a:pt x="21" y="1"/>
                    <a:pt x="25" y="3"/>
                    <a:pt x="29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3" y="11"/>
                    <a:pt x="37" y="15"/>
                    <a:pt x="38" y="15"/>
                  </a:cubicBezTo>
                  <a:cubicBezTo>
                    <a:pt x="42" y="20"/>
                    <a:pt x="40" y="18"/>
                    <a:pt x="44" y="22"/>
                  </a:cubicBezTo>
                  <a:cubicBezTo>
                    <a:pt x="51" y="29"/>
                    <a:pt x="50" y="29"/>
                    <a:pt x="54" y="33"/>
                  </a:cubicBezTo>
                  <a:cubicBezTo>
                    <a:pt x="57" y="37"/>
                    <a:pt x="58" y="40"/>
                    <a:pt x="58" y="44"/>
                  </a:cubicBezTo>
                  <a:cubicBezTo>
                    <a:pt x="58" y="47"/>
                    <a:pt x="56" y="50"/>
                    <a:pt x="53" y="54"/>
                  </a:cubicBezTo>
                  <a:cubicBezTo>
                    <a:pt x="49" y="58"/>
                    <a:pt x="45" y="60"/>
                    <a:pt x="42" y="60"/>
                  </a:cubicBezTo>
                  <a:cubicBezTo>
                    <a:pt x="39" y="60"/>
                    <a:pt x="36" y="59"/>
                    <a:pt x="32" y="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5" name="Freeform 79">
              <a:extLst>
                <a:ext uri="{FF2B5EF4-FFF2-40B4-BE49-F238E27FC236}">
                  <a16:creationId xmlns:a16="http://schemas.microsoft.com/office/drawing/2014/main" id="{80135264-D47B-4DA1-B607-272AC7552A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869193" y="1989904"/>
              <a:ext cx="743890" cy="1195221"/>
            </a:xfrm>
            <a:custGeom>
              <a:avLst/>
              <a:gdLst>
                <a:gd name="T0" fmla="*/ 15 w 49"/>
                <a:gd name="T1" fmla="*/ 65 h 79"/>
                <a:gd name="T2" fmla="*/ 12 w 49"/>
                <a:gd name="T3" fmla="*/ 54 h 79"/>
                <a:gd name="T4" fmla="*/ 8 w 49"/>
                <a:gd name="T5" fmla="*/ 33 h 79"/>
                <a:gd name="T6" fmla="*/ 38 w 49"/>
                <a:gd name="T7" fmla="*/ 24 h 79"/>
                <a:gd name="T8" fmla="*/ 45 w 49"/>
                <a:gd name="T9" fmla="*/ 70 h 79"/>
                <a:gd name="T10" fmla="*/ 15 w 49"/>
                <a:gd name="T11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79">
                  <a:moveTo>
                    <a:pt x="15" y="65"/>
                  </a:moveTo>
                  <a:cubicBezTo>
                    <a:pt x="14" y="59"/>
                    <a:pt x="13" y="58"/>
                    <a:pt x="12" y="54"/>
                  </a:cubicBezTo>
                  <a:cubicBezTo>
                    <a:pt x="11" y="45"/>
                    <a:pt x="10" y="40"/>
                    <a:pt x="8" y="33"/>
                  </a:cubicBezTo>
                  <a:cubicBezTo>
                    <a:pt x="0" y="9"/>
                    <a:pt x="34" y="0"/>
                    <a:pt x="38" y="24"/>
                  </a:cubicBezTo>
                  <a:cubicBezTo>
                    <a:pt x="43" y="43"/>
                    <a:pt x="49" y="60"/>
                    <a:pt x="45" y="70"/>
                  </a:cubicBezTo>
                  <a:cubicBezTo>
                    <a:pt x="38" y="77"/>
                    <a:pt x="19" y="79"/>
                    <a:pt x="15" y="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6" name="Freeform 85">
              <a:extLst>
                <a:ext uri="{FF2B5EF4-FFF2-40B4-BE49-F238E27FC236}">
                  <a16:creationId xmlns:a16="http://schemas.microsoft.com/office/drawing/2014/main" id="{7E6A5C45-96C1-4BE7-BEF8-CD041B512D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1316205" y="967005"/>
              <a:ext cx="541011" cy="981989"/>
            </a:xfrm>
            <a:custGeom>
              <a:avLst/>
              <a:gdLst>
                <a:gd name="T0" fmla="*/ 36 w 36"/>
                <a:gd name="T1" fmla="*/ 15 h 65"/>
                <a:gd name="T2" fmla="*/ 34 w 36"/>
                <a:gd name="T3" fmla="*/ 5 h 65"/>
                <a:gd name="T4" fmla="*/ 28 w 36"/>
                <a:gd name="T5" fmla="*/ 1 h 65"/>
                <a:gd name="T6" fmla="*/ 23 w 36"/>
                <a:gd name="T7" fmla="*/ 0 h 65"/>
                <a:gd name="T8" fmla="*/ 13 w 36"/>
                <a:gd name="T9" fmla="*/ 1 h 65"/>
                <a:gd name="T10" fmla="*/ 7 w 36"/>
                <a:gd name="T11" fmla="*/ 9 h 65"/>
                <a:gd name="T12" fmla="*/ 4 w 36"/>
                <a:gd name="T13" fmla="*/ 19 h 65"/>
                <a:gd name="T14" fmla="*/ 0 w 36"/>
                <a:gd name="T15" fmla="*/ 44 h 65"/>
                <a:gd name="T16" fmla="*/ 1 w 36"/>
                <a:gd name="T17" fmla="*/ 58 h 65"/>
                <a:gd name="T18" fmla="*/ 8 w 36"/>
                <a:gd name="T19" fmla="*/ 64 h 65"/>
                <a:gd name="T20" fmla="*/ 16 w 36"/>
                <a:gd name="T21" fmla="*/ 65 h 65"/>
                <a:gd name="T22" fmla="*/ 25 w 36"/>
                <a:gd name="T23" fmla="*/ 63 h 65"/>
                <a:gd name="T24" fmla="*/ 31 w 36"/>
                <a:gd name="T25" fmla="*/ 55 h 65"/>
                <a:gd name="T26" fmla="*/ 34 w 36"/>
                <a:gd name="T27" fmla="*/ 40 h 65"/>
                <a:gd name="T28" fmla="*/ 36 w 36"/>
                <a:gd name="T29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65">
                  <a:moveTo>
                    <a:pt x="36" y="15"/>
                  </a:moveTo>
                  <a:cubicBezTo>
                    <a:pt x="36" y="10"/>
                    <a:pt x="35" y="7"/>
                    <a:pt x="34" y="5"/>
                  </a:cubicBezTo>
                  <a:cubicBezTo>
                    <a:pt x="33" y="3"/>
                    <a:pt x="31" y="2"/>
                    <a:pt x="28" y="1"/>
                  </a:cubicBezTo>
                  <a:cubicBezTo>
                    <a:pt x="27" y="1"/>
                    <a:pt x="25" y="1"/>
                    <a:pt x="23" y="0"/>
                  </a:cubicBezTo>
                  <a:cubicBezTo>
                    <a:pt x="19" y="0"/>
                    <a:pt x="16" y="0"/>
                    <a:pt x="13" y="1"/>
                  </a:cubicBezTo>
                  <a:cubicBezTo>
                    <a:pt x="11" y="2"/>
                    <a:pt x="9" y="4"/>
                    <a:pt x="7" y="9"/>
                  </a:cubicBezTo>
                  <a:cubicBezTo>
                    <a:pt x="6" y="13"/>
                    <a:pt x="5" y="17"/>
                    <a:pt x="4" y="19"/>
                  </a:cubicBezTo>
                  <a:cubicBezTo>
                    <a:pt x="2" y="29"/>
                    <a:pt x="0" y="44"/>
                    <a:pt x="0" y="44"/>
                  </a:cubicBezTo>
                  <a:cubicBezTo>
                    <a:pt x="0" y="50"/>
                    <a:pt x="0" y="55"/>
                    <a:pt x="1" y="58"/>
                  </a:cubicBezTo>
                  <a:cubicBezTo>
                    <a:pt x="2" y="61"/>
                    <a:pt x="5" y="63"/>
                    <a:pt x="8" y="64"/>
                  </a:cubicBezTo>
                  <a:cubicBezTo>
                    <a:pt x="11" y="65"/>
                    <a:pt x="13" y="65"/>
                    <a:pt x="16" y="65"/>
                  </a:cubicBezTo>
                  <a:cubicBezTo>
                    <a:pt x="19" y="65"/>
                    <a:pt x="22" y="64"/>
                    <a:pt x="25" y="63"/>
                  </a:cubicBezTo>
                  <a:cubicBezTo>
                    <a:pt x="28" y="61"/>
                    <a:pt x="30" y="59"/>
                    <a:pt x="31" y="55"/>
                  </a:cubicBezTo>
                  <a:cubicBezTo>
                    <a:pt x="32" y="50"/>
                    <a:pt x="31" y="54"/>
                    <a:pt x="34" y="40"/>
                  </a:cubicBezTo>
                  <a:lnTo>
                    <a:pt x="36" y="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F9D18AC-8DBF-44B9-B251-652985A64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25208" y="268792"/>
            <a:ext cx="632305" cy="1606552"/>
            <a:chOff x="10224385" y="954724"/>
            <a:chExt cx="1324087" cy="3364228"/>
          </a:xfrm>
        </p:grpSpPr>
        <p:sp>
          <p:nvSpPr>
            <p:cNvPr id="19" name="Freeform 80">
              <a:extLst>
                <a:ext uri="{FF2B5EF4-FFF2-40B4-BE49-F238E27FC236}">
                  <a16:creationId xmlns:a16="http://schemas.microsoft.com/office/drawing/2014/main" id="{4B04572D-211A-45E4-9FCC-BDF9788427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562739" y="2385730"/>
              <a:ext cx="985733" cy="504616"/>
            </a:xfrm>
            <a:custGeom>
              <a:avLst/>
              <a:gdLst>
                <a:gd name="T0" fmla="*/ 53 w 66"/>
                <a:gd name="T1" fmla="*/ 33 h 34"/>
                <a:gd name="T2" fmla="*/ 39 w 66"/>
                <a:gd name="T3" fmla="*/ 33 h 34"/>
                <a:gd name="T4" fmla="*/ 21 w 66"/>
                <a:gd name="T5" fmla="*/ 33 h 34"/>
                <a:gd name="T6" fmla="*/ 12 w 66"/>
                <a:gd name="T7" fmla="*/ 32 h 34"/>
                <a:gd name="T8" fmla="*/ 3 w 66"/>
                <a:gd name="T9" fmla="*/ 28 h 34"/>
                <a:gd name="T10" fmla="*/ 0 w 66"/>
                <a:gd name="T11" fmla="*/ 21 h 34"/>
                <a:gd name="T12" fmla="*/ 0 w 66"/>
                <a:gd name="T13" fmla="*/ 16 h 34"/>
                <a:gd name="T14" fmla="*/ 3 w 66"/>
                <a:gd name="T15" fmla="*/ 7 h 34"/>
                <a:gd name="T16" fmla="*/ 11 w 66"/>
                <a:gd name="T17" fmla="*/ 3 h 34"/>
                <a:gd name="T18" fmla="*/ 23 w 66"/>
                <a:gd name="T19" fmla="*/ 2 h 34"/>
                <a:gd name="T20" fmla="*/ 43 w 66"/>
                <a:gd name="T21" fmla="*/ 0 h 34"/>
                <a:gd name="T22" fmla="*/ 48 w 66"/>
                <a:gd name="T23" fmla="*/ 0 h 34"/>
                <a:gd name="T24" fmla="*/ 62 w 66"/>
                <a:gd name="T25" fmla="*/ 4 h 34"/>
                <a:gd name="T26" fmla="*/ 66 w 66"/>
                <a:gd name="T27" fmla="*/ 13 h 34"/>
                <a:gd name="T28" fmla="*/ 66 w 66"/>
                <a:gd name="T29" fmla="*/ 20 h 34"/>
                <a:gd name="T30" fmla="*/ 62 w 66"/>
                <a:gd name="T31" fmla="*/ 29 h 34"/>
                <a:gd name="T32" fmla="*/ 53 w 66"/>
                <a:gd name="T3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34">
                  <a:moveTo>
                    <a:pt x="53" y="33"/>
                  </a:moveTo>
                  <a:cubicBezTo>
                    <a:pt x="47" y="33"/>
                    <a:pt x="53" y="34"/>
                    <a:pt x="39" y="33"/>
                  </a:cubicBezTo>
                  <a:cubicBezTo>
                    <a:pt x="24" y="33"/>
                    <a:pt x="21" y="33"/>
                    <a:pt x="21" y="33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7" y="31"/>
                    <a:pt x="4" y="30"/>
                    <a:pt x="3" y="28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0" y="19"/>
                    <a:pt x="0" y="16"/>
                  </a:cubicBezTo>
                  <a:cubicBezTo>
                    <a:pt x="0" y="13"/>
                    <a:pt x="1" y="10"/>
                    <a:pt x="3" y="7"/>
                  </a:cubicBezTo>
                  <a:cubicBezTo>
                    <a:pt x="4" y="5"/>
                    <a:pt x="7" y="3"/>
                    <a:pt x="11" y="3"/>
                  </a:cubicBezTo>
                  <a:cubicBezTo>
                    <a:pt x="16" y="2"/>
                    <a:pt x="20" y="2"/>
                    <a:pt x="23" y="2"/>
                  </a:cubicBezTo>
                  <a:cubicBezTo>
                    <a:pt x="32" y="1"/>
                    <a:pt x="37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1"/>
                    <a:pt x="59" y="3"/>
                    <a:pt x="62" y="4"/>
                  </a:cubicBezTo>
                  <a:cubicBezTo>
                    <a:pt x="65" y="6"/>
                    <a:pt x="66" y="9"/>
                    <a:pt x="66" y="13"/>
                  </a:cubicBezTo>
                  <a:cubicBezTo>
                    <a:pt x="66" y="15"/>
                    <a:pt x="66" y="17"/>
                    <a:pt x="66" y="20"/>
                  </a:cubicBezTo>
                  <a:cubicBezTo>
                    <a:pt x="65" y="23"/>
                    <a:pt x="64" y="26"/>
                    <a:pt x="62" y="29"/>
                  </a:cubicBezTo>
                  <a:cubicBezTo>
                    <a:pt x="60" y="31"/>
                    <a:pt x="57" y="32"/>
                    <a:pt x="53" y="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0" name="Freeform 84">
              <a:extLst>
                <a:ext uri="{FF2B5EF4-FFF2-40B4-BE49-F238E27FC236}">
                  <a16:creationId xmlns:a16="http://schemas.microsoft.com/office/drawing/2014/main" id="{03D89CFC-3412-4CF0-BCB9-14BA1B201D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874527">
              <a:off x="10288245" y="954724"/>
              <a:ext cx="852074" cy="892781"/>
            </a:xfrm>
            <a:custGeom>
              <a:avLst/>
              <a:gdLst>
                <a:gd name="T0" fmla="*/ 4 w 57"/>
                <a:gd name="T1" fmla="*/ 34 h 60"/>
                <a:gd name="T2" fmla="*/ 17 w 57"/>
                <a:gd name="T3" fmla="*/ 18 h 60"/>
                <a:gd name="T4" fmla="*/ 26 w 57"/>
                <a:gd name="T5" fmla="*/ 8 h 60"/>
                <a:gd name="T6" fmla="*/ 29 w 57"/>
                <a:gd name="T7" fmla="*/ 5 h 60"/>
                <a:gd name="T8" fmla="*/ 41 w 57"/>
                <a:gd name="T9" fmla="*/ 0 h 60"/>
                <a:gd name="T10" fmla="*/ 51 w 57"/>
                <a:gd name="T11" fmla="*/ 6 h 60"/>
                <a:gd name="T12" fmla="*/ 56 w 57"/>
                <a:gd name="T13" fmla="*/ 16 h 60"/>
                <a:gd name="T14" fmla="*/ 51 w 57"/>
                <a:gd name="T15" fmla="*/ 28 h 60"/>
                <a:gd name="T16" fmla="*/ 29 w 57"/>
                <a:gd name="T17" fmla="*/ 53 h 60"/>
                <a:gd name="T18" fmla="*/ 17 w 57"/>
                <a:gd name="T19" fmla="*/ 59 h 60"/>
                <a:gd name="T20" fmla="*/ 5 w 57"/>
                <a:gd name="T21" fmla="*/ 54 h 60"/>
                <a:gd name="T22" fmla="*/ 0 w 57"/>
                <a:gd name="T23" fmla="*/ 45 h 60"/>
                <a:gd name="T24" fmla="*/ 4 w 57"/>
                <a:gd name="T25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0">
                  <a:moveTo>
                    <a:pt x="4" y="34"/>
                  </a:moveTo>
                  <a:cubicBezTo>
                    <a:pt x="5" y="33"/>
                    <a:pt x="17" y="18"/>
                    <a:pt x="17" y="18"/>
                  </a:cubicBezTo>
                  <a:cubicBezTo>
                    <a:pt x="21" y="14"/>
                    <a:pt x="24" y="10"/>
                    <a:pt x="26" y="8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4" y="2"/>
                    <a:pt x="38" y="0"/>
                    <a:pt x="41" y="0"/>
                  </a:cubicBezTo>
                  <a:cubicBezTo>
                    <a:pt x="44" y="1"/>
                    <a:pt x="47" y="2"/>
                    <a:pt x="51" y="6"/>
                  </a:cubicBezTo>
                  <a:cubicBezTo>
                    <a:pt x="55" y="10"/>
                    <a:pt x="57" y="13"/>
                    <a:pt x="56" y="16"/>
                  </a:cubicBezTo>
                  <a:cubicBezTo>
                    <a:pt x="56" y="19"/>
                    <a:pt x="54" y="23"/>
                    <a:pt x="51" y="28"/>
                  </a:cubicBezTo>
                  <a:cubicBezTo>
                    <a:pt x="51" y="28"/>
                    <a:pt x="33" y="48"/>
                    <a:pt x="29" y="53"/>
                  </a:cubicBezTo>
                  <a:cubicBezTo>
                    <a:pt x="25" y="57"/>
                    <a:pt x="21" y="59"/>
                    <a:pt x="17" y="59"/>
                  </a:cubicBezTo>
                  <a:cubicBezTo>
                    <a:pt x="13" y="60"/>
                    <a:pt x="9" y="58"/>
                    <a:pt x="5" y="54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42"/>
                    <a:pt x="2" y="38"/>
                    <a:pt x="4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1" name="Freeform 87">
              <a:extLst>
                <a:ext uri="{FF2B5EF4-FFF2-40B4-BE49-F238E27FC236}">
                  <a16:creationId xmlns:a16="http://schemas.microsoft.com/office/drawing/2014/main" id="{27B2BC09-FADA-48B1-ABBF-D28310E5A0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20630858">
              <a:off x="10224385" y="3437261"/>
              <a:ext cx="824227" cy="881691"/>
            </a:xfrm>
            <a:custGeom>
              <a:avLst/>
              <a:gdLst>
                <a:gd name="T0" fmla="*/ 0 w 55"/>
                <a:gd name="T1" fmla="*/ 17 h 59"/>
                <a:gd name="T2" fmla="*/ 1 w 55"/>
                <a:gd name="T3" fmla="*/ 11 h 59"/>
                <a:gd name="T4" fmla="*/ 4 w 55"/>
                <a:gd name="T5" fmla="*/ 6 h 59"/>
                <a:gd name="T6" fmla="*/ 7 w 55"/>
                <a:gd name="T7" fmla="*/ 4 h 59"/>
                <a:gd name="T8" fmla="*/ 14 w 55"/>
                <a:gd name="T9" fmla="*/ 0 h 59"/>
                <a:gd name="T10" fmla="*/ 23 w 55"/>
                <a:gd name="T11" fmla="*/ 3 h 59"/>
                <a:gd name="T12" fmla="*/ 31 w 55"/>
                <a:gd name="T13" fmla="*/ 11 h 59"/>
                <a:gd name="T14" fmla="*/ 38 w 55"/>
                <a:gd name="T15" fmla="*/ 20 h 59"/>
                <a:gd name="T16" fmla="*/ 48 w 55"/>
                <a:gd name="T17" fmla="*/ 31 h 59"/>
                <a:gd name="T18" fmla="*/ 55 w 55"/>
                <a:gd name="T19" fmla="*/ 43 h 59"/>
                <a:gd name="T20" fmla="*/ 49 w 55"/>
                <a:gd name="T21" fmla="*/ 55 h 59"/>
                <a:gd name="T22" fmla="*/ 38 w 55"/>
                <a:gd name="T23" fmla="*/ 59 h 59"/>
                <a:gd name="T24" fmla="*/ 33 w 55"/>
                <a:gd name="T25" fmla="*/ 58 h 59"/>
                <a:gd name="T26" fmla="*/ 26 w 55"/>
                <a:gd name="T27" fmla="*/ 53 h 59"/>
                <a:gd name="T28" fmla="*/ 5 w 55"/>
                <a:gd name="T29" fmla="*/ 27 h 59"/>
                <a:gd name="T30" fmla="*/ 0 w 55"/>
                <a:gd name="T31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59">
                  <a:moveTo>
                    <a:pt x="0" y="17"/>
                  </a:moveTo>
                  <a:cubicBezTo>
                    <a:pt x="0" y="14"/>
                    <a:pt x="0" y="12"/>
                    <a:pt x="1" y="11"/>
                  </a:cubicBezTo>
                  <a:cubicBezTo>
                    <a:pt x="2" y="9"/>
                    <a:pt x="3" y="8"/>
                    <a:pt x="4" y="6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9" y="2"/>
                    <a:pt x="12" y="1"/>
                    <a:pt x="14" y="0"/>
                  </a:cubicBezTo>
                  <a:cubicBezTo>
                    <a:pt x="17" y="0"/>
                    <a:pt x="20" y="1"/>
                    <a:pt x="23" y="3"/>
                  </a:cubicBezTo>
                  <a:cubicBezTo>
                    <a:pt x="26" y="4"/>
                    <a:pt x="29" y="7"/>
                    <a:pt x="31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52" y="36"/>
                    <a:pt x="54" y="40"/>
                    <a:pt x="55" y="43"/>
                  </a:cubicBezTo>
                  <a:cubicBezTo>
                    <a:pt x="55" y="47"/>
                    <a:pt x="54" y="52"/>
                    <a:pt x="49" y="55"/>
                  </a:cubicBezTo>
                  <a:cubicBezTo>
                    <a:pt x="45" y="58"/>
                    <a:pt x="41" y="59"/>
                    <a:pt x="38" y="59"/>
                  </a:cubicBezTo>
                  <a:cubicBezTo>
                    <a:pt x="37" y="59"/>
                    <a:pt x="35" y="59"/>
                    <a:pt x="33" y="58"/>
                  </a:cubicBezTo>
                  <a:cubicBezTo>
                    <a:pt x="31" y="57"/>
                    <a:pt x="29" y="55"/>
                    <a:pt x="26" y="53"/>
                  </a:cubicBezTo>
                  <a:cubicBezTo>
                    <a:pt x="23" y="50"/>
                    <a:pt x="5" y="27"/>
                    <a:pt x="5" y="27"/>
                  </a:cubicBezTo>
                  <a:cubicBezTo>
                    <a:pt x="2" y="23"/>
                    <a:pt x="0" y="19"/>
                    <a:pt x="0" y="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sp useBgFill="1">
        <p:nvSpPr>
          <p:cNvPr id="23" name="Freeform: Shape 22">
            <a:extLst>
              <a:ext uri="{FF2B5EF4-FFF2-40B4-BE49-F238E27FC236}">
                <a16:creationId xmlns:a16="http://schemas.microsoft.com/office/drawing/2014/main" id="{D277D65C-DA10-481D-B5A1-7DB78CF63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2589984"/>
            <a:ext cx="12180637" cy="4268018"/>
          </a:xfrm>
          <a:custGeom>
            <a:avLst/>
            <a:gdLst>
              <a:gd name="connsiteX0" fmla="*/ 9245089 w 12180637"/>
              <a:gd name="connsiteY0" fmla="*/ 0 h 4483555"/>
              <a:gd name="connsiteX1" fmla="*/ 10751325 w 12180637"/>
              <a:gd name="connsiteY1" fmla="*/ 78622 h 4483555"/>
              <a:gd name="connsiteX2" fmla="*/ 11353161 w 12180637"/>
              <a:gd name="connsiteY2" fmla="*/ 66474 h 4483555"/>
              <a:gd name="connsiteX3" fmla="*/ 12085768 w 12180637"/>
              <a:gd name="connsiteY3" fmla="*/ 51687 h 4483555"/>
              <a:gd name="connsiteX4" fmla="*/ 12180637 w 12180637"/>
              <a:gd name="connsiteY4" fmla="*/ 49772 h 4483555"/>
              <a:gd name="connsiteX5" fmla="*/ 12180637 w 12180637"/>
              <a:gd name="connsiteY5" fmla="*/ 4483555 h 4483555"/>
              <a:gd name="connsiteX6" fmla="*/ 0 w 12180637"/>
              <a:gd name="connsiteY6" fmla="*/ 4483555 h 4483555"/>
              <a:gd name="connsiteX7" fmla="*/ 0 w 12180637"/>
              <a:gd name="connsiteY7" fmla="*/ 109941 h 4483555"/>
              <a:gd name="connsiteX8" fmla="*/ 60108 w 12180637"/>
              <a:gd name="connsiteY8" fmla="*/ 112355 h 4483555"/>
              <a:gd name="connsiteX9" fmla="*/ 1270760 w 12180637"/>
              <a:gd name="connsiteY9" fmla="*/ 160955 h 4483555"/>
              <a:gd name="connsiteX10" fmla="*/ 2474433 w 12180637"/>
              <a:gd name="connsiteY10" fmla="*/ 136660 h 4483555"/>
              <a:gd name="connsiteX11" fmla="*/ 3226727 w 12180637"/>
              <a:gd name="connsiteY11" fmla="*/ 121475 h 4483555"/>
              <a:gd name="connsiteX12" fmla="*/ 3979023 w 12180637"/>
              <a:gd name="connsiteY12" fmla="*/ 106291 h 4483555"/>
              <a:gd name="connsiteX13" fmla="*/ 9245089 w 12180637"/>
              <a:gd name="connsiteY13" fmla="*/ 0 h 4483555"/>
              <a:gd name="connsiteX0" fmla="*/ 9245089 w 12180637"/>
              <a:gd name="connsiteY0" fmla="*/ 0 h 4483555"/>
              <a:gd name="connsiteX1" fmla="*/ 10751325 w 12180637"/>
              <a:gd name="connsiteY1" fmla="*/ 78622 h 4483555"/>
              <a:gd name="connsiteX2" fmla="*/ 11353161 w 12180637"/>
              <a:gd name="connsiteY2" fmla="*/ 66474 h 4483555"/>
              <a:gd name="connsiteX3" fmla="*/ 12085768 w 12180637"/>
              <a:gd name="connsiteY3" fmla="*/ 51687 h 4483555"/>
              <a:gd name="connsiteX4" fmla="*/ 12180637 w 12180637"/>
              <a:gd name="connsiteY4" fmla="*/ 49772 h 4483555"/>
              <a:gd name="connsiteX5" fmla="*/ 12180637 w 12180637"/>
              <a:gd name="connsiteY5" fmla="*/ 4483555 h 4483555"/>
              <a:gd name="connsiteX6" fmla="*/ 0 w 12180637"/>
              <a:gd name="connsiteY6" fmla="*/ 4483555 h 4483555"/>
              <a:gd name="connsiteX7" fmla="*/ 0 w 12180637"/>
              <a:gd name="connsiteY7" fmla="*/ 109941 h 4483555"/>
              <a:gd name="connsiteX8" fmla="*/ 60108 w 12180637"/>
              <a:gd name="connsiteY8" fmla="*/ 112355 h 4483555"/>
              <a:gd name="connsiteX9" fmla="*/ 1270760 w 12180637"/>
              <a:gd name="connsiteY9" fmla="*/ 160955 h 4483555"/>
              <a:gd name="connsiteX10" fmla="*/ 2474433 w 12180637"/>
              <a:gd name="connsiteY10" fmla="*/ 136660 h 4483555"/>
              <a:gd name="connsiteX11" fmla="*/ 3226727 w 12180637"/>
              <a:gd name="connsiteY11" fmla="*/ 121475 h 4483555"/>
              <a:gd name="connsiteX12" fmla="*/ 3979023 w 12180637"/>
              <a:gd name="connsiteY12" fmla="*/ 106291 h 4483555"/>
              <a:gd name="connsiteX13" fmla="*/ 9245089 w 12180637"/>
              <a:gd name="connsiteY13" fmla="*/ 0 h 4483555"/>
              <a:gd name="connsiteX0" fmla="*/ 9245089 w 12180637"/>
              <a:gd name="connsiteY0" fmla="*/ 0 h 4483555"/>
              <a:gd name="connsiteX1" fmla="*/ 10751325 w 12180637"/>
              <a:gd name="connsiteY1" fmla="*/ 78622 h 4483555"/>
              <a:gd name="connsiteX2" fmla="*/ 11353161 w 12180637"/>
              <a:gd name="connsiteY2" fmla="*/ 66474 h 4483555"/>
              <a:gd name="connsiteX3" fmla="*/ 12085768 w 12180637"/>
              <a:gd name="connsiteY3" fmla="*/ 51687 h 4483555"/>
              <a:gd name="connsiteX4" fmla="*/ 12180637 w 12180637"/>
              <a:gd name="connsiteY4" fmla="*/ 49772 h 4483555"/>
              <a:gd name="connsiteX5" fmla="*/ 12180637 w 12180637"/>
              <a:gd name="connsiteY5" fmla="*/ 4483555 h 4483555"/>
              <a:gd name="connsiteX6" fmla="*/ 0 w 12180637"/>
              <a:gd name="connsiteY6" fmla="*/ 4483555 h 4483555"/>
              <a:gd name="connsiteX7" fmla="*/ 0 w 12180637"/>
              <a:gd name="connsiteY7" fmla="*/ 109941 h 4483555"/>
              <a:gd name="connsiteX8" fmla="*/ 60108 w 12180637"/>
              <a:gd name="connsiteY8" fmla="*/ 112355 h 4483555"/>
              <a:gd name="connsiteX9" fmla="*/ 2474433 w 12180637"/>
              <a:gd name="connsiteY9" fmla="*/ 136660 h 4483555"/>
              <a:gd name="connsiteX10" fmla="*/ 3226727 w 12180637"/>
              <a:gd name="connsiteY10" fmla="*/ 121475 h 4483555"/>
              <a:gd name="connsiteX11" fmla="*/ 3979023 w 12180637"/>
              <a:gd name="connsiteY11" fmla="*/ 106291 h 4483555"/>
              <a:gd name="connsiteX12" fmla="*/ 9245089 w 12180637"/>
              <a:gd name="connsiteY12" fmla="*/ 0 h 4483555"/>
              <a:gd name="connsiteX0" fmla="*/ 9245089 w 12180637"/>
              <a:gd name="connsiteY0" fmla="*/ 0 h 4483555"/>
              <a:gd name="connsiteX1" fmla="*/ 10751325 w 12180637"/>
              <a:gd name="connsiteY1" fmla="*/ 78622 h 4483555"/>
              <a:gd name="connsiteX2" fmla="*/ 11353161 w 12180637"/>
              <a:gd name="connsiteY2" fmla="*/ 66474 h 4483555"/>
              <a:gd name="connsiteX3" fmla="*/ 12085768 w 12180637"/>
              <a:gd name="connsiteY3" fmla="*/ 51687 h 4483555"/>
              <a:gd name="connsiteX4" fmla="*/ 12180637 w 12180637"/>
              <a:gd name="connsiteY4" fmla="*/ 49772 h 4483555"/>
              <a:gd name="connsiteX5" fmla="*/ 12180637 w 12180637"/>
              <a:gd name="connsiteY5" fmla="*/ 4483555 h 4483555"/>
              <a:gd name="connsiteX6" fmla="*/ 0 w 12180637"/>
              <a:gd name="connsiteY6" fmla="*/ 4483555 h 4483555"/>
              <a:gd name="connsiteX7" fmla="*/ 0 w 12180637"/>
              <a:gd name="connsiteY7" fmla="*/ 109941 h 4483555"/>
              <a:gd name="connsiteX8" fmla="*/ 60108 w 12180637"/>
              <a:gd name="connsiteY8" fmla="*/ 112355 h 4483555"/>
              <a:gd name="connsiteX9" fmla="*/ 1944662 w 12180637"/>
              <a:gd name="connsiteY9" fmla="*/ 98823 h 4483555"/>
              <a:gd name="connsiteX10" fmla="*/ 3226727 w 12180637"/>
              <a:gd name="connsiteY10" fmla="*/ 121475 h 4483555"/>
              <a:gd name="connsiteX11" fmla="*/ 3979023 w 12180637"/>
              <a:gd name="connsiteY11" fmla="*/ 106291 h 4483555"/>
              <a:gd name="connsiteX12" fmla="*/ 9245089 w 12180637"/>
              <a:gd name="connsiteY12" fmla="*/ 0 h 4483555"/>
              <a:gd name="connsiteX0" fmla="*/ 9245089 w 12180637"/>
              <a:gd name="connsiteY0" fmla="*/ 0 h 4483555"/>
              <a:gd name="connsiteX1" fmla="*/ 10751325 w 12180637"/>
              <a:gd name="connsiteY1" fmla="*/ 78622 h 4483555"/>
              <a:gd name="connsiteX2" fmla="*/ 11353161 w 12180637"/>
              <a:gd name="connsiteY2" fmla="*/ 66474 h 4483555"/>
              <a:gd name="connsiteX3" fmla="*/ 12085768 w 12180637"/>
              <a:gd name="connsiteY3" fmla="*/ 51687 h 4483555"/>
              <a:gd name="connsiteX4" fmla="*/ 12180637 w 12180637"/>
              <a:gd name="connsiteY4" fmla="*/ 49772 h 4483555"/>
              <a:gd name="connsiteX5" fmla="*/ 12180637 w 12180637"/>
              <a:gd name="connsiteY5" fmla="*/ 4483555 h 4483555"/>
              <a:gd name="connsiteX6" fmla="*/ 0 w 12180637"/>
              <a:gd name="connsiteY6" fmla="*/ 4483555 h 4483555"/>
              <a:gd name="connsiteX7" fmla="*/ 0 w 12180637"/>
              <a:gd name="connsiteY7" fmla="*/ 109941 h 4483555"/>
              <a:gd name="connsiteX8" fmla="*/ 60108 w 12180637"/>
              <a:gd name="connsiteY8" fmla="*/ 112355 h 4483555"/>
              <a:gd name="connsiteX9" fmla="*/ 1944662 w 12180637"/>
              <a:gd name="connsiteY9" fmla="*/ 98823 h 4483555"/>
              <a:gd name="connsiteX10" fmla="*/ 3226727 w 12180637"/>
              <a:gd name="connsiteY10" fmla="*/ 121475 h 4483555"/>
              <a:gd name="connsiteX11" fmla="*/ 5089365 w 12180637"/>
              <a:gd name="connsiteY11" fmla="*/ 38184 h 4483555"/>
              <a:gd name="connsiteX12" fmla="*/ 9245089 w 12180637"/>
              <a:gd name="connsiteY12" fmla="*/ 0 h 4483555"/>
              <a:gd name="connsiteX0" fmla="*/ 9245089 w 12180637"/>
              <a:gd name="connsiteY0" fmla="*/ 8084 h 4491639"/>
              <a:gd name="connsiteX1" fmla="*/ 10751325 w 12180637"/>
              <a:gd name="connsiteY1" fmla="*/ 86706 h 4491639"/>
              <a:gd name="connsiteX2" fmla="*/ 11353161 w 12180637"/>
              <a:gd name="connsiteY2" fmla="*/ 74558 h 4491639"/>
              <a:gd name="connsiteX3" fmla="*/ 12085768 w 12180637"/>
              <a:gd name="connsiteY3" fmla="*/ 59771 h 4491639"/>
              <a:gd name="connsiteX4" fmla="*/ 12180637 w 12180637"/>
              <a:gd name="connsiteY4" fmla="*/ 57856 h 4491639"/>
              <a:gd name="connsiteX5" fmla="*/ 12180637 w 12180637"/>
              <a:gd name="connsiteY5" fmla="*/ 4491639 h 4491639"/>
              <a:gd name="connsiteX6" fmla="*/ 0 w 12180637"/>
              <a:gd name="connsiteY6" fmla="*/ 4491639 h 4491639"/>
              <a:gd name="connsiteX7" fmla="*/ 0 w 12180637"/>
              <a:gd name="connsiteY7" fmla="*/ 118025 h 4491639"/>
              <a:gd name="connsiteX8" fmla="*/ 60108 w 12180637"/>
              <a:gd name="connsiteY8" fmla="*/ 120439 h 4491639"/>
              <a:gd name="connsiteX9" fmla="*/ 1944662 w 12180637"/>
              <a:gd name="connsiteY9" fmla="*/ 106907 h 4491639"/>
              <a:gd name="connsiteX10" fmla="*/ 3226727 w 12180637"/>
              <a:gd name="connsiteY10" fmla="*/ 129559 h 4491639"/>
              <a:gd name="connsiteX11" fmla="*/ 5089365 w 12180637"/>
              <a:gd name="connsiteY11" fmla="*/ 46268 h 4491639"/>
              <a:gd name="connsiteX12" fmla="*/ 9245089 w 12180637"/>
              <a:gd name="connsiteY12" fmla="*/ 8084 h 4491639"/>
              <a:gd name="connsiteX0" fmla="*/ 9027375 w 12180637"/>
              <a:gd name="connsiteY0" fmla="*/ 37489 h 4452936"/>
              <a:gd name="connsiteX1" fmla="*/ 10751325 w 12180637"/>
              <a:gd name="connsiteY1" fmla="*/ 48003 h 4452936"/>
              <a:gd name="connsiteX2" fmla="*/ 11353161 w 12180637"/>
              <a:gd name="connsiteY2" fmla="*/ 35855 h 4452936"/>
              <a:gd name="connsiteX3" fmla="*/ 12085768 w 12180637"/>
              <a:gd name="connsiteY3" fmla="*/ 21068 h 4452936"/>
              <a:gd name="connsiteX4" fmla="*/ 12180637 w 12180637"/>
              <a:gd name="connsiteY4" fmla="*/ 19153 h 4452936"/>
              <a:gd name="connsiteX5" fmla="*/ 12180637 w 12180637"/>
              <a:gd name="connsiteY5" fmla="*/ 4452936 h 4452936"/>
              <a:gd name="connsiteX6" fmla="*/ 0 w 12180637"/>
              <a:gd name="connsiteY6" fmla="*/ 4452936 h 4452936"/>
              <a:gd name="connsiteX7" fmla="*/ 0 w 12180637"/>
              <a:gd name="connsiteY7" fmla="*/ 79322 h 4452936"/>
              <a:gd name="connsiteX8" fmla="*/ 60108 w 12180637"/>
              <a:gd name="connsiteY8" fmla="*/ 81736 h 4452936"/>
              <a:gd name="connsiteX9" fmla="*/ 1944662 w 12180637"/>
              <a:gd name="connsiteY9" fmla="*/ 68204 h 4452936"/>
              <a:gd name="connsiteX10" fmla="*/ 3226727 w 12180637"/>
              <a:gd name="connsiteY10" fmla="*/ 90856 h 4452936"/>
              <a:gd name="connsiteX11" fmla="*/ 5089365 w 12180637"/>
              <a:gd name="connsiteY11" fmla="*/ 7565 h 4452936"/>
              <a:gd name="connsiteX12" fmla="*/ 9027375 w 12180637"/>
              <a:gd name="connsiteY12" fmla="*/ 37489 h 4452936"/>
              <a:gd name="connsiteX0" fmla="*/ 9027375 w 12180637"/>
              <a:gd name="connsiteY0" fmla="*/ 67310 h 4482757"/>
              <a:gd name="connsiteX1" fmla="*/ 10751325 w 12180637"/>
              <a:gd name="connsiteY1" fmla="*/ 77824 h 4482757"/>
              <a:gd name="connsiteX2" fmla="*/ 11353161 w 12180637"/>
              <a:gd name="connsiteY2" fmla="*/ 65676 h 4482757"/>
              <a:gd name="connsiteX3" fmla="*/ 11360054 w 12180637"/>
              <a:gd name="connsiteY3" fmla="*/ 1004384 h 4482757"/>
              <a:gd name="connsiteX4" fmla="*/ 12180637 w 12180637"/>
              <a:gd name="connsiteY4" fmla="*/ 48974 h 4482757"/>
              <a:gd name="connsiteX5" fmla="*/ 12180637 w 12180637"/>
              <a:gd name="connsiteY5" fmla="*/ 4482757 h 4482757"/>
              <a:gd name="connsiteX6" fmla="*/ 0 w 12180637"/>
              <a:gd name="connsiteY6" fmla="*/ 4482757 h 4482757"/>
              <a:gd name="connsiteX7" fmla="*/ 0 w 12180637"/>
              <a:gd name="connsiteY7" fmla="*/ 109143 h 4482757"/>
              <a:gd name="connsiteX8" fmla="*/ 60108 w 12180637"/>
              <a:gd name="connsiteY8" fmla="*/ 111557 h 4482757"/>
              <a:gd name="connsiteX9" fmla="*/ 1944662 w 12180637"/>
              <a:gd name="connsiteY9" fmla="*/ 98025 h 4482757"/>
              <a:gd name="connsiteX10" fmla="*/ 3226727 w 12180637"/>
              <a:gd name="connsiteY10" fmla="*/ 120677 h 4482757"/>
              <a:gd name="connsiteX11" fmla="*/ 5089365 w 12180637"/>
              <a:gd name="connsiteY11" fmla="*/ 37386 h 4482757"/>
              <a:gd name="connsiteX12" fmla="*/ 9027375 w 12180637"/>
              <a:gd name="connsiteY12" fmla="*/ 67310 h 4482757"/>
              <a:gd name="connsiteX0" fmla="*/ 9027375 w 12180637"/>
              <a:gd name="connsiteY0" fmla="*/ 342299 h 4757746"/>
              <a:gd name="connsiteX1" fmla="*/ 10751325 w 12180637"/>
              <a:gd name="connsiteY1" fmla="*/ 352813 h 4757746"/>
              <a:gd name="connsiteX2" fmla="*/ 11353161 w 12180637"/>
              <a:gd name="connsiteY2" fmla="*/ 340665 h 4757746"/>
              <a:gd name="connsiteX3" fmla="*/ 12180637 w 12180637"/>
              <a:gd name="connsiteY3" fmla="*/ 323963 h 4757746"/>
              <a:gd name="connsiteX4" fmla="*/ 12180637 w 12180637"/>
              <a:gd name="connsiteY4" fmla="*/ 4757746 h 4757746"/>
              <a:gd name="connsiteX5" fmla="*/ 0 w 12180637"/>
              <a:gd name="connsiteY5" fmla="*/ 4757746 h 4757746"/>
              <a:gd name="connsiteX6" fmla="*/ 0 w 12180637"/>
              <a:gd name="connsiteY6" fmla="*/ 384132 h 4757746"/>
              <a:gd name="connsiteX7" fmla="*/ 60108 w 12180637"/>
              <a:gd name="connsiteY7" fmla="*/ 386546 h 4757746"/>
              <a:gd name="connsiteX8" fmla="*/ 1944662 w 12180637"/>
              <a:gd name="connsiteY8" fmla="*/ 373014 h 4757746"/>
              <a:gd name="connsiteX9" fmla="*/ 3226727 w 12180637"/>
              <a:gd name="connsiteY9" fmla="*/ 395666 h 4757746"/>
              <a:gd name="connsiteX10" fmla="*/ 5089365 w 12180637"/>
              <a:gd name="connsiteY10" fmla="*/ 312375 h 4757746"/>
              <a:gd name="connsiteX11" fmla="*/ 9027375 w 12180637"/>
              <a:gd name="connsiteY11" fmla="*/ 342299 h 4757746"/>
              <a:gd name="connsiteX0" fmla="*/ 9027375 w 12180637"/>
              <a:gd name="connsiteY0" fmla="*/ 337966 h 4753413"/>
              <a:gd name="connsiteX1" fmla="*/ 10751325 w 12180637"/>
              <a:gd name="connsiteY1" fmla="*/ 348480 h 4753413"/>
              <a:gd name="connsiteX2" fmla="*/ 12180637 w 12180637"/>
              <a:gd name="connsiteY2" fmla="*/ 319630 h 4753413"/>
              <a:gd name="connsiteX3" fmla="*/ 12180637 w 12180637"/>
              <a:gd name="connsiteY3" fmla="*/ 4753413 h 4753413"/>
              <a:gd name="connsiteX4" fmla="*/ 0 w 12180637"/>
              <a:gd name="connsiteY4" fmla="*/ 4753413 h 4753413"/>
              <a:gd name="connsiteX5" fmla="*/ 0 w 12180637"/>
              <a:gd name="connsiteY5" fmla="*/ 379799 h 4753413"/>
              <a:gd name="connsiteX6" fmla="*/ 60108 w 12180637"/>
              <a:gd name="connsiteY6" fmla="*/ 382213 h 4753413"/>
              <a:gd name="connsiteX7" fmla="*/ 1944662 w 12180637"/>
              <a:gd name="connsiteY7" fmla="*/ 368681 h 4753413"/>
              <a:gd name="connsiteX8" fmla="*/ 3226727 w 12180637"/>
              <a:gd name="connsiteY8" fmla="*/ 391333 h 4753413"/>
              <a:gd name="connsiteX9" fmla="*/ 5089365 w 12180637"/>
              <a:gd name="connsiteY9" fmla="*/ 308042 h 4753413"/>
              <a:gd name="connsiteX10" fmla="*/ 9027375 w 12180637"/>
              <a:gd name="connsiteY10" fmla="*/ 337966 h 4753413"/>
              <a:gd name="connsiteX0" fmla="*/ 9027375 w 12180637"/>
              <a:gd name="connsiteY0" fmla="*/ 37489 h 4452936"/>
              <a:gd name="connsiteX1" fmla="*/ 10751325 w 12180637"/>
              <a:gd name="connsiteY1" fmla="*/ 48003 h 4452936"/>
              <a:gd name="connsiteX2" fmla="*/ 12180637 w 12180637"/>
              <a:gd name="connsiteY2" fmla="*/ 19153 h 4452936"/>
              <a:gd name="connsiteX3" fmla="*/ 12180637 w 12180637"/>
              <a:gd name="connsiteY3" fmla="*/ 4452936 h 4452936"/>
              <a:gd name="connsiteX4" fmla="*/ 0 w 12180637"/>
              <a:gd name="connsiteY4" fmla="*/ 4452936 h 4452936"/>
              <a:gd name="connsiteX5" fmla="*/ 0 w 12180637"/>
              <a:gd name="connsiteY5" fmla="*/ 79322 h 4452936"/>
              <a:gd name="connsiteX6" fmla="*/ 60108 w 12180637"/>
              <a:gd name="connsiteY6" fmla="*/ 81736 h 4452936"/>
              <a:gd name="connsiteX7" fmla="*/ 1944662 w 12180637"/>
              <a:gd name="connsiteY7" fmla="*/ 68204 h 4452936"/>
              <a:gd name="connsiteX8" fmla="*/ 3226727 w 12180637"/>
              <a:gd name="connsiteY8" fmla="*/ 90856 h 4452936"/>
              <a:gd name="connsiteX9" fmla="*/ 5089365 w 12180637"/>
              <a:gd name="connsiteY9" fmla="*/ 7565 h 4452936"/>
              <a:gd name="connsiteX10" fmla="*/ 9027375 w 12180637"/>
              <a:gd name="connsiteY10" fmla="*/ 37489 h 4452936"/>
              <a:gd name="connsiteX0" fmla="*/ 9027375 w 12180637"/>
              <a:gd name="connsiteY0" fmla="*/ 35052 h 4450499"/>
              <a:gd name="connsiteX1" fmla="*/ 10540868 w 12180637"/>
              <a:gd name="connsiteY1" fmla="*/ 30432 h 4450499"/>
              <a:gd name="connsiteX2" fmla="*/ 12180637 w 12180637"/>
              <a:gd name="connsiteY2" fmla="*/ 16716 h 4450499"/>
              <a:gd name="connsiteX3" fmla="*/ 12180637 w 12180637"/>
              <a:gd name="connsiteY3" fmla="*/ 4450499 h 4450499"/>
              <a:gd name="connsiteX4" fmla="*/ 0 w 12180637"/>
              <a:gd name="connsiteY4" fmla="*/ 4450499 h 4450499"/>
              <a:gd name="connsiteX5" fmla="*/ 0 w 12180637"/>
              <a:gd name="connsiteY5" fmla="*/ 76885 h 4450499"/>
              <a:gd name="connsiteX6" fmla="*/ 60108 w 12180637"/>
              <a:gd name="connsiteY6" fmla="*/ 79299 h 4450499"/>
              <a:gd name="connsiteX7" fmla="*/ 1944662 w 12180637"/>
              <a:gd name="connsiteY7" fmla="*/ 65767 h 4450499"/>
              <a:gd name="connsiteX8" fmla="*/ 3226727 w 12180637"/>
              <a:gd name="connsiteY8" fmla="*/ 88419 h 4450499"/>
              <a:gd name="connsiteX9" fmla="*/ 5089365 w 12180637"/>
              <a:gd name="connsiteY9" fmla="*/ 5128 h 4450499"/>
              <a:gd name="connsiteX10" fmla="*/ 9027375 w 12180637"/>
              <a:gd name="connsiteY10" fmla="*/ 35052 h 4450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80637" h="4450499">
                <a:moveTo>
                  <a:pt x="9027375" y="35052"/>
                </a:moveTo>
                <a:lnTo>
                  <a:pt x="10540868" y="30432"/>
                </a:lnTo>
                <a:cubicBezTo>
                  <a:pt x="11066412" y="27376"/>
                  <a:pt x="11405389" y="-13668"/>
                  <a:pt x="12180637" y="16716"/>
                </a:cubicBezTo>
                <a:lnTo>
                  <a:pt x="12180637" y="4450499"/>
                </a:lnTo>
                <a:lnTo>
                  <a:pt x="0" y="4450499"/>
                </a:lnTo>
                <a:lnTo>
                  <a:pt x="0" y="76885"/>
                </a:lnTo>
                <a:lnTo>
                  <a:pt x="60108" y="79299"/>
                </a:lnTo>
                <a:lnTo>
                  <a:pt x="1944662" y="65767"/>
                </a:lnTo>
                <a:cubicBezTo>
                  <a:pt x="2472432" y="67287"/>
                  <a:pt x="2975962" y="93481"/>
                  <a:pt x="3226727" y="88419"/>
                </a:cubicBezTo>
                <a:lnTo>
                  <a:pt x="5089365" y="5128"/>
                </a:lnTo>
                <a:cubicBezTo>
                  <a:pt x="6092425" y="-15118"/>
                  <a:pt x="8118791" y="30835"/>
                  <a:pt x="9027375" y="35052"/>
                </a:cubicBez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73EE10B-C6CC-D26D-F325-EDBE1B77E3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3873791"/>
              </p:ext>
            </p:extLst>
          </p:nvPr>
        </p:nvGraphicFramePr>
        <p:xfrm>
          <a:off x="720725" y="3249612"/>
          <a:ext cx="10728325" cy="2879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18396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0BA8CE93-6575-3696-1270-7E82DD2F8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3432122" cy="1760106"/>
          </a:xfrm>
        </p:spPr>
        <p:txBody>
          <a:bodyPr/>
          <a:lstStyle/>
          <a:p>
            <a:r>
              <a:rPr lang="en-CA" dirty="0"/>
              <a:t>What is Test Driven Development?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45FE39C-6FCE-4635-C3B3-D72984F6FE5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4936560"/>
              </p:ext>
            </p:extLst>
          </p:nvPr>
        </p:nvGraphicFramePr>
        <p:xfrm>
          <a:off x="3116424" y="466532"/>
          <a:ext cx="8343740" cy="56916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89105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1" name="Rectangle 2060">
            <a:extLst>
              <a:ext uri="{FF2B5EF4-FFF2-40B4-BE49-F238E27FC236}">
                <a16:creationId xmlns:a16="http://schemas.microsoft.com/office/drawing/2014/main" id="{438E27F7-3F29-47F0-B30F-585059182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2" name="Rectangle 2061">
            <a:extLst>
              <a:ext uri="{FF2B5EF4-FFF2-40B4-BE49-F238E27FC236}">
                <a16:creationId xmlns:a16="http://schemas.microsoft.com/office/drawing/2014/main" id="{6B16CD8D-2899-43D9-995B-DD1278D6B5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63" name="Freeform: Shape 2062">
            <a:extLst>
              <a:ext uri="{FF2B5EF4-FFF2-40B4-BE49-F238E27FC236}">
                <a16:creationId xmlns:a16="http://schemas.microsoft.com/office/drawing/2014/main" id="{7F38A32B-CAD5-4D19-8E90-F63EB6902E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342615" y="342615"/>
            <a:ext cx="6858000" cy="6172768"/>
          </a:xfrm>
          <a:custGeom>
            <a:avLst/>
            <a:gdLst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6766523 w 6858000"/>
              <a:gd name="connsiteY2" fmla="*/ 5777266 h 5780582"/>
              <a:gd name="connsiteX3" fmla="*/ 5437222 w 6858000"/>
              <a:gd name="connsiteY3" fmla="*/ 5734742 h 5780582"/>
              <a:gd name="connsiteX4" fmla="*/ 4440498 w 6858000"/>
              <a:gd name="connsiteY4" fmla="*/ 5734742 h 5780582"/>
              <a:gd name="connsiteX5" fmla="*/ 582209 w 6858000"/>
              <a:gd name="connsiteY5" fmla="*/ 4121983 h 5780582"/>
              <a:gd name="connsiteX6" fmla="*/ 73548 w 6858000"/>
              <a:gd name="connsiteY6" fmla="*/ 3184291 h 5780582"/>
              <a:gd name="connsiteX7" fmla="*/ 0 w 6858000"/>
              <a:gd name="connsiteY7" fmla="*/ 2994994 h 5780582"/>
              <a:gd name="connsiteX8" fmla="*/ 0 w 6858000"/>
              <a:gd name="connsiteY8" fmla="*/ 0 h 5780582"/>
              <a:gd name="connsiteX0" fmla="*/ 6858000 w 6858000"/>
              <a:gd name="connsiteY0" fmla="*/ 0 h 5878098"/>
              <a:gd name="connsiteX1" fmla="*/ 6858000 w 6858000"/>
              <a:gd name="connsiteY1" fmla="*/ 5780582 h 5878098"/>
              <a:gd name="connsiteX2" fmla="*/ 6766523 w 6858000"/>
              <a:gd name="connsiteY2" fmla="*/ 5777266 h 5878098"/>
              <a:gd name="connsiteX3" fmla="*/ 5437222 w 6858000"/>
              <a:gd name="connsiteY3" fmla="*/ 5734742 h 5878098"/>
              <a:gd name="connsiteX4" fmla="*/ 4440498 w 6858000"/>
              <a:gd name="connsiteY4" fmla="*/ 5734742 h 5878098"/>
              <a:gd name="connsiteX5" fmla="*/ 582209 w 6858000"/>
              <a:gd name="connsiteY5" fmla="*/ 4121983 h 5878098"/>
              <a:gd name="connsiteX6" fmla="*/ 73548 w 6858000"/>
              <a:gd name="connsiteY6" fmla="*/ 3184291 h 5878098"/>
              <a:gd name="connsiteX7" fmla="*/ 0 w 6858000"/>
              <a:gd name="connsiteY7" fmla="*/ 2994994 h 5878098"/>
              <a:gd name="connsiteX8" fmla="*/ 0 w 6858000"/>
              <a:gd name="connsiteY8" fmla="*/ 0 h 5878098"/>
              <a:gd name="connsiteX9" fmla="*/ 6858000 w 6858000"/>
              <a:gd name="connsiteY9" fmla="*/ 0 h 5878098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6766523 w 6858000"/>
              <a:gd name="connsiteY2" fmla="*/ 5777266 h 5780582"/>
              <a:gd name="connsiteX3" fmla="*/ 5437222 w 6858000"/>
              <a:gd name="connsiteY3" fmla="*/ 5734742 h 5780582"/>
              <a:gd name="connsiteX4" fmla="*/ 3010841 w 6858000"/>
              <a:gd name="connsiteY4" fmla="*/ 5469518 h 5780582"/>
              <a:gd name="connsiteX5" fmla="*/ 582209 w 6858000"/>
              <a:gd name="connsiteY5" fmla="*/ 4121983 h 5780582"/>
              <a:gd name="connsiteX6" fmla="*/ 73548 w 6858000"/>
              <a:gd name="connsiteY6" fmla="*/ 3184291 h 5780582"/>
              <a:gd name="connsiteX7" fmla="*/ 0 w 6858000"/>
              <a:gd name="connsiteY7" fmla="*/ 2994994 h 5780582"/>
              <a:gd name="connsiteX8" fmla="*/ 0 w 6858000"/>
              <a:gd name="connsiteY8" fmla="*/ 0 h 5780582"/>
              <a:gd name="connsiteX9" fmla="*/ 6858000 w 6858000"/>
              <a:gd name="connsiteY9" fmla="*/ 0 h 5780582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6766523 w 6858000"/>
              <a:gd name="connsiteY2" fmla="*/ 5777266 h 5780582"/>
              <a:gd name="connsiteX3" fmla="*/ 5437222 w 6858000"/>
              <a:gd name="connsiteY3" fmla="*/ 5734742 h 5780582"/>
              <a:gd name="connsiteX4" fmla="*/ 3010841 w 6858000"/>
              <a:gd name="connsiteY4" fmla="*/ 5469518 h 5780582"/>
              <a:gd name="connsiteX5" fmla="*/ 582209 w 6858000"/>
              <a:gd name="connsiteY5" fmla="*/ 4121983 h 5780582"/>
              <a:gd name="connsiteX6" fmla="*/ 73548 w 6858000"/>
              <a:gd name="connsiteY6" fmla="*/ 3184291 h 5780582"/>
              <a:gd name="connsiteX7" fmla="*/ 0 w 6858000"/>
              <a:gd name="connsiteY7" fmla="*/ 2994994 h 5780582"/>
              <a:gd name="connsiteX8" fmla="*/ 0 w 6858000"/>
              <a:gd name="connsiteY8" fmla="*/ 0 h 5780582"/>
              <a:gd name="connsiteX9" fmla="*/ 6858000 w 6858000"/>
              <a:gd name="connsiteY9" fmla="*/ 0 h 5780582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6766523 w 6858000"/>
              <a:gd name="connsiteY2" fmla="*/ 5777266 h 5780582"/>
              <a:gd name="connsiteX3" fmla="*/ 5437222 w 6858000"/>
              <a:gd name="connsiteY3" fmla="*/ 5734742 h 5780582"/>
              <a:gd name="connsiteX4" fmla="*/ 3010841 w 6858000"/>
              <a:gd name="connsiteY4" fmla="*/ 5469518 h 5780582"/>
              <a:gd name="connsiteX5" fmla="*/ 582209 w 6858000"/>
              <a:gd name="connsiteY5" fmla="*/ 4121983 h 5780582"/>
              <a:gd name="connsiteX6" fmla="*/ 73548 w 6858000"/>
              <a:gd name="connsiteY6" fmla="*/ 3184291 h 5780582"/>
              <a:gd name="connsiteX7" fmla="*/ 0 w 6858000"/>
              <a:gd name="connsiteY7" fmla="*/ 2994994 h 5780582"/>
              <a:gd name="connsiteX8" fmla="*/ 0 w 6858000"/>
              <a:gd name="connsiteY8" fmla="*/ 0 h 5780582"/>
              <a:gd name="connsiteX9" fmla="*/ 6858000 w 6858000"/>
              <a:gd name="connsiteY9" fmla="*/ 0 h 5780582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6766523 w 6858000"/>
              <a:gd name="connsiteY2" fmla="*/ 5777266 h 5780582"/>
              <a:gd name="connsiteX3" fmla="*/ 5437222 w 6858000"/>
              <a:gd name="connsiteY3" fmla="*/ 5734742 h 5780582"/>
              <a:gd name="connsiteX4" fmla="*/ 3010841 w 6858000"/>
              <a:gd name="connsiteY4" fmla="*/ 5469518 h 5780582"/>
              <a:gd name="connsiteX5" fmla="*/ 582209 w 6858000"/>
              <a:gd name="connsiteY5" fmla="*/ 4121983 h 5780582"/>
              <a:gd name="connsiteX6" fmla="*/ 0 w 6858000"/>
              <a:gd name="connsiteY6" fmla="*/ 2994994 h 5780582"/>
              <a:gd name="connsiteX7" fmla="*/ 0 w 6858000"/>
              <a:gd name="connsiteY7" fmla="*/ 0 h 5780582"/>
              <a:gd name="connsiteX8" fmla="*/ 6858000 w 6858000"/>
              <a:gd name="connsiteY8" fmla="*/ 0 h 5780582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6766523 w 6858000"/>
              <a:gd name="connsiteY2" fmla="*/ 5777266 h 5780582"/>
              <a:gd name="connsiteX3" fmla="*/ 5437222 w 6858000"/>
              <a:gd name="connsiteY3" fmla="*/ 5734742 h 5780582"/>
              <a:gd name="connsiteX4" fmla="*/ 3010841 w 6858000"/>
              <a:gd name="connsiteY4" fmla="*/ 5469518 h 5780582"/>
              <a:gd name="connsiteX5" fmla="*/ 582209 w 6858000"/>
              <a:gd name="connsiteY5" fmla="*/ 4121983 h 5780582"/>
              <a:gd name="connsiteX6" fmla="*/ 0 w 6858000"/>
              <a:gd name="connsiteY6" fmla="*/ 2994994 h 5780582"/>
              <a:gd name="connsiteX7" fmla="*/ 0 w 6858000"/>
              <a:gd name="connsiteY7" fmla="*/ 0 h 5780582"/>
              <a:gd name="connsiteX8" fmla="*/ 6858000 w 6858000"/>
              <a:gd name="connsiteY8" fmla="*/ 0 h 5780582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6766523 w 6858000"/>
              <a:gd name="connsiteY2" fmla="*/ 5777266 h 5780582"/>
              <a:gd name="connsiteX3" fmla="*/ 5437222 w 6858000"/>
              <a:gd name="connsiteY3" fmla="*/ 5734742 h 5780582"/>
              <a:gd name="connsiteX4" fmla="*/ 3010841 w 6858000"/>
              <a:gd name="connsiteY4" fmla="*/ 5469518 h 5780582"/>
              <a:gd name="connsiteX5" fmla="*/ 959581 w 6858000"/>
              <a:gd name="connsiteY5" fmla="*/ 4373609 h 5780582"/>
              <a:gd name="connsiteX6" fmla="*/ 0 w 6858000"/>
              <a:gd name="connsiteY6" fmla="*/ 2994994 h 5780582"/>
              <a:gd name="connsiteX7" fmla="*/ 0 w 6858000"/>
              <a:gd name="connsiteY7" fmla="*/ 0 h 5780582"/>
              <a:gd name="connsiteX8" fmla="*/ 6858000 w 6858000"/>
              <a:gd name="connsiteY8" fmla="*/ 0 h 5780582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6766523 w 6858000"/>
              <a:gd name="connsiteY2" fmla="*/ 5777266 h 5780582"/>
              <a:gd name="connsiteX3" fmla="*/ 3010841 w 6858000"/>
              <a:gd name="connsiteY3" fmla="*/ 5469518 h 5780582"/>
              <a:gd name="connsiteX4" fmla="*/ 959581 w 6858000"/>
              <a:gd name="connsiteY4" fmla="*/ 4373609 h 5780582"/>
              <a:gd name="connsiteX5" fmla="*/ 0 w 6858000"/>
              <a:gd name="connsiteY5" fmla="*/ 2994994 h 5780582"/>
              <a:gd name="connsiteX6" fmla="*/ 0 w 6858000"/>
              <a:gd name="connsiteY6" fmla="*/ 0 h 5780582"/>
              <a:gd name="connsiteX7" fmla="*/ 6858000 w 6858000"/>
              <a:gd name="connsiteY7" fmla="*/ 0 h 5780582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3010841 w 6858000"/>
              <a:gd name="connsiteY2" fmla="*/ 5469518 h 5780582"/>
              <a:gd name="connsiteX3" fmla="*/ 959581 w 6858000"/>
              <a:gd name="connsiteY3" fmla="*/ 4373609 h 5780582"/>
              <a:gd name="connsiteX4" fmla="*/ 0 w 6858000"/>
              <a:gd name="connsiteY4" fmla="*/ 2994994 h 5780582"/>
              <a:gd name="connsiteX5" fmla="*/ 0 w 6858000"/>
              <a:gd name="connsiteY5" fmla="*/ 0 h 5780582"/>
              <a:gd name="connsiteX6" fmla="*/ 6858000 w 6858000"/>
              <a:gd name="connsiteY6" fmla="*/ 0 h 5780582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3010841 w 6858000"/>
              <a:gd name="connsiteY2" fmla="*/ 5469518 h 5780582"/>
              <a:gd name="connsiteX3" fmla="*/ 959581 w 6858000"/>
              <a:gd name="connsiteY3" fmla="*/ 4373609 h 5780582"/>
              <a:gd name="connsiteX4" fmla="*/ 0 w 6858000"/>
              <a:gd name="connsiteY4" fmla="*/ 2994994 h 5780582"/>
              <a:gd name="connsiteX5" fmla="*/ 0 w 6858000"/>
              <a:gd name="connsiteY5" fmla="*/ 0 h 5780582"/>
              <a:gd name="connsiteX6" fmla="*/ 6858000 w 6858000"/>
              <a:gd name="connsiteY6" fmla="*/ 0 h 5780582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3010841 w 6858000"/>
              <a:gd name="connsiteY2" fmla="*/ 5469518 h 5780582"/>
              <a:gd name="connsiteX3" fmla="*/ 959581 w 6858000"/>
              <a:gd name="connsiteY3" fmla="*/ 4373609 h 5780582"/>
              <a:gd name="connsiteX4" fmla="*/ 0 w 6858000"/>
              <a:gd name="connsiteY4" fmla="*/ 2994994 h 5780582"/>
              <a:gd name="connsiteX5" fmla="*/ 0 w 6858000"/>
              <a:gd name="connsiteY5" fmla="*/ 0 h 5780582"/>
              <a:gd name="connsiteX6" fmla="*/ 6858000 w 6858000"/>
              <a:gd name="connsiteY6" fmla="*/ 0 h 5780582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3264841 w 6858000"/>
              <a:gd name="connsiteY2" fmla="*/ 5442316 h 5780582"/>
              <a:gd name="connsiteX3" fmla="*/ 959581 w 6858000"/>
              <a:gd name="connsiteY3" fmla="*/ 4373609 h 5780582"/>
              <a:gd name="connsiteX4" fmla="*/ 0 w 6858000"/>
              <a:gd name="connsiteY4" fmla="*/ 2994994 h 5780582"/>
              <a:gd name="connsiteX5" fmla="*/ 0 w 6858000"/>
              <a:gd name="connsiteY5" fmla="*/ 0 h 5780582"/>
              <a:gd name="connsiteX6" fmla="*/ 6858000 w 6858000"/>
              <a:gd name="connsiteY6" fmla="*/ 0 h 5780582"/>
              <a:gd name="connsiteX0" fmla="*/ 6858000 w 6858000"/>
              <a:gd name="connsiteY0" fmla="*/ 0 h 5784516"/>
              <a:gd name="connsiteX1" fmla="*/ 6858000 w 6858000"/>
              <a:gd name="connsiteY1" fmla="*/ 5780582 h 5784516"/>
              <a:gd name="connsiteX2" fmla="*/ 3264841 w 6858000"/>
              <a:gd name="connsiteY2" fmla="*/ 5442316 h 5784516"/>
              <a:gd name="connsiteX3" fmla="*/ 959581 w 6858000"/>
              <a:gd name="connsiteY3" fmla="*/ 4373609 h 5784516"/>
              <a:gd name="connsiteX4" fmla="*/ 0 w 6858000"/>
              <a:gd name="connsiteY4" fmla="*/ 2994994 h 5784516"/>
              <a:gd name="connsiteX5" fmla="*/ 0 w 6858000"/>
              <a:gd name="connsiteY5" fmla="*/ 0 h 5784516"/>
              <a:gd name="connsiteX6" fmla="*/ 6858000 w 6858000"/>
              <a:gd name="connsiteY6" fmla="*/ 0 h 5784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58000" h="5784516">
                <a:moveTo>
                  <a:pt x="6858000" y="0"/>
                </a:moveTo>
                <a:lnTo>
                  <a:pt x="6858000" y="5780582"/>
                </a:lnTo>
                <a:cubicBezTo>
                  <a:pt x="4704756" y="5812908"/>
                  <a:pt x="4198884" y="5641214"/>
                  <a:pt x="3264841" y="5442316"/>
                </a:cubicBezTo>
                <a:cubicBezTo>
                  <a:pt x="2330798" y="5243418"/>
                  <a:pt x="1503721" y="4781496"/>
                  <a:pt x="959581" y="4373609"/>
                </a:cubicBezTo>
                <a:cubicBezTo>
                  <a:pt x="415441" y="3965722"/>
                  <a:pt x="198635" y="3573180"/>
                  <a:pt x="0" y="2994994"/>
                </a:cubicBezTo>
                <a:lnTo>
                  <a:pt x="0" y="0"/>
                </a:lnTo>
                <a:lnTo>
                  <a:pt x="6858000" y="0"/>
                </a:lnTo>
                <a:close/>
              </a:path>
            </a:pathLst>
          </a:custGeom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CAF556-D43E-32D3-5319-2E1C739BC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1"/>
            <a:ext cx="5003800" cy="1477328"/>
          </a:xfrm>
        </p:spPr>
        <p:txBody>
          <a:bodyPr>
            <a:normAutofit/>
          </a:bodyPr>
          <a:lstStyle/>
          <a:p>
            <a:r>
              <a:rPr lang="en-CA" dirty="0"/>
              <a:t>Testing Frameworks!</a:t>
            </a:r>
          </a:p>
        </p:txBody>
      </p:sp>
      <p:pic>
        <p:nvPicPr>
          <p:cNvPr id="2050" name="Picture 2" descr="A logo with colorful bars&#10;&#10;Description automatically generated">
            <a:extLst>
              <a:ext uri="{FF2B5EF4-FFF2-40B4-BE49-F238E27FC236}">
                <a16:creationId xmlns:a16="http://schemas.microsoft.com/office/drawing/2014/main" id="{1B0E7C26-2D32-5CB6-1C77-820F5ACFA6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77238" y="2636839"/>
            <a:ext cx="3501162" cy="3501162"/>
          </a:xfrm>
          <a:custGeom>
            <a:avLst/>
            <a:gdLst/>
            <a:ahLst/>
            <a:cxnLst/>
            <a:rect l="l" t="t" r="r" b="b"/>
            <a:pathLst>
              <a:path w="5015639" h="3501162">
                <a:moveTo>
                  <a:pt x="0" y="0"/>
                </a:moveTo>
                <a:lnTo>
                  <a:pt x="5015639" y="0"/>
                </a:lnTo>
                <a:lnTo>
                  <a:pt x="5015639" y="3501162"/>
                </a:lnTo>
                <a:lnTo>
                  <a:pt x="0" y="3501162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069" name="Content Placeholder 2">
            <a:extLst>
              <a:ext uri="{FF2B5EF4-FFF2-40B4-BE49-F238E27FC236}">
                <a16:creationId xmlns:a16="http://schemas.microsoft.com/office/drawing/2014/main" id="{599EDF65-DC48-9272-3EF2-75E9404FA9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8347166"/>
              </p:ext>
            </p:extLst>
          </p:nvPr>
        </p:nvGraphicFramePr>
        <p:xfrm>
          <a:off x="6480000" y="633599"/>
          <a:ext cx="4991962" cy="53363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53130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2BFB0E95-9CAE-4968-A118-2B9F7C8BBB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0BBC371-361C-45F7-9235-C3252E336B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5A66FB-7475-295C-36CA-FFCD16D43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681586"/>
          </a:xfrm>
        </p:spPr>
        <p:txBody>
          <a:bodyPr wrap="square">
            <a:normAutofit/>
          </a:bodyPr>
          <a:lstStyle/>
          <a:p>
            <a:r>
              <a:rPr lang="en-CA" dirty="0"/>
              <a:t>Implementing Tests</a:t>
            </a:r>
          </a:p>
        </p:txBody>
      </p:sp>
      <p:sp useBgFill="1">
        <p:nvSpPr>
          <p:cNvPr id="26" name="Freeform: Shape 25">
            <a:extLst>
              <a:ext uri="{FF2B5EF4-FFF2-40B4-BE49-F238E27FC236}">
                <a16:creationId xmlns:a16="http://schemas.microsoft.com/office/drawing/2014/main" id="{4172FA92-6FD3-495F-95A0-4FD85861D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0" y="1734458"/>
            <a:ext cx="12191501" cy="5123544"/>
          </a:xfrm>
          <a:custGeom>
            <a:avLst/>
            <a:gdLst>
              <a:gd name="connsiteX0" fmla="*/ 9255953 w 12191501"/>
              <a:gd name="connsiteY0" fmla="*/ 0 h 4430825"/>
              <a:gd name="connsiteX1" fmla="*/ 10762189 w 12191501"/>
              <a:gd name="connsiteY1" fmla="*/ 67992 h 4430825"/>
              <a:gd name="connsiteX2" fmla="*/ 11364025 w 12191501"/>
              <a:gd name="connsiteY2" fmla="*/ 57486 h 4430825"/>
              <a:gd name="connsiteX3" fmla="*/ 12096632 w 12191501"/>
              <a:gd name="connsiteY3" fmla="*/ 44699 h 4430825"/>
              <a:gd name="connsiteX4" fmla="*/ 12191501 w 12191501"/>
              <a:gd name="connsiteY4" fmla="*/ 43042 h 4430825"/>
              <a:gd name="connsiteX5" fmla="*/ 12191501 w 12191501"/>
              <a:gd name="connsiteY5" fmla="*/ 4430825 h 4430825"/>
              <a:gd name="connsiteX6" fmla="*/ 0 w 12191501"/>
              <a:gd name="connsiteY6" fmla="*/ 4430825 h 4430825"/>
              <a:gd name="connsiteX7" fmla="*/ 10182 w 12191501"/>
              <a:gd name="connsiteY7" fmla="*/ 95053 h 4430825"/>
              <a:gd name="connsiteX8" fmla="*/ 70972 w 12191501"/>
              <a:gd name="connsiteY8" fmla="*/ 97164 h 4430825"/>
              <a:gd name="connsiteX9" fmla="*/ 1281624 w 12191501"/>
              <a:gd name="connsiteY9" fmla="*/ 139193 h 4430825"/>
              <a:gd name="connsiteX10" fmla="*/ 2485297 w 12191501"/>
              <a:gd name="connsiteY10" fmla="*/ 118183 h 4430825"/>
              <a:gd name="connsiteX11" fmla="*/ 3237591 w 12191501"/>
              <a:gd name="connsiteY11" fmla="*/ 105051 h 4430825"/>
              <a:gd name="connsiteX12" fmla="*/ 3989887 w 12191501"/>
              <a:gd name="connsiteY12" fmla="*/ 91920 h 4430825"/>
              <a:gd name="connsiteX13" fmla="*/ 9255953 w 12191501"/>
              <a:gd name="connsiteY13" fmla="*/ 0 h 4430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1501" h="4430825">
                <a:moveTo>
                  <a:pt x="9255953" y="0"/>
                </a:moveTo>
                <a:cubicBezTo>
                  <a:pt x="10762189" y="67992"/>
                  <a:pt x="10762189" y="67992"/>
                  <a:pt x="10762189" y="67992"/>
                </a:cubicBezTo>
                <a:cubicBezTo>
                  <a:pt x="11364025" y="57486"/>
                  <a:pt x="11364025" y="57486"/>
                  <a:pt x="11364025" y="57486"/>
                </a:cubicBezTo>
                <a:cubicBezTo>
                  <a:pt x="11589714" y="53547"/>
                  <a:pt x="11836561" y="49238"/>
                  <a:pt x="12096632" y="44699"/>
                </a:cubicBezTo>
                <a:lnTo>
                  <a:pt x="12191501" y="43042"/>
                </a:lnTo>
                <a:lnTo>
                  <a:pt x="12191501" y="4430825"/>
                </a:lnTo>
                <a:lnTo>
                  <a:pt x="0" y="4430825"/>
                </a:lnTo>
                <a:lnTo>
                  <a:pt x="10182" y="95053"/>
                </a:lnTo>
                <a:lnTo>
                  <a:pt x="70972" y="97164"/>
                </a:lnTo>
                <a:cubicBezTo>
                  <a:pt x="1281624" y="139193"/>
                  <a:pt x="1281624" y="139193"/>
                  <a:pt x="1281624" y="139193"/>
                </a:cubicBezTo>
                <a:cubicBezTo>
                  <a:pt x="2485297" y="118183"/>
                  <a:pt x="2485297" y="118183"/>
                  <a:pt x="2485297" y="118183"/>
                </a:cubicBezTo>
                <a:cubicBezTo>
                  <a:pt x="2786215" y="112930"/>
                  <a:pt x="2936672" y="110304"/>
                  <a:pt x="3237591" y="105051"/>
                </a:cubicBezTo>
                <a:cubicBezTo>
                  <a:pt x="3538508" y="99800"/>
                  <a:pt x="3839426" y="94546"/>
                  <a:pt x="3989887" y="91920"/>
                </a:cubicBezTo>
                <a:cubicBezTo>
                  <a:pt x="9255953" y="0"/>
                  <a:pt x="9255953" y="0"/>
                  <a:pt x="9255953" y="0"/>
                </a:cubicBezTo>
                <a:close/>
              </a:path>
            </a:pathLst>
          </a:cu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5C3E8D5-DF8D-FAD1-EB2A-FE1C98214E5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2297294"/>
              </p:ext>
            </p:extLst>
          </p:nvPr>
        </p:nvGraphicFramePr>
        <p:xfrm>
          <a:off x="720725" y="2541588"/>
          <a:ext cx="10728325" cy="3587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35733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FD46528-2A0F-4BB4-A721-EAB8907C5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E4F595B-2962-4159-8BB7-11DADC483A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Freeform: Shape 19">
            <a:extLst>
              <a:ext uri="{FF2B5EF4-FFF2-40B4-BE49-F238E27FC236}">
                <a16:creationId xmlns:a16="http://schemas.microsoft.com/office/drawing/2014/main" id="{657457C6-5104-4D63-9C05-84DA1B1A4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0800000">
            <a:off x="3171371" y="0"/>
            <a:ext cx="9020628" cy="6858000"/>
          </a:xfrm>
          <a:custGeom>
            <a:avLst/>
            <a:gdLst>
              <a:gd name="connsiteX0" fmla="*/ 486147 w 7781925"/>
              <a:gd name="connsiteY0" fmla="*/ 0 h 6858000"/>
              <a:gd name="connsiteX1" fmla="*/ 6657920 w 7781925"/>
              <a:gd name="connsiteY1" fmla="*/ 0 h 6858000"/>
              <a:gd name="connsiteX2" fmla="*/ 6863617 w 7781925"/>
              <a:gd name="connsiteY2" fmla="*/ 207074 h 6858000"/>
              <a:gd name="connsiteX3" fmla="*/ 7060266 w 7781925"/>
              <a:gd name="connsiteY3" fmla="*/ 457558 h 6858000"/>
              <a:gd name="connsiteX4" fmla="*/ 7781925 w 7781925"/>
              <a:gd name="connsiteY4" fmla="*/ 3182818 h 6858000"/>
              <a:gd name="connsiteX5" fmla="*/ 7621556 w 7781925"/>
              <a:gd name="connsiteY5" fmla="*/ 4465293 h 6858000"/>
              <a:gd name="connsiteX6" fmla="*/ 7140451 w 7781925"/>
              <a:gd name="connsiteY6" fmla="*/ 5747768 h 6858000"/>
              <a:gd name="connsiteX7" fmla="*/ 6226371 w 7781925"/>
              <a:gd name="connsiteY7" fmla="*/ 6831631 h 6858000"/>
              <a:gd name="connsiteX8" fmla="*/ 6191557 w 7781925"/>
              <a:gd name="connsiteY8" fmla="*/ 6858000 h 6858000"/>
              <a:gd name="connsiteX9" fmla="*/ 940388 w 7781925"/>
              <a:gd name="connsiteY9" fmla="*/ 6858000 h 6858000"/>
              <a:gd name="connsiteX10" fmla="*/ 844312 w 7781925"/>
              <a:gd name="connsiteY10" fmla="*/ 6790615 h 6858000"/>
              <a:gd name="connsiteX11" fmla="*/ 2377 w 7781925"/>
              <a:gd name="connsiteY11" fmla="*/ 5930621 h 6858000"/>
              <a:gd name="connsiteX12" fmla="*/ 0 w 7781925"/>
              <a:gd name="connsiteY12" fmla="*/ 5927208 h 6858000"/>
              <a:gd name="connsiteX13" fmla="*/ 0 w 7781925"/>
              <a:gd name="connsiteY13" fmla="*/ 542232 h 6858000"/>
              <a:gd name="connsiteX14" fmla="*/ 17725 w 7781925"/>
              <a:gd name="connsiteY14" fmla="*/ 518509 h 6858000"/>
              <a:gd name="connsiteX15" fmla="*/ 385863 w 7781925"/>
              <a:gd name="connsiteY15" fmla="*/ 9769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781925" h="6858000">
                <a:moveTo>
                  <a:pt x="486147" y="0"/>
                </a:moveTo>
                <a:lnTo>
                  <a:pt x="6657920" y="0"/>
                </a:lnTo>
                <a:lnTo>
                  <a:pt x="6863617" y="207074"/>
                </a:lnTo>
                <a:cubicBezTo>
                  <a:pt x="6934561" y="287229"/>
                  <a:pt x="7000128" y="370723"/>
                  <a:pt x="7060266" y="457558"/>
                </a:cubicBezTo>
                <a:cubicBezTo>
                  <a:pt x="7541372" y="1152232"/>
                  <a:pt x="7781925" y="2060652"/>
                  <a:pt x="7781925" y="3182818"/>
                </a:cubicBezTo>
                <a:cubicBezTo>
                  <a:pt x="7781925" y="3583591"/>
                  <a:pt x="7728469" y="3984365"/>
                  <a:pt x="7621556" y="4465293"/>
                </a:cubicBezTo>
                <a:cubicBezTo>
                  <a:pt x="7487916" y="4919503"/>
                  <a:pt x="7354276" y="5346995"/>
                  <a:pt x="7140451" y="5747768"/>
                </a:cubicBezTo>
                <a:cubicBezTo>
                  <a:pt x="6873170" y="6198639"/>
                  <a:pt x="6564126" y="6555577"/>
                  <a:pt x="6226371" y="6831631"/>
                </a:cubicBezTo>
                <a:lnTo>
                  <a:pt x="6191557" y="6858000"/>
                </a:lnTo>
                <a:lnTo>
                  <a:pt x="940388" y="6858000"/>
                </a:lnTo>
                <a:lnTo>
                  <a:pt x="844312" y="6790615"/>
                </a:lnTo>
                <a:cubicBezTo>
                  <a:pt x="530257" y="6551820"/>
                  <a:pt x="249612" y="6262929"/>
                  <a:pt x="2377" y="5930621"/>
                </a:cubicBezTo>
                <a:lnTo>
                  <a:pt x="0" y="5927208"/>
                </a:lnTo>
                <a:lnTo>
                  <a:pt x="0" y="542232"/>
                </a:lnTo>
                <a:lnTo>
                  <a:pt x="17725" y="518509"/>
                </a:lnTo>
                <a:cubicBezTo>
                  <a:pt x="136122" y="368218"/>
                  <a:pt x="259113" y="227948"/>
                  <a:pt x="385863" y="97696"/>
                </a:cubicBezTo>
                <a:close/>
              </a:path>
            </a:pathLst>
          </a:custGeom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1" name="Freeform 10">
            <a:extLst>
              <a:ext uri="{FF2B5EF4-FFF2-40B4-BE49-F238E27FC236}">
                <a16:creationId xmlns:a16="http://schemas.microsoft.com/office/drawing/2014/main" id="{61516266-4AD2-4299-BC89-A3D3D18F8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3600000">
            <a:off x="1872185" y="3587286"/>
            <a:ext cx="2316273" cy="2168060"/>
          </a:xfrm>
          <a:custGeom>
            <a:avLst/>
            <a:gdLst>
              <a:gd name="T0" fmla="*/ 43 w 250"/>
              <a:gd name="T1" fmla="*/ 167 h 234"/>
              <a:gd name="T2" fmla="*/ 70 w 250"/>
              <a:gd name="T3" fmla="*/ 133 h 234"/>
              <a:gd name="T4" fmla="*/ 48 w 250"/>
              <a:gd name="T5" fmla="*/ 134 h 234"/>
              <a:gd name="T6" fmla="*/ 19 w 250"/>
              <a:gd name="T7" fmla="*/ 130 h 234"/>
              <a:gd name="T8" fmla="*/ 6 w 250"/>
              <a:gd name="T9" fmla="*/ 123 h 234"/>
              <a:gd name="T10" fmla="*/ 1 w 250"/>
              <a:gd name="T11" fmla="*/ 103 h 234"/>
              <a:gd name="T12" fmla="*/ 11 w 250"/>
              <a:gd name="T13" fmla="*/ 81 h 234"/>
              <a:gd name="T14" fmla="*/ 23 w 250"/>
              <a:gd name="T15" fmla="*/ 76 h 234"/>
              <a:gd name="T16" fmla="*/ 81 w 250"/>
              <a:gd name="T17" fmla="*/ 78 h 234"/>
              <a:gd name="T18" fmla="*/ 65 w 250"/>
              <a:gd name="T19" fmla="*/ 49 h 234"/>
              <a:gd name="T20" fmla="*/ 57 w 250"/>
              <a:gd name="T21" fmla="*/ 27 h 234"/>
              <a:gd name="T22" fmla="*/ 67 w 250"/>
              <a:gd name="T23" fmla="*/ 12 h 234"/>
              <a:gd name="T24" fmla="*/ 85 w 250"/>
              <a:gd name="T25" fmla="*/ 1 h 234"/>
              <a:gd name="T26" fmla="*/ 101 w 250"/>
              <a:gd name="T27" fmla="*/ 8 h 234"/>
              <a:gd name="T28" fmla="*/ 107 w 250"/>
              <a:gd name="T29" fmla="*/ 15 h 234"/>
              <a:gd name="T30" fmla="*/ 120 w 250"/>
              <a:gd name="T31" fmla="*/ 37 h 234"/>
              <a:gd name="T32" fmla="*/ 131 w 250"/>
              <a:gd name="T33" fmla="*/ 60 h 234"/>
              <a:gd name="T34" fmla="*/ 164 w 250"/>
              <a:gd name="T35" fmla="*/ 25 h 234"/>
              <a:gd name="T36" fmla="*/ 187 w 250"/>
              <a:gd name="T37" fmla="*/ 11 h 234"/>
              <a:gd name="T38" fmla="*/ 205 w 250"/>
              <a:gd name="T39" fmla="*/ 19 h 234"/>
              <a:gd name="T40" fmla="*/ 214 w 250"/>
              <a:gd name="T41" fmla="*/ 34 h 234"/>
              <a:gd name="T42" fmla="*/ 203 w 250"/>
              <a:gd name="T43" fmla="*/ 57 h 234"/>
              <a:gd name="T44" fmla="*/ 166 w 250"/>
              <a:gd name="T45" fmla="*/ 100 h 234"/>
              <a:gd name="T46" fmla="*/ 217 w 250"/>
              <a:gd name="T47" fmla="*/ 98 h 234"/>
              <a:gd name="T48" fmla="*/ 244 w 250"/>
              <a:gd name="T49" fmla="*/ 104 h 234"/>
              <a:gd name="T50" fmla="*/ 249 w 250"/>
              <a:gd name="T51" fmla="*/ 115 h 234"/>
              <a:gd name="T52" fmla="*/ 247 w 250"/>
              <a:gd name="T53" fmla="*/ 129 h 234"/>
              <a:gd name="T54" fmla="*/ 245 w 250"/>
              <a:gd name="T55" fmla="*/ 134 h 234"/>
              <a:gd name="T56" fmla="*/ 241 w 250"/>
              <a:gd name="T57" fmla="*/ 141 h 234"/>
              <a:gd name="T58" fmla="*/ 227 w 250"/>
              <a:gd name="T59" fmla="*/ 147 h 234"/>
              <a:gd name="T60" fmla="*/ 187 w 250"/>
              <a:gd name="T61" fmla="*/ 151 h 234"/>
              <a:gd name="T62" fmla="*/ 160 w 250"/>
              <a:gd name="T63" fmla="*/ 148 h 234"/>
              <a:gd name="T64" fmla="*/ 168 w 250"/>
              <a:gd name="T65" fmla="*/ 168 h 234"/>
              <a:gd name="T66" fmla="*/ 176 w 250"/>
              <a:gd name="T67" fmla="*/ 194 h 234"/>
              <a:gd name="T68" fmla="*/ 176 w 250"/>
              <a:gd name="T69" fmla="*/ 211 h 234"/>
              <a:gd name="T70" fmla="*/ 170 w 250"/>
              <a:gd name="T71" fmla="*/ 221 h 234"/>
              <a:gd name="T72" fmla="*/ 156 w 250"/>
              <a:gd name="T73" fmla="*/ 230 h 234"/>
              <a:gd name="T74" fmla="*/ 130 w 250"/>
              <a:gd name="T75" fmla="*/ 226 h 234"/>
              <a:gd name="T76" fmla="*/ 122 w 250"/>
              <a:gd name="T77" fmla="*/ 213 h 234"/>
              <a:gd name="T78" fmla="*/ 110 w 250"/>
              <a:gd name="T79" fmla="*/ 169 h 234"/>
              <a:gd name="T80" fmla="*/ 92 w 250"/>
              <a:gd name="T81" fmla="*/ 192 h 234"/>
              <a:gd name="T82" fmla="*/ 87 w 250"/>
              <a:gd name="T83" fmla="*/ 197 h 234"/>
              <a:gd name="T84" fmla="*/ 84 w 250"/>
              <a:gd name="T85" fmla="*/ 201 h 234"/>
              <a:gd name="T86" fmla="*/ 65 w 250"/>
              <a:gd name="T87" fmla="*/ 212 h 234"/>
              <a:gd name="T88" fmla="*/ 50 w 250"/>
              <a:gd name="T89" fmla="*/ 204 h 234"/>
              <a:gd name="T90" fmla="*/ 44 w 250"/>
              <a:gd name="T91" fmla="*/ 198 h 234"/>
              <a:gd name="T92" fmla="*/ 38 w 250"/>
              <a:gd name="T93" fmla="*/ 185 h 234"/>
              <a:gd name="T94" fmla="*/ 43 w 250"/>
              <a:gd name="T95" fmla="*/ 167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50" h="234">
                <a:moveTo>
                  <a:pt x="43" y="167"/>
                </a:moveTo>
                <a:cubicBezTo>
                  <a:pt x="70" y="133"/>
                  <a:pt x="70" y="133"/>
                  <a:pt x="70" y="133"/>
                </a:cubicBezTo>
                <a:cubicBezTo>
                  <a:pt x="60" y="134"/>
                  <a:pt x="61" y="134"/>
                  <a:pt x="48" y="134"/>
                </a:cubicBezTo>
                <a:cubicBezTo>
                  <a:pt x="34" y="133"/>
                  <a:pt x="24" y="132"/>
                  <a:pt x="19" y="130"/>
                </a:cubicBezTo>
                <a:cubicBezTo>
                  <a:pt x="13" y="128"/>
                  <a:pt x="9" y="126"/>
                  <a:pt x="6" y="123"/>
                </a:cubicBezTo>
                <a:cubicBezTo>
                  <a:pt x="1" y="119"/>
                  <a:pt x="0" y="112"/>
                  <a:pt x="1" y="103"/>
                </a:cubicBezTo>
                <a:cubicBezTo>
                  <a:pt x="2" y="93"/>
                  <a:pt x="6" y="86"/>
                  <a:pt x="11" y="81"/>
                </a:cubicBezTo>
                <a:cubicBezTo>
                  <a:pt x="15" y="77"/>
                  <a:pt x="18" y="76"/>
                  <a:pt x="23" y="76"/>
                </a:cubicBezTo>
                <a:cubicBezTo>
                  <a:pt x="81" y="78"/>
                  <a:pt x="81" y="78"/>
                  <a:pt x="81" y="78"/>
                </a:cubicBezTo>
                <a:cubicBezTo>
                  <a:pt x="65" y="49"/>
                  <a:pt x="65" y="49"/>
                  <a:pt x="65" y="49"/>
                </a:cubicBezTo>
                <a:cubicBezTo>
                  <a:pt x="58" y="40"/>
                  <a:pt x="56" y="33"/>
                  <a:pt x="57" y="27"/>
                </a:cubicBezTo>
                <a:cubicBezTo>
                  <a:pt x="58" y="21"/>
                  <a:pt x="62" y="16"/>
                  <a:pt x="67" y="12"/>
                </a:cubicBezTo>
                <a:cubicBezTo>
                  <a:pt x="74" y="6"/>
                  <a:pt x="80" y="2"/>
                  <a:pt x="85" y="1"/>
                </a:cubicBezTo>
                <a:cubicBezTo>
                  <a:pt x="90" y="0"/>
                  <a:pt x="95" y="2"/>
                  <a:pt x="101" y="8"/>
                </a:cubicBezTo>
                <a:cubicBezTo>
                  <a:pt x="104" y="11"/>
                  <a:pt x="106" y="13"/>
                  <a:pt x="107" y="15"/>
                </a:cubicBezTo>
                <a:cubicBezTo>
                  <a:pt x="110" y="19"/>
                  <a:pt x="112" y="20"/>
                  <a:pt x="120" y="37"/>
                </a:cubicBezTo>
                <a:cubicBezTo>
                  <a:pt x="129" y="55"/>
                  <a:pt x="128" y="51"/>
                  <a:pt x="131" y="60"/>
                </a:cubicBezTo>
                <a:cubicBezTo>
                  <a:pt x="164" y="25"/>
                  <a:pt x="164" y="25"/>
                  <a:pt x="164" y="25"/>
                </a:cubicBezTo>
                <a:cubicBezTo>
                  <a:pt x="173" y="16"/>
                  <a:pt x="180" y="11"/>
                  <a:pt x="187" y="11"/>
                </a:cubicBezTo>
                <a:cubicBezTo>
                  <a:pt x="193" y="10"/>
                  <a:pt x="200" y="13"/>
                  <a:pt x="205" y="19"/>
                </a:cubicBezTo>
                <a:cubicBezTo>
                  <a:pt x="210" y="24"/>
                  <a:pt x="213" y="29"/>
                  <a:pt x="214" y="34"/>
                </a:cubicBezTo>
                <a:cubicBezTo>
                  <a:pt x="214" y="39"/>
                  <a:pt x="211" y="47"/>
                  <a:pt x="203" y="57"/>
                </a:cubicBezTo>
                <a:cubicBezTo>
                  <a:pt x="166" y="100"/>
                  <a:pt x="166" y="100"/>
                  <a:pt x="166" y="100"/>
                </a:cubicBezTo>
                <a:cubicBezTo>
                  <a:pt x="217" y="98"/>
                  <a:pt x="217" y="98"/>
                  <a:pt x="217" y="98"/>
                </a:cubicBezTo>
                <a:cubicBezTo>
                  <a:pt x="229" y="96"/>
                  <a:pt x="238" y="98"/>
                  <a:pt x="244" y="104"/>
                </a:cubicBezTo>
                <a:cubicBezTo>
                  <a:pt x="247" y="107"/>
                  <a:pt x="249" y="111"/>
                  <a:pt x="249" y="115"/>
                </a:cubicBezTo>
                <a:cubicBezTo>
                  <a:pt x="250" y="120"/>
                  <a:pt x="249" y="124"/>
                  <a:pt x="247" y="129"/>
                </a:cubicBezTo>
                <a:cubicBezTo>
                  <a:pt x="247" y="130"/>
                  <a:pt x="246" y="132"/>
                  <a:pt x="245" y="134"/>
                </a:cubicBezTo>
                <a:cubicBezTo>
                  <a:pt x="244" y="137"/>
                  <a:pt x="243" y="140"/>
                  <a:pt x="241" y="141"/>
                </a:cubicBezTo>
                <a:cubicBezTo>
                  <a:pt x="239" y="144"/>
                  <a:pt x="234" y="146"/>
                  <a:pt x="227" y="147"/>
                </a:cubicBezTo>
                <a:cubicBezTo>
                  <a:pt x="221" y="149"/>
                  <a:pt x="207" y="150"/>
                  <a:pt x="187" y="151"/>
                </a:cubicBezTo>
                <a:cubicBezTo>
                  <a:pt x="175" y="152"/>
                  <a:pt x="161" y="148"/>
                  <a:pt x="160" y="148"/>
                </a:cubicBezTo>
                <a:cubicBezTo>
                  <a:pt x="161" y="151"/>
                  <a:pt x="165" y="161"/>
                  <a:pt x="168" y="168"/>
                </a:cubicBezTo>
                <a:cubicBezTo>
                  <a:pt x="168" y="171"/>
                  <a:pt x="173" y="181"/>
                  <a:pt x="176" y="194"/>
                </a:cubicBezTo>
                <a:cubicBezTo>
                  <a:pt x="179" y="206"/>
                  <a:pt x="176" y="203"/>
                  <a:pt x="176" y="211"/>
                </a:cubicBezTo>
                <a:cubicBezTo>
                  <a:pt x="176" y="214"/>
                  <a:pt x="174" y="217"/>
                  <a:pt x="170" y="221"/>
                </a:cubicBezTo>
                <a:cubicBezTo>
                  <a:pt x="166" y="226"/>
                  <a:pt x="161" y="228"/>
                  <a:pt x="156" y="230"/>
                </a:cubicBezTo>
                <a:cubicBezTo>
                  <a:pt x="147" y="234"/>
                  <a:pt x="137" y="233"/>
                  <a:pt x="130" y="226"/>
                </a:cubicBezTo>
                <a:cubicBezTo>
                  <a:pt x="127" y="223"/>
                  <a:pt x="125" y="219"/>
                  <a:pt x="122" y="213"/>
                </a:cubicBezTo>
                <a:cubicBezTo>
                  <a:pt x="118" y="188"/>
                  <a:pt x="117" y="189"/>
                  <a:pt x="110" y="169"/>
                </a:cubicBezTo>
                <a:cubicBezTo>
                  <a:pt x="92" y="192"/>
                  <a:pt x="92" y="192"/>
                  <a:pt x="92" y="192"/>
                </a:cubicBezTo>
                <a:cubicBezTo>
                  <a:pt x="90" y="193"/>
                  <a:pt x="88" y="195"/>
                  <a:pt x="87" y="197"/>
                </a:cubicBezTo>
                <a:cubicBezTo>
                  <a:pt x="86" y="198"/>
                  <a:pt x="85" y="200"/>
                  <a:pt x="84" y="201"/>
                </a:cubicBezTo>
                <a:cubicBezTo>
                  <a:pt x="76" y="209"/>
                  <a:pt x="70" y="212"/>
                  <a:pt x="65" y="212"/>
                </a:cubicBezTo>
                <a:cubicBezTo>
                  <a:pt x="60" y="211"/>
                  <a:pt x="55" y="209"/>
                  <a:pt x="50" y="204"/>
                </a:cubicBezTo>
                <a:cubicBezTo>
                  <a:pt x="50" y="203"/>
                  <a:pt x="48" y="202"/>
                  <a:pt x="44" y="198"/>
                </a:cubicBezTo>
                <a:cubicBezTo>
                  <a:pt x="41" y="195"/>
                  <a:pt x="39" y="191"/>
                  <a:pt x="38" y="185"/>
                </a:cubicBezTo>
                <a:cubicBezTo>
                  <a:pt x="37" y="179"/>
                  <a:pt x="39" y="173"/>
                  <a:pt x="43" y="16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D51B39-1E66-AA95-9132-F9F87FF34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48188" y="720000"/>
            <a:ext cx="6947450" cy="2564376"/>
          </a:xfrm>
        </p:spPr>
        <p:txBody>
          <a:bodyPr>
            <a:normAutofit/>
          </a:bodyPr>
          <a:lstStyle/>
          <a:p>
            <a:r>
              <a:rPr lang="en-CA" sz="13800" dirty="0"/>
              <a:t>DEMO!</a:t>
            </a:r>
          </a:p>
        </p:txBody>
      </p:sp>
    </p:spTree>
    <p:extLst>
      <p:ext uri="{BB962C8B-B14F-4D97-AF65-F5344CB8AC3E}">
        <p14:creationId xmlns:p14="http://schemas.microsoft.com/office/powerpoint/2010/main" val="161927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61C0D-7D9B-F2FB-A364-A7213ABAD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4C8CD-AA34-3320-CE51-3B8CEB6C7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>
                <a:hlinkClick r:id="rId2"/>
              </a:rPr>
              <a:t>https://docs.pytest.org/</a:t>
            </a:r>
            <a:endParaRPr lang="en-CA" dirty="0"/>
          </a:p>
          <a:p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F98530-1ADA-CDED-883C-F20EA3A099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6825" y="619200"/>
            <a:ext cx="4480416" cy="3780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004414"/>
      </p:ext>
    </p:extLst>
  </p:cSld>
  <p:clrMapOvr>
    <a:masterClrMapping/>
  </p:clrMapOvr>
</p:sld>
</file>

<file path=ppt/theme/theme1.xml><?xml version="1.0" encoding="utf-8"?>
<a:theme xmlns:a="http://schemas.openxmlformats.org/drawingml/2006/main" name="BlobVTI">
  <a:themeElements>
    <a:clrScheme name="AnalogousFromRegularSeedRightStep">
      <a:dk1>
        <a:srgbClr val="000000"/>
      </a:dk1>
      <a:lt1>
        <a:srgbClr val="FFFFFF"/>
      </a:lt1>
      <a:dk2>
        <a:srgbClr val="243241"/>
      </a:dk2>
      <a:lt2>
        <a:srgbClr val="E2E8E8"/>
      </a:lt2>
      <a:accent1>
        <a:srgbClr val="E7292E"/>
      </a:accent1>
      <a:accent2>
        <a:srgbClr val="D56117"/>
      </a:accent2>
      <a:accent3>
        <a:srgbClr val="BFA022"/>
      </a:accent3>
      <a:accent4>
        <a:srgbClr val="8DB013"/>
      </a:accent4>
      <a:accent5>
        <a:srgbClr val="57B821"/>
      </a:accent5>
      <a:accent6>
        <a:srgbClr val="15BE1E"/>
      </a:accent6>
      <a:hlink>
        <a:srgbClr val="30918F"/>
      </a:hlink>
      <a:folHlink>
        <a:srgbClr val="7F7F7F"/>
      </a:folHlink>
    </a:clrScheme>
    <a:fontScheme name="Blob">
      <a:majorFont>
        <a:latin typeface="Rockwell Nova Light"/>
        <a:ea typeface=""/>
        <a:cs typeface=""/>
      </a:majorFont>
      <a:minorFont>
        <a:latin typeface="Avenir Next LT Pr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bVTI" id="{06D3AACF-B619-4265-899F-5E2FB3A445D5}" vid="{F5918863-BA1A-4735-81A8-3E7BFBDA847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94</Words>
  <Application>Microsoft Office PowerPoint</Application>
  <PresentationFormat>Widescreen</PresentationFormat>
  <Paragraphs>29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Avenir Next LT Pro</vt:lpstr>
      <vt:lpstr>Rockwell Nova Light</vt:lpstr>
      <vt:lpstr>The Hand Extrablack</vt:lpstr>
      <vt:lpstr>BlobVTI</vt:lpstr>
      <vt:lpstr>Test Driven Development in Python</vt:lpstr>
      <vt:lpstr>Goal: Trustworthy and Maintainable software</vt:lpstr>
      <vt:lpstr>What is Test Driven Development?</vt:lpstr>
      <vt:lpstr>Testing Frameworks!</vt:lpstr>
      <vt:lpstr>Implementing Tests</vt:lpstr>
      <vt:lpstr>DEMO!</vt:lpstr>
      <vt:lpstr>Resources</vt:lpstr>
    </vt:vector>
  </TitlesOfParts>
  <Company>HC-PHAC - SC-ASPC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Driven Development in Python</dc:title>
  <dc:creator>Gavigan, Patrick (HC/SC)</dc:creator>
  <cp:lastModifiedBy>Gavigan, Patrick (HC/SC)</cp:lastModifiedBy>
  <cp:revision>1</cp:revision>
  <dcterms:created xsi:type="dcterms:W3CDTF">2023-11-30T18:19:20Z</dcterms:created>
  <dcterms:modified xsi:type="dcterms:W3CDTF">2023-11-30T21:43:55Z</dcterms:modified>
</cp:coreProperties>
</file>