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6" r:id="rId3"/>
    <p:sldId id="268" r:id="rId4"/>
    <p:sldId id="264" r:id="rId5"/>
    <p:sldId id="263" r:id="rId6"/>
    <p:sldId id="258" r:id="rId7"/>
    <p:sldId id="272" r:id="rId8"/>
    <p:sldId id="273" r:id="rId9"/>
    <p:sldId id="274" r:id="rId10"/>
    <p:sldId id="276" r:id="rId11"/>
    <p:sldId id="265" r:id="rId12"/>
    <p:sldId id="269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B0EB7-7D4A-4ADD-92C5-47CCBA296388}" v="105" dt="2023-11-30T21:41:18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1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vigan, Patrick (HC/SC)" userId="d2ed00a1-8a4c-459d-9c35-f8217f92dfbc" providerId="ADAL" clId="{25FB0EB7-7D4A-4ADD-92C5-47CCBA296388}"/>
    <pc:docChg chg="undo custSel addSld delSld modSld sldOrd addMainMaster delMainMaster">
      <pc:chgData name="Gavigan, Patrick (HC/SC)" userId="d2ed00a1-8a4c-459d-9c35-f8217f92dfbc" providerId="ADAL" clId="{25FB0EB7-7D4A-4ADD-92C5-47CCBA296388}" dt="2023-11-30T21:43:44.632" v="1700" actId="6549"/>
      <pc:docMkLst>
        <pc:docMk/>
      </pc:docMkLst>
      <pc:sldChg chg="addSp delSp modSp new mod modMedia setBg modClrScheme delAnim setClrOvrMap chgLayout">
        <pc:chgData name="Gavigan, Patrick (HC/SC)" userId="d2ed00a1-8a4c-459d-9c35-f8217f92dfbc" providerId="ADAL" clId="{25FB0EB7-7D4A-4ADD-92C5-47CCBA296388}" dt="2023-11-30T20:05:58.293" v="589" actId="5793"/>
        <pc:sldMkLst>
          <pc:docMk/>
          <pc:sldMk cId="3953918262" sldId="256"/>
        </pc:sldMkLst>
        <pc:spChg chg="mod">
          <ac:chgData name="Gavigan, Patrick (HC/SC)" userId="d2ed00a1-8a4c-459d-9c35-f8217f92dfbc" providerId="ADAL" clId="{25FB0EB7-7D4A-4ADD-92C5-47CCBA296388}" dt="2023-11-30T18:20:52.218" v="130" actId="26606"/>
          <ac:spMkLst>
            <pc:docMk/>
            <pc:sldMk cId="3953918262" sldId="256"/>
            <ac:spMk id="2" creationId="{BAB0AED9-D376-FE1D-7C18-6D573B7F107D}"/>
          </ac:spMkLst>
        </pc:spChg>
        <pc:spChg chg="mod">
          <ac:chgData name="Gavigan, Patrick (HC/SC)" userId="d2ed00a1-8a4c-459d-9c35-f8217f92dfbc" providerId="ADAL" clId="{25FB0EB7-7D4A-4ADD-92C5-47CCBA296388}" dt="2023-11-30T20:05:58.293" v="589" actId="5793"/>
          <ac:spMkLst>
            <pc:docMk/>
            <pc:sldMk cId="3953918262" sldId="256"/>
            <ac:spMk id="3" creationId="{469AD544-FDF1-7800-2348-0AAF44CFCF3A}"/>
          </ac:spMkLst>
        </pc:spChg>
        <pc:spChg chg="add del">
          <ac:chgData name="Gavigan, Patrick (HC/SC)" userId="d2ed00a1-8a4c-459d-9c35-f8217f92dfbc" providerId="ADAL" clId="{25FB0EB7-7D4A-4ADD-92C5-47CCBA296388}" dt="2023-11-30T18:20:43.466" v="123" actId="26606"/>
          <ac:spMkLst>
            <pc:docMk/>
            <pc:sldMk cId="3953918262" sldId="256"/>
            <ac:spMk id="9" creationId="{4EFE82FE-7465-AE46-88DF-34D347E83B84}"/>
          </ac:spMkLst>
        </pc:spChg>
        <pc:spChg chg="add del">
          <ac:chgData name="Gavigan, Patrick (HC/SC)" userId="d2ed00a1-8a4c-459d-9c35-f8217f92dfbc" providerId="ADAL" clId="{25FB0EB7-7D4A-4ADD-92C5-47CCBA296388}" dt="2023-11-30T18:20:43.466" v="123" actId="26606"/>
          <ac:spMkLst>
            <pc:docMk/>
            <pc:sldMk cId="3953918262" sldId="256"/>
            <ac:spMk id="11" creationId="{8B80D579-AC08-8D49-BB6A-21123F80B589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23" creationId="{D68BD3C7-834E-43F0-9527-BB190AD2F94B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24" creationId="{94B53B4F-080C-8523-03AD-871CC3B8D168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25" creationId="{C9824305-C48E-445C-A06D-E9D658EA48A7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26" creationId="{D53B790B-70BD-FD52-2540-F1DA4882170E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31" creationId="{63BABD39-DADC-45D4-81D2-0BA1BE6EED93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32" creationId="{FEF4583F-0B72-4942-B10E-222C912C574D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33" creationId="{73C994B4-9721-4148-9EEC-6793CECDE8DD}"/>
          </ac:spMkLst>
        </pc:spChg>
        <pc:spChg chg="add del">
          <ac:chgData name="Gavigan, Patrick (HC/SC)" userId="d2ed00a1-8a4c-459d-9c35-f8217f92dfbc" providerId="ADAL" clId="{25FB0EB7-7D4A-4ADD-92C5-47CCBA296388}" dt="2023-11-30T18:20:50.748" v="127" actId="26606"/>
          <ac:spMkLst>
            <pc:docMk/>
            <pc:sldMk cId="3953918262" sldId="256"/>
            <ac:spMk id="36" creationId="{09646535-AEF6-4883-A4F9-EEC1F8B4319E}"/>
          </ac:spMkLst>
        </pc:spChg>
        <pc:spChg chg="add del">
          <ac:chgData name="Gavigan, Patrick (HC/SC)" userId="d2ed00a1-8a4c-459d-9c35-f8217f92dfbc" providerId="ADAL" clId="{25FB0EB7-7D4A-4ADD-92C5-47CCBA296388}" dt="2023-11-30T18:20:50.748" v="127" actId="26606"/>
          <ac:spMkLst>
            <pc:docMk/>
            <pc:sldMk cId="3953918262" sldId="256"/>
            <ac:spMk id="37" creationId="{05D1035C-3BF0-4FE0-B3A3-1062F86009CA}"/>
          </ac:spMkLst>
        </pc:spChg>
        <pc:spChg chg="add del">
          <ac:chgData name="Gavigan, Patrick (HC/SC)" userId="d2ed00a1-8a4c-459d-9c35-f8217f92dfbc" providerId="ADAL" clId="{25FB0EB7-7D4A-4ADD-92C5-47CCBA296388}" dt="2023-11-30T18:20:52.181" v="129" actId="26606"/>
          <ac:spMkLst>
            <pc:docMk/>
            <pc:sldMk cId="3953918262" sldId="256"/>
            <ac:spMk id="40" creationId="{A7971386-B2B0-4A38-8D3B-8CF23AAA610C}"/>
          </ac:spMkLst>
        </pc:spChg>
        <pc:spChg chg="add del">
          <ac:chgData name="Gavigan, Patrick (HC/SC)" userId="d2ed00a1-8a4c-459d-9c35-f8217f92dfbc" providerId="ADAL" clId="{25FB0EB7-7D4A-4ADD-92C5-47CCBA296388}" dt="2023-11-30T18:20:52.181" v="129" actId="26606"/>
          <ac:spMkLst>
            <pc:docMk/>
            <pc:sldMk cId="3953918262" sldId="256"/>
            <ac:spMk id="41" creationId="{96AE4BD0-E2D6-4FE1-9295-59E338A45340}"/>
          </ac:spMkLst>
        </pc:spChg>
        <pc:spChg chg="add del">
          <ac:chgData name="Gavigan, Patrick (HC/SC)" userId="d2ed00a1-8a4c-459d-9c35-f8217f92dfbc" providerId="ADAL" clId="{25FB0EB7-7D4A-4ADD-92C5-47CCBA296388}" dt="2023-11-30T18:20:52.181" v="129" actId="26606"/>
          <ac:spMkLst>
            <pc:docMk/>
            <pc:sldMk cId="3953918262" sldId="256"/>
            <ac:spMk id="42" creationId="{0D29D77D-2D4E-4868-960B-BEDA724F5CE2}"/>
          </ac:spMkLst>
        </pc:spChg>
        <pc:spChg chg="add">
          <ac:chgData name="Gavigan, Patrick (HC/SC)" userId="d2ed00a1-8a4c-459d-9c35-f8217f92dfbc" providerId="ADAL" clId="{25FB0EB7-7D4A-4ADD-92C5-47CCBA296388}" dt="2023-11-30T18:20:52.218" v="130" actId="26606"/>
          <ac:spMkLst>
            <pc:docMk/>
            <pc:sldMk cId="3953918262" sldId="256"/>
            <ac:spMk id="45" creationId="{09646535-AEF6-4883-A4F9-EEC1F8B4319E}"/>
          </ac:spMkLst>
        </pc:spChg>
        <pc:spChg chg="add">
          <ac:chgData name="Gavigan, Patrick (HC/SC)" userId="d2ed00a1-8a4c-459d-9c35-f8217f92dfbc" providerId="ADAL" clId="{25FB0EB7-7D4A-4ADD-92C5-47CCBA296388}" dt="2023-11-30T18:20:52.218" v="130" actId="26606"/>
          <ac:spMkLst>
            <pc:docMk/>
            <pc:sldMk cId="3953918262" sldId="256"/>
            <ac:spMk id="46" creationId="{05D1035C-3BF0-4FE0-B3A3-1062F86009CA}"/>
          </ac:spMkLst>
        </pc:spChg>
        <pc:grpChg chg="add del">
          <ac:chgData name="Gavigan, Patrick (HC/SC)" userId="d2ed00a1-8a4c-459d-9c35-f8217f92dfbc" providerId="ADAL" clId="{25FB0EB7-7D4A-4ADD-92C5-47CCBA296388}" dt="2023-11-30T18:20:43.466" v="123" actId="26606"/>
          <ac:grpSpMkLst>
            <pc:docMk/>
            <pc:sldMk cId="3953918262" sldId="256"/>
            <ac:grpSpMk id="15" creationId="{44406D7A-DB1A-D940-8AD1-93FAF9DD7199}"/>
          </ac:grpSpMkLst>
        </pc:grpChg>
        <pc:picChg chg="add del mod">
          <ac:chgData name="Gavigan, Patrick (HC/SC)" userId="d2ed00a1-8a4c-459d-9c35-f8217f92dfbc" providerId="ADAL" clId="{25FB0EB7-7D4A-4ADD-92C5-47CCBA296388}" dt="2023-11-30T18:20:43.466" v="123" actId="26606"/>
          <ac:picMkLst>
            <pc:docMk/>
            <pc:sldMk cId="3953918262" sldId="256"/>
            <ac:picMk id="4" creationId="{A5A78863-96C4-E4BF-B612-F463255EF990}"/>
          </ac:picMkLst>
        </pc:picChg>
        <pc:picChg chg="add del">
          <ac:chgData name="Gavigan, Patrick (HC/SC)" userId="d2ed00a1-8a4c-459d-9c35-f8217f92dfbc" providerId="ADAL" clId="{25FB0EB7-7D4A-4ADD-92C5-47CCBA296388}" dt="2023-11-30T18:20:46.393" v="125" actId="26606"/>
          <ac:picMkLst>
            <pc:docMk/>
            <pc:sldMk cId="3953918262" sldId="256"/>
            <ac:picMk id="34" creationId="{D9E36525-E7FD-8961-2164-3828746E6848}"/>
          </ac:picMkLst>
        </pc:picChg>
        <pc:picChg chg="add del">
          <ac:chgData name="Gavigan, Patrick (HC/SC)" userId="d2ed00a1-8a4c-459d-9c35-f8217f92dfbc" providerId="ADAL" clId="{25FB0EB7-7D4A-4ADD-92C5-47CCBA296388}" dt="2023-11-30T18:20:50.748" v="127" actId="26606"/>
          <ac:picMkLst>
            <pc:docMk/>
            <pc:sldMk cId="3953918262" sldId="256"/>
            <ac:picMk id="38" creationId="{E8D0A35F-6C16-92E2-526B-BFD1A7A5B47C}"/>
          </ac:picMkLst>
        </pc:picChg>
        <pc:picChg chg="add del">
          <ac:chgData name="Gavigan, Patrick (HC/SC)" userId="d2ed00a1-8a4c-459d-9c35-f8217f92dfbc" providerId="ADAL" clId="{25FB0EB7-7D4A-4ADD-92C5-47CCBA296388}" dt="2023-11-30T18:20:52.181" v="129" actId="26606"/>
          <ac:picMkLst>
            <pc:docMk/>
            <pc:sldMk cId="3953918262" sldId="256"/>
            <ac:picMk id="43" creationId="{03FE4C4D-79A9-3D8F-5A25-A35AEBB87F1E}"/>
          </ac:picMkLst>
        </pc:picChg>
        <pc:picChg chg="add mod">
          <ac:chgData name="Gavigan, Patrick (HC/SC)" userId="d2ed00a1-8a4c-459d-9c35-f8217f92dfbc" providerId="ADAL" clId="{25FB0EB7-7D4A-4ADD-92C5-47CCBA296388}" dt="2023-11-30T18:20:55.546" v="131" actId="27614"/>
          <ac:picMkLst>
            <pc:docMk/>
            <pc:sldMk cId="3953918262" sldId="256"/>
            <ac:picMk id="47" creationId="{E8D0A35F-6C16-92E2-526B-BFD1A7A5B47C}"/>
          </ac:picMkLst>
        </pc:picChg>
        <pc:cxnChg chg="add del">
          <ac:chgData name="Gavigan, Patrick (HC/SC)" userId="d2ed00a1-8a4c-459d-9c35-f8217f92dfbc" providerId="ADAL" clId="{25FB0EB7-7D4A-4ADD-92C5-47CCBA296388}" dt="2023-11-30T18:20:43.466" v="123" actId="26606"/>
          <ac:cxnSpMkLst>
            <pc:docMk/>
            <pc:sldMk cId="3953918262" sldId="256"/>
            <ac:cxnSpMk id="13" creationId="{EC392F51-F23E-E242-9750-A5B1F128E573}"/>
          </ac:cxnSpMkLst>
        </pc:cxnChg>
        <pc:cxnChg chg="add del">
          <ac:chgData name="Gavigan, Patrick (HC/SC)" userId="d2ed00a1-8a4c-459d-9c35-f8217f92dfbc" providerId="ADAL" clId="{25FB0EB7-7D4A-4ADD-92C5-47CCBA296388}" dt="2023-11-30T18:20:46.393" v="125" actId="26606"/>
          <ac:cxnSpMkLst>
            <pc:docMk/>
            <pc:sldMk cId="3953918262" sldId="256"/>
            <ac:cxnSpMk id="27" creationId="{CF534936-0C2D-4585-AA0A-DF52422A03C6}"/>
          </ac:cxnSpMkLst>
        </pc:cxnChg>
        <pc:cxnChg chg="add del">
          <ac:chgData name="Gavigan, Patrick (HC/SC)" userId="d2ed00a1-8a4c-459d-9c35-f8217f92dfbc" providerId="ADAL" clId="{25FB0EB7-7D4A-4ADD-92C5-47CCBA296388}" dt="2023-11-30T18:20:46.393" v="125" actId="26606"/>
          <ac:cxnSpMkLst>
            <pc:docMk/>
            <pc:sldMk cId="3953918262" sldId="256"/>
            <ac:cxnSpMk id="28" creationId="{7D4FC5F0-CBD6-AEEB-4902-28D624068890}"/>
          </ac:cxnSpMkLst>
        </pc:cxnChg>
        <pc:cxnChg chg="add del">
          <ac:chgData name="Gavigan, Patrick (HC/SC)" userId="d2ed00a1-8a4c-459d-9c35-f8217f92dfbc" providerId="ADAL" clId="{25FB0EB7-7D4A-4ADD-92C5-47CCBA296388}" dt="2023-11-30T18:20:46.393" v="125" actId="26606"/>
          <ac:cxnSpMkLst>
            <pc:docMk/>
            <pc:sldMk cId="3953918262" sldId="256"/>
            <ac:cxnSpMk id="29" creationId="{70C5A755-0384-4BD5-84CB-3A02C1C7F466}"/>
          </ac:cxnSpMkLst>
        </pc:cxnChg>
        <pc:cxnChg chg="add del">
          <ac:chgData name="Gavigan, Patrick (HC/SC)" userId="d2ed00a1-8a4c-459d-9c35-f8217f92dfbc" providerId="ADAL" clId="{25FB0EB7-7D4A-4ADD-92C5-47CCBA296388}" dt="2023-11-30T18:20:46.393" v="125" actId="26606"/>
          <ac:cxnSpMkLst>
            <pc:docMk/>
            <pc:sldMk cId="3953918262" sldId="256"/>
            <ac:cxnSpMk id="30" creationId="{FA9EB4DB-DDA5-1A45-7D87-B2BF67D2D1C3}"/>
          </ac:cxnSpMkLst>
        </pc:cxnChg>
      </pc:sldChg>
      <pc:sldChg chg="addSp delSp modSp new mod ord modClrScheme chgLayout">
        <pc:chgData name="Gavigan, Patrick (HC/SC)" userId="d2ed00a1-8a4c-459d-9c35-f8217f92dfbc" providerId="ADAL" clId="{25FB0EB7-7D4A-4ADD-92C5-47CCBA296388}" dt="2023-11-30T20:24:38.280" v="976" actId="14100"/>
        <pc:sldMkLst>
          <pc:docMk/>
          <pc:sldMk cId="1689105334" sldId="257"/>
        </pc:sldMkLst>
        <pc:spChg chg="del mod ord">
          <ac:chgData name="Gavigan, Patrick (HC/SC)" userId="d2ed00a1-8a4c-459d-9c35-f8217f92dfbc" providerId="ADAL" clId="{25FB0EB7-7D4A-4ADD-92C5-47CCBA296388}" dt="2023-11-30T19:47:09.242" v="189" actId="700"/>
          <ac:spMkLst>
            <pc:docMk/>
            <pc:sldMk cId="1689105334" sldId="257"/>
            <ac:spMk id="2" creationId="{25A8D47D-284D-947C-EA13-5248005E39AA}"/>
          </ac:spMkLst>
        </pc:spChg>
        <pc:spChg chg="del">
          <ac:chgData name="Gavigan, Patrick (HC/SC)" userId="d2ed00a1-8a4c-459d-9c35-f8217f92dfbc" providerId="ADAL" clId="{25FB0EB7-7D4A-4ADD-92C5-47CCBA296388}" dt="2023-11-30T18:28:38.862" v="133" actId="1032"/>
          <ac:spMkLst>
            <pc:docMk/>
            <pc:sldMk cId="1689105334" sldId="257"/>
            <ac:spMk id="3" creationId="{05B220BC-F4BF-33A2-45B8-3AA81812DA29}"/>
          </ac:spMkLst>
        </pc:spChg>
        <pc:spChg chg="add del mod ord">
          <ac:chgData name="Gavigan, Patrick (HC/SC)" userId="d2ed00a1-8a4c-459d-9c35-f8217f92dfbc" providerId="ADAL" clId="{25FB0EB7-7D4A-4ADD-92C5-47CCBA296388}" dt="2023-11-30T19:52:07.837" v="206" actId="478"/>
          <ac:spMkLst>
            <pc:docMk/>
            <pc:sldMk cId="1689105334" sldId="257"/>
            <ac:spMk id="5" creationId="{341EA7A5-E4C3-FA31-25D5-B6E98BC874F5}"/>
          </ac:spMkLst>
        </pc:spChg>
        <pc:spChg chg="add del mod ord">
          <ac:chgData name="Gavigan, Patrick (HC/SC)" userId="d2ed00a1-8a4c-459d-9c35-f8217f92dfbc" providerId="ADAL" clId="{25FB0EB7-7D4A-4ADD-92C5-47CCBA296388}" dt="2023-11-30T19:51:24.617" v="204" actId="700"/>
          <ac:spMkLst>
            <pc:docMk/>
            <pc:sldMk cId="1689105334" sldId="257"/>
            <ac:spMk id="6" creationId="{FF8E7C52-80D3-CB81-F5AE-EA9FB23B6F6B}"/>
          </ac:spMkLst>
        </pc:spChg>
        <pc:spChg chg="add del mod ord">
          <ac:chgData name="Gavigan, Patrick (HC/SC)" userId="d2ed00a1-8a4c-459d-9c35-f8217f92dfbc" providerId="ADAL" clId="{25FB0EB7-7D4A-4ADD-92C5-47CCBA296388}" dt="2023-11-30T19:52:09.084" v="207" actId="478"/>
          <ac:spMkLst>
            <pc:docMk/>
            <pc:sldMk cId="1689105334" sldId="257"/>
            <ac:spMk id="7" creationId="{64AA626E-0939-04FE-B90D-BF779488F598}"/>
          </ac:spMkLst>
        </pc:spChg>
        <pc:spChg chg="add del mod">
          <ac:chgData name="Gavigan, Patrick (HC/SC)" userId="d2ed00a1-8a4c-459d-9c35-f8217f92dfbc" providerId="ADAL" clId="{25FB0EB7-7D4A-4ADD-92C5-47CCBA296388}" dt="2023-11-30T19:52:10.076" v="208" actId="478"/>
          <ac:spMkLst>
            <pc:docMk/>
            <pc:sldMk cId="1689105334" sldId="257"/>
            <ac:spMk id="9" creationId="{DFCD4933-E358-2CA4-DDFE-638696ADDE0C}"/>
          </ac:spMkLst>
        </pc:spChg>
        <pc:spChg chg="add mod ord">
          <ac:chgData name="Gavigan, Patrick (HC/SC)" userId="d2ed00a1-8a4c-459d-9c35-f8217f92dfbc" providerId="ADAL" clId="{25FB0EB7-7D4A-4ADD-92C5-47CCBA296388}" dt="2023-11-30T20:24:38.280" v="976" actId="14100"/>
          <ac:spMkLst>
            <pc:docMk/>
            <pc:sldMk cId="1689105334" sldId="257"/>
            <ac:spMk id="10" creationId="{0BA8CE93-6575-3696-1270-7E82DD2F86FA}"/>
          </ac:spMkLst>
        </pc:spChg>
        <pc:spChg chg="add del mod ord">
          <ac:chgData name="Gavigan, Patrick (HC/SC)" userId="d2ed00a1-8a4c-459d-9c35-f8217f92dfbc" providerId="ADAL" clId="{25FB0EB7-7D4A-4ADD-92C5-47CCBA296388}" dt="2023-11-30T20:15:11.832" v="697" actId="478"/>
          <ac:spMkLst>
            <pc:docMk/>
            <pc:sldMk cId="1689105334" sldId="257"/>
            <ac:spMk id="11" creationId="{6E149EAA-5324-378B-08B4-443830BC15E9}"/>
          </ac:spMkLst>
        </pc:spChg>
        <pc:graphicFrameChg chg="add mod ord modGraphic">
          <ac:chgData name="Gavigan, Patrick (HC/SC)" userId="d2ed00a1-8a4c-459d-9c35-f8217f92dfbc" providerId="ADAL" clId="{25FB0EB7-7D4A-4ADD-92C5-47CCBA296388}" dt="2023-11-30T20:15:17.920" v="699" actId="14100"/>
          <ac:graphicFrameMkLst>
            <pc:docMk/>
            <pc:sldMk cId="1689105334" sldId="257"/>
            <ac:graphicFrameMk id="4" creationId="{845FE39C-6FCE-4635-C3B3-D72984F6FE5F}"/>
          </ac:graphicFrameMkLst>
        </pc:graphicFrameChg>
      </pc:sldChg>
      <pc:sldChg chg="addSp delSp modSp new mod setBg modClrScheme chgLayout">
        <pc:chgData name="Gavigan, Patrick (HC/SC)" userId="d2ed00a1-8a4c-459d-9c35-f8217f92dfbc" providerId="ADAL" clId="{25FB0EB7-7D4A-4ADD-92C5-47CCBA296388}" dt="2023-11-30T21:04:37.974" v="1350" actId="14100"/>
        <pc:sldMkLst>
          <pc:docMk/>
          <pc:sldMk cId="161927053" sldId="258"/>
        </pc:sldMkLst>
        <pc:spChg chg="mod ord">
          <ac:chgData name="Gavigan, Patrick (HC/SC)" userId="d2ed00a1-8a4c-459d-9c35-f8217f92dfbc" providerId="ADAL" clId="{25FB0EB7-7D4A-4ADD-92C5-47CCBA296388}" dt="2023-11-30T21:04:37.974" v="1350" actId="14100"/>
          <ac:spMkLst>
            <pc:docMk/>
            <pc:sldMk cId="161927053" sldId="258"/>
            <ac:spMk id="2" creationId="{BBD51B39-1E66-AA95-9132-F9F87FF3469A}"/>
          </ac:spMkLst>
        </pc:spChg>
        <pc:spChg chg="del">
          <ac:chgData name="Gavigan, Patrick (HC/SC)" userId="d2ed00a1-8a4c-459d-9c35-f8217f92dfbc" providerId="ADAL" clId="{25FB0EB7-7D4A-4ADD-92C5-47CCBA296388}" dt="2023-11-30T21:03:49.519" v="1333" actId="478"/>
          <ac:spMkLst>
            <pc:docMk/>
            <pc:sldMk cId="161927053" sldId="258"/>
            <ac:spMk id="3" creationId="{1A0C5516-2BDD-DBC1-2FF0-901A1EA36D5E}"/>
          </ac:spMkLst>
        </pc:spChg>
        <pc:spChg chg="add del mod ord">
          <ac:chgData name="Gavigan, Patrick (HC/SC)" userId="d2ed00a1-8a4c-459d-9c35-f8217f92dfbc" providerId="ADAL" clId="{25FB0EB7-7D4A-4ADD-92C5-47CCBA296388}" dt="2023-11-30T21:04:01.876" v="1335" actId="478"/>
          <ac:spMkLst>
            <pc:docMk/>
            <pc:sldMk cId="161927053" sldId="258"/>
            <ac:spMk id="4" creationId="{4AF78720-0C2E-EC7E-67DC-0BD2E0FAB686}"/>
          </ac:spMkLst>
        </pc:spChg>
        <pc:spChg chg="add del">
          <ac:chgData name="Gavigan, Patrick (HC/SC)" userId="d2ed00a1-8a4c-459d-9c35-f8217f92dfbc" providerId="ADAL" clId="{25FB0EB7-7D4A-4ADD-92C5-47CCBA296388}" dt="2023-11-30T21:04:22.257" v="1337" actId="26606"/>
          <ac:spMkLst>
            <pc:docMk/>
            <pc:sldMk cId="161927053" sldId="258"/>
            <ac:spMk id="7" creationId="{75FF88DA-F544-48DC-A77D-355F134193FC}"/>
          </ac:spMkLst>
        </pc:spChg>
        <pc:spChg chg="add del">
          <ac:chgData name="Gavigan, Patrick (HC/SC)" userId="d2ed00a1-8a4c-459d-9c35-f8217f92dfbc" providerId="ADAL" clId="{25FB0EB7-7D4A-4ADD-92C5-47CCBA296388}" dt="2023-11-30T21:04:22.257" v="1337" actId="26606"/>
          <ac:spMkLst>
            <pc:docMk/>
            <pc:sldMk cId="161927053" sldId="258"/>
            <ac:spMk id="9" creationId="{8507BD9A-E504-4910-8840-8CD67578C60B}"/>
          </ac:spMkLst>
        </pc:spChg>
        <pc:spChg chg="add del">
          <ac:chgData name="Gavigan, Patrick (HC/SC)" userId="d2ed00a1-8a4c-459d-9c35-f8217f92dfbc" providerId="ADAL" clId="{25FB0EB7-7D4A-4ADD-92C5-47CCBA296388}" dt="2023-11-30T21:04:22.257" v="1337" actId="26606"/>
          <ac:spMkLst>
            <pc:docMk/>
            <pc:sldMk cId="161927053" sldId="258"/>
            <ac:spMk id="11" creationId="{27796E5A-5224-4D7A-AE21-974F820DDD86}"/>
          </ac:spMkLst>
        </pc:spChg>
        <pc:spChg chg="add del">
          <ac:chgData name="Gavigan, Patrick (HC/SC)" userId="d2ed00a1-8a4c-459d-9c35-f8217f92dfbc" providerId="ADAL" clId="{25FB0EB7-7D4A-4ADD-92C5-47CCBA296388}" dt="2023-11-30T21:04:27.634" v="1339" actId="26606"/>
          <ac:spMkLst>
            <pc:docMk/>
            <pc:sldMk cId="161927053" sldId="258"/>
            <ac:spMk id="13" creationId="{671E2FB4-7344-4400-973C-C4E1D46C1566}"/>
          </ac:spMkLst>
        </pc:spChg>
        <pc:spChg chg="add del">
          <ac:chgData name="Gavigan, Patrick (HC/SC)" userId="d2ed00a1-8a4c-459d-9c35-f8217f92dfbc" providerId="ADAL" clId="{25FB0EB7-7D4A-4ADD-92C5-47CCBA296388}" dt="2023-11-30T21:04:27.634" v="1339" actId="26606"/>
          <ac:spMkLst>
            <pc:docMk/>
            <pc:sldMk cId="161927053" sldId="258"/>
            <ac:spMk id="14" creationId="{D690F001-2D75-4EFE-805F-3E6954B7565B}"/>
          </ac:spMkLst>
        </pc:spChg>
        <pc:spChg chg="add del">
          <ac:chgData name="Gavigan, Patrick (HC/SC)" userId="d2ed00a1-8a4c-459d-9c35-f8217f92dfbc" providerId="ADAL" clId="{25FB0EB7-7D4A-4ADD-92C5-47CCBA296388}" dt="2023-11-30T21:04:27.634" v="1339" actId="26606"/>
          <ac:spMkLst>
            <pc:docMk/>
            <pc:sldMk cId="161927053" sldId="258"/>
            <ac:spMk id="15" creationId="{8C6F7DA8-FD92-4ACF-9932-BF007E32A609}"/>
          </ac:spMkLst>
        </pc:spChg>
        <pc:spChg chg="add del">
          <ac:chgData name="Gavigan, Patrick (HC/SC)" userId="d2ed00a1-8a4c-459d-9c35-f8217f92dfbc" providerId="ADAL" clId="{25FB0EB7-7D4A-4ADD-92C5-47CCBA296388}" dt="2023-11-30T21:04:27.634" v="1339" actId="26606"/>
          <ac:spMkLst>
            <pc:docMk/>
            <pc:sldMk cId="161927053" sldId="258"/>
            <ac:spMk id="16" creationId="{4F76F7D6-E5D2-44FA-B1FA-A1A61DF18E88}"/>
          </ac:spMkLst>
        </pc:spChg>
        <pc:spChg chg="add">
          <ac:chgData name="Gavigan, Patrick (HC/SC)" userId="d2ed00a1-8a4c-459d-9c35-f8217f92dfbc" providerId="ADAL" clId="{25FB0EB7-7D4A-4ADD-92C5-47CCBA296388}" dt="2023-11-30T21:04:27.641" v="1340" actId="26606"/>
          <ac:spMkLst>
            <pc:docMk/>
            <pc:sldMk cId="161927053" sldId="258"/>
            <ac:spMk id="18" creationId="{0FD46528-2A0F-4BB4-A721-EAB8907C5163}"/>
          </ac:spMkLst>
        </pc:spChg>
        <pc:spChg chg="add">
          <ac:chgData name="Gavigan, Patrick (HC/SC)" userId="d2ed00a1-8a4c-459d-9c35-f8217f92dfbc" providerId="ADAL" clId="{25FB0EB7-7D4A-4ADD-92C5-47CCBA296388}" dt="2023-11-30T21:04:27.641" v="1340" actId="26606"/>
          <ac:spMkLst>
            <pc:docMk/>
            <pc:sldMk cId="161927053" sldId="258"/>
            <ac:spMk id="19" creationId="{0E4F595B-2962-4159-8BB7-11DADC483AD3}"/>
          </ac:spMkLst>
        </pc:spChg>
        <pc:spChg chg="add">
          <ac:chgData name="Gavigan, Patrick (HC/SC)" userId="d2ed00a1-8a4c-459d-9c35-f8217f92dfbc" providerId="ADAL" clId="{25FB0EB7-7D4A-4ADD-92C5-47CCBA296388}" dt="2023-11-30T21:04:27.641" v="1340" actId="26606"/>
          <ac:spMkLst>
            <pc:docMk/>
            <pc:sldMk cId="161927053" sldId="258"/>
            <ac:spMk id="20" creationId="{657457C6-5104-4D63-9C05-84DA1B1A42BC}"/>
          </ac:spMkLst>
        </pc:spChg>
        <pc:spChg chg="add">
          <ac:chgData name="Gavigan, Patrick (HC/SC)" userId="d2ed00a1-8a4c-459d-9c35-f8217f92dfbc" providerId="ADAL" clId="{25FB0EB7-7D4A-4ADD-92C5-47CCBA296388}" dt="2023-11-30T21:04:27.641" v="1340" actId="26606"/>
          <ac:spMkLst>
            <pc:docMk/>
            <pc:sldMk cId="161927053" sldId="258"/>
            <ac:spMk id="21" creationId="{61516266-4AD2-4299-BC89-A3D3D18F8AF3}"/>
          </ac:spMkLst>
        </pc:spChg>
        <pc:picChg chg="add del mod">
          <ac:chgData name="Gavigan, Patrick (HC/SC)" userId="d2ed00a1-8a4c-459d-9c35-f8217f92dfbc" providerId="ADAL" clId="{25FB0EB7-7D4A-4ADD-92C5-47CCBA296388}" dt="2023-11-30T20:03:09.905" v="347"/>
          <ac:picMkLst>
            <pc:docMk/>
            <pc:sldMk cId="161927053" sldId="258"/>
            <ac:picMk id="1026" creationId="{7FDDABEA-0ECE-D29D-18BD-4D3FCF01BD40}"/>
          </ac:picMkLst>
        </pc:picChg>
        <pc:picChg chg="add del mod">
          <ac:chgData name="Gavigan, Patrick (HC/SC)" userId="d2ed00a1-8a4c-459d-9c35-f8217f92dfbc" providerId="ADAL" clId="{25FB0EB7-7D4A-4ADD-92C5-47CCBA296388}" dt="2023-11-30T20:04:10.639" v="371" actId="478"/>
          <ac:picMkLst>
            <pc:docMk/>
            <pc:sldMk cId="161927053" sldId="258"/>
            <ac:picMk id="1028" creationId="{47E36947-A8AC-81E5-6E4B-1A891CA6F51F}"/>
          </ac:picMkLst>
        </pc:picChg>
      </pc:sldChg>
      <pc:sldChg chg="modSp new del mod">
        <pc:chgData name="Gavigan, Patrick (HC/SC)" userId="d2ed00a1-8a4c-459d-9c35-f8217f92dfbc" providerId="ADAL" clId="{25FB0EB7-7D4A-4ADD-92C5-47CCBA296388}" dt="2023-11-30T21:03:40.427" v="1327" actId="47"/>
        <pc:sldMkLst>
          <pc:docMk/>
          <pc:sldMk cId="373133941" sldId="259"/>
        </pc:sldMkLst>
        <pc:spChg chg="mod">
          <ac:chgData name="Gavigan, Patrick (HC/SC)" userId="d2ed00a1-8a4c-459d-9c35-f8217f92dfbc" providerId="ADAL" clId="{25FB0EB7-7D4A-4ADD-92C5-47CCBA296388}" dt="2023-11-30T20:10:17.265" v="647" actId="20577"/>
          <ac:spMkLst>
            <pc:docMk/>
            <pc:sldMk cId="373133941" sldId="259"/>
            <ac:spMk id="2" creationId="{855F7434-1E0D-DA91-2ADF-86623C54FED2}"/>
          </ac:spMkLst>
        </pc:spChg>
        <pc:spChg chg="mod">
          <ac:chgData name="Gavigan, Patrick (HC/SC)" userId="d2ed00a1-8a4c-459d-9c35-f8217f92dfbc" providerId="ADAL" clId="{25FB0EB7-7D4A-4ADD-92C5-47CCBA296388}" dt="2023-11-30T20:07:08.813" v="627"/>
          <ac:spMkLst>
            <pc:docMk/>
            <pc:sldMk cId="373133941" sldId="259"/>
            <ac:spMk id="3" creationId="{B68B7D8D-15B3-81A6-2842-AD4A3BEF8531}"/>
          </ac:spMkLst>
        </pc:spChg>
      </pc:sldChg>
      <pc:sldChg chg="addSp delSp modSp new del mod setBg">
        <pc:chgData name="Gavigan, Patrick (HC/SC)" userId="d2ed00a1-8a4c-459d-9c35-f8217f92dfbc" providerId="ADAL" clId="{25FB0EB7-7D4A-4ADD-92C5-47CCBA296388}" dt="2023-11-30T21:10:23.004" v="1482" actId="2696"/>
        <pc:sldMkLst>
          <pc:docMk/>
          <pc:sldMk cId="685937793" sldId="260"/>
        </pc:sldMkLst>
        <pc:spChg chg="mod">
          <ac:chgData name="Gavigan, Patrick (HC/SC)" userId="d2ed00a1-8a4c-459d-9c35-f8217f92dfbc" providerId="ADAL" clId="{25FB0EB7-7D4A-4ADD-92C5-47CCBA296388}" dt="2023-11-30T20:30:07.737" v="1272" actId="26606"/>
          <ac:spMkLst>
            <pc:docMk/>
            <pc:sldMk cId="685937793" sldId="260"/>
            <ac:spMk id="2" creationId="{14CAF556-D43E-32D3-5319-2E1C739BC95F}"/>
          </ac:spMkLst>
        </pc:spChg>
        <pc:spChg chg="mod ord">
          <ac:chgData name="Gavigan, Patrick (HC/SC)" userId="d2ed00a1-8a4c-459d-9c35-f8217f92dfbc" providerId="ADAL" clId="{25FB0EB7-7D4A-4ADD-92C5-47CCBA296388}" dt="2023-11-30T21:07:42.184" v="1461" actId="20577"/>
          <ac:spMkLst>
            <pc:docMk/>
            <pc:sldMk cId="685937793" sldId="260"/>
            <ac:spMk id="3" creationId="{16BEC07D-7299-8426-D0DC-93268098C16A}"/>
          </ac:spMkLst>
        </pc:spChg>
        <pc:spChg chg="add del">
          <ac:chgData name="Gavigan, Patrick (HC/SC)" userId="d2ed00a1-8a4c-459d-9c35-f8217f92dfbc" providerId="ADAL" clId="{25FB0EB7-7D4A-4ADD-92C5-47CCBA296388}" dt="2023-11-30T20:30:07.731" v="1271" actId="26606"/>
          <ac:spMkLst>
            <pc:docMk/>
            <pc:sldMk cId="685937793" sldId="260"/>
            <ac:spMk id="2055" creationId="{468DC7FA-55C9-47D5-B8A0-022B4C9AACA7}"/>
          </ac:spMkLst>
        </pc:spChg>
        <pc:spChg chg="add del">
          <ac:chgData name="Gavigan, Patrick (HC/SC)" userId="d2ed00a1-8a4c-459d-9c35-f8217f92dfbc" providerId="ADAL" clId="{25FB0EB7-7D4A-4ADD-92C5-47CCBA296388}" dt="2023-11-30T20:30:07.731" v="1271" actId="26606"/>
          <ac:spMkLst>
            <pc:docMk/>
            <pc:sldMk cId="685937793" sldId="260"/>
            <ac:spMk id="2057" creationId="{E905CBC2-EECC-4468-90C4-C0176E9B0844}"/>
          </ac:spMkLst>
        </pc:spChg>
        <pc:spChg chg="add del">
          <ac:chgData name="Gavigan, Patrick (HC/SC)" userId="d2ed00a1-8a4c-459d-9c35-f8217f92dfbc" providerId="ADAL" clId="{25FB0EB7-7D4A-4ADD-92C5-47CCBA296388}" dt="2023-11-30T20:30:07.731" v="1271" actId="26606"/>
          <ac:spMkLst>
            <pc:docMk/>
            <pc:sldMk cId="685937793" sldId="260"/>
            <ac:spMk id="2059" creationId="{97D0825D-5142-4F4A-A141-3CCD5E99CB4F}"/>
          </ac:spMkLst>
        </pc:spChg>
        <pc:spChg chg="add">
          <ac:chgData name="Gavigan, Patrick (HC/SC)" userId="d2ed00a1-8a4c-459d-9c35-f8217f92dfbc" providerId="ADAL" clId="{25FB0EB7-7D4A-4ADD-92C5-47CCBA296388}" dt="2023-11-30T20:30:07.737" v="1272" actId="26606"/>
          <ac:spMkLst>
            <pc:docMk/>
            <pc:sldMk cId="685937793" sldId="260"/>
            <ac:spMk id="2061" creationId="{438E27F7-3F29-47F0-B30F-585059182204}"/>
          </ac:spMkLst>
        </pc:spChg>
        <pc:spChg chg="add">
          <ac:chgData name="Gavigan, Patrick (HC/SC)" userId="d2ed00a1-8a4c-459d-9c35-f8217f92dfbc" providerId="ADAL" clId="{25FB0EB7-7D4A-4ADD-92C5-47CCBA296388}" dt="2023-11-30T20:30:07.737" v="1272" actId="26606"/>
          <ac:spMkLst>
            <pc:docMk/>
            <pc:sldMk cId="685937793" sldId="260"/>
            <ac:spMk id="2062" creationId="{6B16CD8D-2899-43D9-995B-DD1278D6B5CD}"/>
          </ac:spMkLst>
        </pc:spChg>
        <pc:spChg chg="add">
          <ac:chgData name="Gavigan, Patrick (HC/SC)" userId="d2ed00a1-8a4c-459d-9c35-f8217f92dfbc" providerId="ADAL" clId="{25FB0EB7-7D4A-4ADD-92C5-47CCBA296388}" dt="2023-11-30T20:30:07.737" v="1272" actId="26606"/>
          <ac:spMkLst>
            <pc:docMk/>
            <pc:sldMk cId="685937793" sldId="260"/>
            <ac:spMk id="2063" creationId="{7F38A32B-CAD5-4D19-8E90-F63EB6902E33}"/>
          </ac:spMkLst>
        </pc:spChg>
        <pc:graphicFrameChg chg="add del mod modGraphic">
          <ac:chgData name="Gavigan, Patrick (HC/SC)" userId="d2ed00a1-8a4c-459d-9c35-f8217f92dfbc" providerId="ADAL" clId="{25FB0EB7-7D4A-4ADD-92C5-47CCBA296388}" dt="2023-11-30T20:31:09.291" v="1304" actId="478"/>
          <ac:graphicFrameMkLst>
            <pc:docMk/>
            <pc:sldMk cId="685937793" sldId="260"/>
            <ac:graphicFrameMk id="4" creationId="{B578A222-1FD5-04D1-BA09-D2C77B770066}"/>
          </ac:graphicFrameMkLst>
        </pc:graphicFrameChg>
        <pc:picChg chg="add mod">
          <ac:chgData name="Gavigan, Patrick (HC/SC)" userId="d2ed00a1-8a4c-459d-9c35-f8217f92dfbc" providerId="ADAL" clId="{25FB0EB7-7D4A-4ADD-92C5-47CCBA296388}" dt="2023-11-30T20:30:07.737" v="1272" actId="26606"/>
          <ac:picMkLst>
            <pc:docMk/>
            <pc:sldMk cId="685937793" sldId="260"/>
            <ac:picMk id="2050" creationId="{1B0E7C26-2D32-5CB6-1C77-820F5ACFA64E}"/>
          </ac:picMkLst>
        </pc:picChg>
      </pc:sldChg>
      <pc:sldChg chg="modSp new del mod">
        <pc:chgData name="Gavigan, Patrick (HC/SC)" userId="d2ed00a1-8a4c-459d-9c35-f8217f92dfbc" providerId="ADAL" clId="{25FB0EB7-7D4A-4ADD-92C5-47CCBA296388}" dt="2023-11-30T21:04:45.241" v="1351" actId="2696"/>
        <pc:sldMkLst>
          <pc:docMk/>
          <pc:sldMk cId="2789946710" sldId="261"/>
        </pc:sldMkLst>
        <pc:spChg chg="mod">
          <ac:chgData name="Gavigan, Patrick (HC/SC)" userId="d2ed00a1-8a4c-459d-9c35-f8217f92dfbc" providerId="ADAL" clId="{25FB0EB7-7D4A-4ADD-92C5-47CCBA296388}" dt="2023-11-30T20:16:33.176" v="737" actId="20577"/>
          <ac:spMkLst>
            <pc:docMk/>
            <pc:sldMk cId="2789946710" sldId="261"/>
            <ac:spMk id="2" creationId="{DA195710-5BEF-388A-4606-83D93B6E1B0C}"/>
          </ac:spMkLst>
        </pc:spChg>
      </pc:sldChg>
      <pc:sldChg chg="addSp delSp modSp new mod setBg">
        <pc:chgData name="Gavigan, Patrick (HC/SC)" userId="d2ed00a1-8a4c-459d-9c35-f8217f92dfbc" providerId="ADAL" clId="{25FB0EB7-7D4A-4ADD-92C5-47CCBA296388}" dt="2023-11-30T20:24:04.426" v="939" actId="26606"/>
        <pc:sldMkLst>
          <pc:docMk/>
          <pc:sldMk cId="2118396613" sldId="262"/>
        </pc:sldMkLst>
        <pc:spChg chg="mo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2" creationId="{56D26C94-AE37-4652-5A52-5F8B888C824B}"/>
          </ac:spMkLst>
        </pc:spChg>
        <pc:spChg chg="del mo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3" creationId="{2A21C838-512F-9262-50A3-BEED79459EBD}"/>
          </ac:spMkLst>
        </pc:spChg>
        <pc:spChg chg="ad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9" creationId="{2BFB0E95-9CAE-4968-A118-2B9F7C8BBBEC}"/>
          </ac:spMkLst>
        </pc:spChg>
        <pc:spChg chg="ad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11" creationId="{72133437-BFEB-412D-978C-59379BF575EC}"/>
          </ac:spMkLst>
        </pc:spChg>
        <pc:spChg chg="ad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23" creationId="{D277D65C-DA10-481D-B5A1-7DB78CF638DD}"/>
          </ac:spMkLst>
        </pc:spChg>
        <pc:grpChg chg="add">
          <ac:chgData name="Gavigan, Patrick (HC/SC)" userId="d2ed00a1-8a4c-459d-9c35-f8217f92dfbc" providerId="ADAL" clId="{25FB0EB7-7D4A-4ADD-92C5-47CCBA296388}" dt="2023-11-30T20:24:04.426" v="939" actId="26606"/>
          <ac:grpSpMkLst>
            <pc:docMk/>
            <pc:sldMk cId="2118396613" sldId="262"/>
            <ac:grpSpMk id="13" creationId="{898907C4-FC8B-4436-8D59-610E3736136D}"/>
          </ac:grpSpMkLst>
        </pc:grpChg>
        <pc:grpChg chg="add">
          <ac:chgData name="Gavigan, Patrick (HC/SC)" userId="d2ed00a1-8a4c-459d-9c35-f8217f92dfbc" providerId="ADAL" clId="{25FB0EB7-7D4A-4ADD-92C5-47CCBA296388}" dt="2023-11-30T20:24:04.426" v="939" actId="26606"/>
          <ac:grpSpMkLst>
            <pc:docMk/>
            <pc:sldMk cId="2118396613" sldId="262"/>
            <ac:grpSpMk id="18" creationId="{9F9D18AC-8DBF-44B9-B251-652985A640D9}"/>
          </ac:grpSpMkLst>
        </pc:grpChg>
        <pc:graphicFrameChg chg="add">
          <ac:chgData name="Gavigan, Patrick (HC/SC)" userId="d2ed00a1-8a4c-459d-9c35-f8217f92dfbc" providerId="ADAL" clId="{25FB0EB7-7D4A-4ADD-92C5-47CCBA296388}" dt="2023-11-30T20:24:04.426" v="939" actId="26606"/>
          <ac:graphicFrameMkLst>
            <pc:docMk/>
            <pc:sldMk cId="2118396613" sldId="262"/>
            <ac:graphicFrameMk id="5" creationId="{173EE10B-C6CC-D26D-F325-EDBE1B77E397}"/>
          </ac:graphicFrameMkLst>
        </pc:graphicFrameChg>
      </pc:sldChg>
      <pc:sldChg chg="addSp delSp modSp new mod setBg">
        <pc:chgData name="Gavigan, Patrick (HC/SC)" userId="d2ed00a1-8a4c-459d-9c35-f8217f92dfbc" providerId="ADAL" clId="{25FB0EB7-7D4A-4ADD-92C5-47CCBA296388}" dt="2023-11-30T21:32:20.544" v="1682" actId="26606"/>
        <pc:sldMkLst>
          <pc:docMk/>
          <pc:sldMk cId="2235733282" sldId="263"/>
        </pc:sldMkLst>
        <pc:spChg chg="mod">
          <ac:chgData name="Gavigan, Patrick (HC/SC)" userId="d2ed00a1-8a4c-459d-9c35-f8217f92dfbc" providerId="ADAL" clId="{25FB0EB7-7D4A-4ADD-92C5-47CCBA296388}" dt="2023-11-30T21:32:20.516" v="1681" actId="26606"/>
          <ac:spMkLst>
            <pc:docMk/>
            <pc:sldMk cId="2235733282" sldId="263"/>
            <ac:spMk id="2" creationId="{155A66FB-7475-295C-36CA-FFCD16D43291}"/>
          </ac:spMkLst>
        </pc:spChg>
        <pc:spChg chg="del mod">
          <ac:chgData name="Gavigan, Patrick (HC/SC)" userId="d2ed00a1-8a4c-459d-9c35-f8217f92dfbc" providerId="ADAL" clId="{25FB0EB7-7D4A-4ADD-92C5-47CCBA296388}" dt="2023-11-30T21:31:49.955" v="1674" actId="26606"/>
          <ac:spMkLst>
            <pc:docMk/>
            <pc:sldMk cId="2235733282" sldId="263"/>
            <ac:spMk id="3" creationId="{7817A896-5835-6F7E-A32C-F55AD9584B6E}"/>
          </ac:spMkLst>
        </pc:spChg>
        <pc:spChg chg="add del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9" creationId="{2BFB0E95-9CAE-4968-A118-2B9F7C8BBBEC}"/>
          </ac:spMkLst>
        </pc:spChg>
        <pc:spChg chg="add del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11" creationId="{90BBC371-361C-45F7-9235-C3252E336B5B}"/>
          </ac:spMkLst>
        </pc:spChg>
        <pc:spChg chg="add del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13" creationId="{4172FA92-6FD3-495F-95A0-4FD85861D89C}"/>
          </ac:spMkLst>
        </pc:spChg>
        <pc:spChg chg="add del">
          <ac:chgData name="Gavigan, Patrick (HC/SC)" userId="d2ed00a1-8a4c-459d-9c35-f8217f92dfbc" providerId="ADAL" clId="{25FB0EB7-7D4A-4ADD-92C5-47CCBA296388}" dt="2023-11-30T21:32:20.516" v="1681" actId="26606"/>
          <ac:spMkLst>
            <pc:docMk/>
            <pc:sldMk cId="2235733282" sldId="263"/>
            <ac:spMk id="18" creationId="{308119F7-B84E-4EBF-919F-A9B0F6D92473}"/>
          </ac:spMkLst>
        </pc:spChg>
        <pc:spChg chg="add del">
          <ac:chgData name="Gavigan, Patrick (HC/SC)" userId="d2ed00a1-8a4c-459d-9c35-f8217f92dfbc" providerId="ADAL" clId="{25FB0EB7-7D4A-4ADD-92C5-47CCBA296388}" dt="2023-11-30T21:32:20.516" v="1681" actId="26606"/>
          <ac:spMkLst>
            <pc:docMk/>
            <pc:sldMk cId="2235733282" sldId="263"/>
            <ac:spMk id="20" creationId="{DAA17479-17CB-402A-8689-750C6F38584C}"/>
          </ac:spMkLst>
        </pc:spChg>
        <pc:spChg chg="add del">
          <ac:chgData name="Gavigan, Patrick (HC/SC)" userId="d2ed00a1-8a4c-459d-9c35-f8217f92dfbc" providerId="ADAL" clId="{25FB0EB7-7D4A-4ADD-92C5-47CCBA296388}" dt="2023-11-30T21:32:20.516" v="1681" actId="26606"/>
          <ac:spMkLst>
            <pc:docMk/>
            <pc:sldMk cId="2235733282" sldId="263"/>
            <ac:spMk id="22" creationId="{F534AA72-89BF-4BB0-B339-DEB9FC7F1BF2}"/>
          </ac:spMkLst>
        </pc:spChg>
        <pc:spChg chg="add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24" creationId="{2BFB0E95-9CAE-4968-A118-2B9F7C8BBBEC}"/>
          </ac:spMkLst>
        </pc:spChg>
        <pc:spChg chg="add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25" creationId="{90BBC371-361C-45F7-9235-C3252E336B5B}"/>
          </ac:spMkLst>
        </pc:spChg>
        <pc:spChg chg="add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26" creationId="{4172FA92-6FD3-495F-95A0-4FD85861D89C}"/>
          </ac:spMkLst>
        </pc:spChg>
        <pc:graphicFrameChg chg="add mod modGraphic">
          <ac:chgData name="Gavigan, Patrick (HC/SC)" userId="d2ed00a1-8a4c-459d-9c35-f8217f92dfbc" providerId="ADAL" clId="{25FB0EB7-7D4A-4ADD-92C5-47CCBA296388}" dt="2023-11-30T21:32:20.544" v="1682" actId="26606"/>
          <ac:graphicFrameMkLst>
            <pc:docMk/>
            <pc:sldMk cId="2235733282" sldId="263"/>
            <ac:graphicFrameMk id="5" creationId="{85C3E8D5-DF8D-FAD1-EB2A-FE1C98214E55}"/>
          </ac:graphicFrameMkLst>
        </pc:graphicFrameChg>
      </pc:sldChg>
      <pc:sldChg chg="addSp delSp modSp add mod">
        <pc:chgData name="Gavigan, Patrick (HC/SC)" userId="d2ed00a1-8a4c-459d-9c35-f8217f92dfbc" providerId="ADAL" clId="{25FB0EB7-7D4A-4ADD-92C5-47CCBA296388}" dt="2023-11-30T21:10:14.279" v="1481" actId="20577"/>
        <pc:sldMkLst>
          <pc:docMk/>
          <pc:sldMk cId="3953130317" sldId="264"/>
        </pc:sldMkLst>
        <pc:spChg chg="add del">
          <ac:chgData name="Gavigan, Patrick (HC/SC)" userId="d2ed00a1-8a4c-459d-9c35-f8217f92dfbc" providerId="ADAL" clId="{25FB0EB7-7D4A-4ADD-92C5-47CCBA296388}" dt="2023-11-30T21:08:22.087" v="1467" actId="26606"/>
          <ac:spMkLst>
            <pc:docMk/>
            <pc:sldMk cId="3953130317" sldId="264"/>
            <ac:spMk id="3" creationId="{16BEC07D-7299-8426-D0DC-93268098C16A}"/>
          </ac:spMkLst>
        </pc:spChg>
        <pc:graphicFrameChg chg="add del">
          <ac:chgData name="Gavigan, Patrick (HC/SC)" userId="d2ed00a1-8a4c-459d-9c35-f8217f92dfbc" providerId="ADAL" clId="{25FB0EB7-7D4A-4ADD-92C5-47CCBA296388}" dt="2023-11-30T21:08:16.425" v="1464" actId="26606"/>
          <ac:graphicFrameMkLst>
            <pc:docMk/>
            <pc:sldMk cId="3953130317" sldId="264"/>
            <ac:graphicFrameMk id="2065" creationId="{599EDF65-DC48-9272-3EF2-75E9404FA93A}"/>
          </ac:graphicFrameMkLst>
        </pc:graphicFrameChg>
        <pc:graphicFrameChg chg="add del">
          <ac:chgData name="Gavigan, Patrick (HC/SC)" userId="d2ed00a1-8a4c-459d-9c35-f8217f92dfbc" providerId="ADAL" clId="{25FB0EB7-7D4A-4ADD-92C5-47CCBA296388}" dt="2023-11-30T21:08:22.055" v="1466" actId="26606"/>
          <ac:graphicFrameMkLst>
            <pc:docMk/>
            <pc:sldMk cId="3953130317" sldId="264"/>
            <ac:graphicFrameMk id="2067" creationId="{F95FDEAA-29FF-2E74-9307-29215FEE7710}"/>
          </ac:graphicFrameMkLst>
        </pc:graphicFrameChg>
        <pc:graphicFrameChg chg="add mod modGraphic">
          <ac:chgData name="Gavigan, Patrick (HC/SC)" userId="d2ed00a1-8a4c-459d-9c35-f8217f92dfbc" providerId="ADAL" clId="{25FB0EB7-7D4A-4ADD-92C5-47CCBA296388}" dt="2023-11-30T21:10:14.279" v="1481" actId="20577"/>
          <ac:graphicFrameMkLst>
            <pc:docMk/>
            <pc:sldMk cId="3953130317" sldId="264"/>
            <ac:graphicFrameMk id="2069" creationId="{599EDF65-DC48-9272-3EF2-75E9404FA93A}"/>
          </ac:graphicFrameMkLst>
        </pc:graphicFrameChg>
        <pc:picChg chg="mod">
          <ac:chgData name="Gavigan, Patrick (HC/SC)" userId="d2ed00a1-8a4c-459d-9c35-f8217f92dfbc" providerId="ADAL" clId="{25FB0EB7-7D4A-4ADD-92C5-47CCBA296388}" dt="2023-11-30T21:08:35.588" v="1468" actId="27614"/>
          <ac:picMkLst>
            <pc:docMk/>
            <pc:sldMk cId="3953130317" sldId="264"/>
            <ac:picMk id="2050" creationId="{1B0E7C26-2D32-5CB6-1C77-820F5ACFA64E}"/>
          </ac:picMkLst>
        </pc:picChg>
      </pc:sldChg>
      <pc:sldChg chg="addSp modSp new mod">
        <pc:chgData name="Gavigan, Patrick (HC/SC)" userId="d2ed00a1-8a4c-459d-9c35-f8217f92dfbc" providerId="ADAL" clId="{25FB0EB7-7D4A-4ADD-92C5-47CCBA296388}" dt="2023-11-30T21:43:44.632" v="1700" actId="6549"/>
        <pc:sldMkLst>
          <pc:docMk/>
          <pc:sldMk cId="741004414" sldId="265"/>
        </pc:sldMkLst>
        <pc:spChg chg="mod">
          <ac:chgData name="Gavigan, Patrick (HC/SC)" userId="d2ed00a1-8a4c-459d-9c35-f8217f92dfbc" providerId="ADAL" clId="{25FB0EB7-7D4A-4ADD-92C5-47CCBA296388}" dt="2023-11-30T21:41:05.546" v="1692" actId="20577"/>
          <ac:spMkLst>
            <pc:docMk/>
            <pc:sldMk cId="741004414" sldId="265"/>
            <ac:spMk id="2" creationId="{FE261C0D-7D9B-F2FB-A364-A7213ABADCBD}"/>
          </ac:spMkLst>
        </pc:spChg>
        <pc:spChg chg="mod">
          <ac:chgData name="Gavigan, Patrick (HC/SC)" userId="d2ed00a1-8a4c-459d-9c35-f8217f92dfbc" providerId="ADAL" clId="{25FB0EB7-7D4A-4ADD-92C5-47CCBA296388}" dt="2023-11-30T21:43:44.632" v="1700" actId="6549"/>
          <ac:spMkLst>
            <pc:docMk/>
            <pc:sldMk cId="741004414" sldId="265"/>
            <ac:spMk id="3" creationId="{2E74C8CD-AA34-3320-CE51-3B8CEB6C74EC}"/>
          </ac:spMkLst>
        </pc:spChg>
        <pc:picChg chg="add mod">
          <ac:chgData name="Gavigan, Patrick (HC/SC)" userId="d2ed00a1-8a4c-459d-9c35-f8217f92dfbc" providerId="ADAL" clId="{25FB0EB7-7D4A-4ADD-92C5-47CCBA296388}" dt="2023-11-30T21:43:09.417" v="1699" actId="1076"/>
          <ac:picMkLst>
            <pc:docMk/>
            <pc:sldMk cId="741004414" sldId="265"/>
            <ac:picMk id="5" creationId="{82F98530-1ADA-CDED-883C-F20EA3A099CA}"/>
          </ac:picMkLst>
        </pc:picChg>
      </pc:sldChg>
      <pc:sldMasterChg chg="add del addSldLayout delSldLayout">
        <pc:chgData name="Gavigan, Patrick (HC/SC)" userId="d2ed00a1-8a4c-459d-9c35-f8217f92dfbc" providerId="ADAL" clId="{25FB0EB7-7D4A-4ADD-92C5-47CCBA296388}" dt="2023-11-30T18:20:52.218" v="130" actId="26606"/>
        <pc:sldMasterMkLst>
          <pc:docMk/>
          <pc:sldMasterMk cId="285472080" sldId="2147483648"/>
        </pc:sldMasterMkLst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946129308" sldId="2147483649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1683937246" sldId="2147483650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1878178788" sldId="2147483651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3889981369" sldId="2147483652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3890470016" sldId="2147483653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70438423" sldId="2147483654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4103484293" sldId="2147483655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126161984" sldId="2147483656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257872470" sldId="2147483657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2925601747" sldId="2147483658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4105634189" sldId="2147483659"/>
          </pc:sldLayoutMkLst>
        </pc:sldLayoutChg>
      </pc:sldMasterChg>
      <pc:sldMasterChg chg="add del replId addSldLayout delSldLayout">
        <pc:chgData name="Gavigan, Patrick (HC/SC)" userId="d2ed00a1-8a4c-459d-9c35-f8217f92dfbc" providerId="ADAL" clId="{25FB0EB7-7D4A-4ADD-92C5-47CCBA296388}" dt="2023-11-30T18:20:43.466" v="123" actId="26606"/>
        <pc:sldMasterMkLst>
          <pc:docMk/>
          <pc:sldMasterMk cId="2929426651" sldId="2147483660"/>
        </pc:sldMasterMkLst>
        <pc:sldLayoutChg chg="add del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1516492891" sldId="2147483661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640735706" sldId="2147483662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839992885" sldId="2147483663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3995072745" sldId="2147483664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1220892989" sldId="2147483665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4114568047" sldId="2147483666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2891455859" sldId="2147483667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569386499" sldId="2147483668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4006142629" sldId="2147483669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2442891724" sldId="2147483670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3775884533" sldId="2147483671"/>
          </pc:sldLayoutMkLst>
        </pc:sldLayoutChg>
      </pc:sldMasterChg>
      <pc:sldMasterChg chg="add del addSldLayout delSldLayout">
        <pc:chgData name="Gavigan, Patrick (HC/SC)" userId="d2ed00a1-8a4c-459d-9c35-f8217f92dfbc" providerId="ADAL" clId="{25FB0EB7-7D4A-4ADD-92C5-47CCBA296388}" dt="2023-11-30T18:20:46.393" v="125" actId="26606"/>
        <pc:sldMasterMkLst>
          <pc:docMk/>
          <pc:sldMasterMk cId="4273301896" sldId="2147483673"/>
        </pc:sldMasterMkLst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922011720" sldId="2147483662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3773073043" sldId="2147483663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4046323031" sldId="2147483664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420037309" sldId="2147483665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2666183584" sldId="2147483666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3167733396" sldId="2147483667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1435612929" sldId="2147483668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3118555262" sldId="2147483669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2589132287" sldId="2147483670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885446779" sldId="2147483671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3169339775" sldId="2147483672"/>
          </pc:sldLayoutMkLst>
        </pc:sldLayoutChg>
      </pc:sldMasterChg>
      <pc:sldMasterChg chg="add del addSldLayout delSldLayout">
        <pc:chgData name="Gavigan, Patrick (HC/SC)" userId="d2ed00a1-8a4c-459d-9c35-f8217f92dfbc" providerId="ADAL" clId="{25FB0EB7-7D4A-4ADD-92C5-47CCBA296388}" dt="2023-11-30T18:20:52.218" v="130" actId="26606"/>
        <pc:sldMasterMkLst>
          <pc:docMk/>
          <pc:sldMasterMk cId="1344110963" sldId="2147483725"/>
        </pc:sldMasterMkLst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3222965501" sldId="2147483714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2873579143" sldId="2147483715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2885383956" sldId="2147483716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2435570563" sldId="2147483717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1809213769" sldId="2147483718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791812940" sldId="2147483719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3823304479" sldId="2147483720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733021989" sldId="2147483721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3100453931" sldId="2147483722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3342937754" sldId="2147483723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1512392446" sldId="2147483724"/>
          </pc:sldLayoutMkLst>
        </pc:sldLayoutChg>
      </pc:sldMasterChg>
      <pc:sldMasterChg chg="add del addSldLayout delSldLayout">
        <pc:chgData name="Gavigan, Patrick (HC/SC)" userId="d2ed00a1-8a4c-459d-9c35-f8217f92dfbc" providerId="ADAL" clId="{25FB0EB7-7D4A-4ADD-92C5-47CCBA296388}" dt="2023-11-30T18:20:52.181" v="129" actId="26606"/>
        <pc:sldMasterMkLst>
          <pc:docMk/>
          <pc:sldMasterMk cId="691215123" sldId="2147483751"/>
        </pc:sldMasterMkLst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1847001895" sldId="2147483740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3276855709" sldId="2147483741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2097271853" sldId="2147483742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566248356" sldId="2147483743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4228914414" sldId="2147483744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3564006251" sldId="2147483745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2106480992" sldId="2147483746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2329711456" sldId="2147483747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3077235233" sldId="2147483748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398371999" sldId="2147483749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2003933829" sldId="21474837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36D6F-BC8F-4505-A14F-0A33CDA04F5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287AC0-62DB-4933-98B1-C60027EA97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aseline="0" dirty="0"/>
            <a:t>function(</a:t>
          </a:r>
          <a:r>
            <a:rPr lang="en-CA" baseline="0" dirty="0" err="1"/>
            <a:t>a,b</a:t>
          </a:r>
          <a:r>
            <a:rPr lang="en-CA" baseline="0" dirty="0"/>
            <a:t>) = c</a:t>
          </a:r>
          <a:endParaRPr lang="en-US" dirty="0"/>
        </a:p>
      </dgm:t>
    </dgm:pt>
    <dgm:pt modelId="{7E653E8B-2046-4C97-8715-4BA8555E0C87}" type="parTrans" cxnId="{76F1A700-76FE-4F78-930D-D93978BF311E}">
      <dgm:prSet/>
      <dgm:spPr/>
      <dgm:t>
        <a:bodyPr/>
        <a:lstStyle/>
        <a:p>
          <a:endParaRPr lang="en-US"/>
        </a:p>
      </dgm:t>
    </dgm:pt>
    <dgm:pt modelId="{B428D993-14C7-44F0-8610-0150B7078121}" type="sibTrans" cxnId="{76F1A700-76FE-4F78-930D-D93978BF311E}">
      <dgm:prSet/>
      <dgm:spPr/>
      <dgm:t>
        <a:bodyPr/>
        <a:lstStyle/>
        <a:p>
          <a:endParaRPr lang="en-US"/>
        </a:p>
      </dgm:t>
    </dgm:pt>
    <dgm:pt modelId="{49104CCF-272D-421C-B786-AEE6391731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aseline="0" dirty="0"/>
            <a:t>Goal: Detection</a:t>
          </a:r>
          <a:endParaRPr lang="en-US" dirty="0"/>
        </a:p>
      </dgm:t>
    </dgm:pt>
    <dgm:pt modelId="{30C0782A-6B08-4F87-983B-5E12F3A9B6CE}" type="parTrans" cxnId="{61C4A1D1-46F9-4700-9CD4-953835825362}">
      <dgm:prSet/>
      <dgm:spPr/>
      <dgm:t>
        <a:bodyPr/>
        <a:lstStyle/>
        <a:p>
          <a:endParaRPr lang="en-US"/>
        </a:p>
      </dgm:t>
    </dgm:pt>
    <dgm:pt modelId="{8A54DE8F-7C9B-4A4F-9299-41F55F9BFFF0}" type="sibTrans" cxnId="{61C4A1D1-46F9-4700-9CD4-953835825362}">
      <dgm:prSet/>
      <dgm:spPr/>
      <dgm:t>
        <a:bodyPr/>
        <a:lstStyle/>
        <a:p>
          <a:endParaRPr lang="en-US"/>
        </a:p>
      </dgm:t>
    </dgm:pt>
    <dgm:pt modelId="{F4438F8B-B15F-4DE0-BB65-00621AE12C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Normal and Abnormal Conditions</a:t>
          </a:r>
        </a:p>
      </dgm:t>
    </dgm:pt>
    <dgm:pt modelId="{13533EA0-7451-4B3B-BDC6-C05EBA240851}" type="parTrans" cxnId="{CC4D3D61-7EAF-40D2-8E02-97067844B94A}">
      <dgm:prSet/>
      <dgm:spPr/>
      <dgm:t>
        <a:bodyPr/>
        <a:lstStyle/>
        <a:p>
          <a:endParaRPr lang="en-CA"/>
        </a:p>
      </dgm:t>
    </dgm:pt>
    <dgm:pt modelId="{86437CBA-5D1C-4428-AF65-A219B52E3CDE}" type="sibTrans" cxnId="{CC4D3D61-7EAF-40D2-8E02-97067844B94A}">
      <dgm:prSet/>
      <dgm:spPr/>
      <dgm:t>
        <a:bodyPr/>
        <a:lstStyle/>
        <a:p>
          <a:endParaRPr lang="en-CA"/>
        </a:p>
      </dgm:t>
    </dgm:pt>
    <dgm:pt modelId="{DBEA9294-AFD9-4DFB-AB02-2CDFA29C4F4D}" type="pres">
      <dgm:prSet presAssocID="{A5336D6F-BC8F-4505-A14F-0A33CDA04F56}" presName="root" presStyleCnt="0">
        <dgm:presLayoutVars>
          <dgm:dir/>
          <dgm:resizeHandles val="exact"/>
        </dgm:presLayoutVars>
      </dgm:prSet>
      <dgm:spPr/>
    </dgm:pt>
    <dgm:pt modelId="{534F7A24-7FE8-4172-8044-6979CFC10CB8}" type="pres">
      <dgm:prSet presAssocID="{9D287AC0-62DB-4933-98B1-C60027EA97E3}" presName="compNode" presStyleCnt="0"/>
      <dgm:spPr/>
    </dgm:pt>
    <dgm:pt modelId="{196AB34F-06C4-486A-B6BA-1FC765760CF0}" type="pres">
      <dgm:prSet presAssocID="{9D287AC0-62DB-4933-98B1-C60027EA97E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0397594-A584-4D63-B277-CC70B8107B28}" type="pres">
      <dgm:prSet presAssocID="{9D287AC0-62DB-4933-98B1-C60027EA97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C4434507-12B8-4A9F-8F2C-B01FCF3A845A}" type="pres">
      <dgm:prSet presAssocID="{9D287AC0-62DB-4933-98B1-C60027EA97E3}" presName="spaceRect" presStyleCnt="0"/>
      <dgm:spPr/>
    </dgm:pt>
    <dgm:pt modelId="{150FB653-3556-4E9F-860E-28491BE42EB2}" type="pres">
      <dgm:prSet presAssocID="{9D287AC0-62DB-4933-98B1-C60027EA97E3}" presName="textRect" presStyleLbl="revTx" presStyleIdx="0" presStyleCnt="3">
        <dgm:presLayoutVars>
          <dgm:chMax val="1"/>
          <dgm:chPref val="1"/>
        </dgm:presLayoutVars>
      </dgm:prSet>
      <dgm:spPr/>
    </dgm:pt>
    <dgm:pt modelId="{8E2A1C39-C76B-4699-9D19-1D594A329652}" type="pres">
      <dgm:prSet presAssocID="{B428D993-14C7-44F0-8610-0150B7078121}" presName="sibTrans" presStyleCnt="0"/>
      <dgm:spPr/>
    </dgm:pt>
    <dgm:pt modelId="{4DD15E2B-7D85-487D-8F69-9AFD9180EFBA}" type="pres">
      <dgm:prSet presAssocID="{F4438F8B-B15F-4DE0-BB65-00621AE12CF0}" presName="compNode" presStyleCnt="0"/>
      <dgm:spPr/>
    </dgm:pt>
    <dgm:pt modelId="{76EB1B8B-E6B3-42B8-8CB1-4606CAAB0107}" type="pres">
      <dgm:prSet presAssocID="{F4438F8B-B15F-4DE0-BB65-00621AE12CF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9D5400B-22B5-4EEC-BF67-A3FB438E7AF2}" type="pres">
      <dgm:prSet presAssocID="{F4438F8B-B15F-4DE0-BB65-00621AE12C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mer1 with solid fill"/>
        </a:ext>
      </dgm:extLst>
    </dgm:pt>
    <dgm:pt modelId="{CFB29CEF-764E-4049-82EF-5D6355C9658C}" type="pres">
      <dgm:prSet presAssocID="{F4438F8B-B15F-4DE0-BB65-00621AE12CF0}" presName="spaceRect" presStyleCnt="0"/>
      <dgm:spPr/>
    </dgm:pt>
    <dgm:pt modelId="{A16EBE20-38EE-40E0-9C18-F51BB4BF0E83}" type="pres">
      <dgm:prSet presAssocID="{F4438F8B-B15F-4DE0-BB65-00621AE12CF0}" presName="textRect" presStyleLbl="revTx" presStyleIdx="1" presStyleCnt="3">
        <dgm:presLayoutVars>
          <dgm:chMax val="1"/>
          <dgm:chPref val="1"/>
        </dgm:presLayoutVars>
      </dgm:prSet>
      <dgm:spPr/>
    </dgm:pt>
    <dgm:pt modelId="{BBB1B090-75E8-4472-8738-741E6CE2A951}" type="pres">
      <dgm:prSet presAssocID="{86437CBA-5D1C-4428-AF65-A219B52E3CDE}" presName="sibTrans" presStyleCnt="0"/>
      <dgm:spPr/>
    </dgm:pt>
    <dgm:pt modelId="{727B7EA6-2C7D-4D03-BBCE-CB6F1E7A74FF}" type="pres">
      <dgm:prSet presAssocID="{49104CCF-272D-421C-B786-AEE6391731DE}" presName="compNode" presStyleCnt="0"/>
      <dgm:spPr/>
    </dgm:pt>
    <dgm:pt modelId="{4FEE473A-088D-4F5A-B6B7-DEDDD3B0B408}" type="pres">
      <dgm:prSet presAssocID="{49104CCF-272D-421C-B786-AEE6391731D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BA3835F-B36A-4F89-AC21-43DD747DFB20}" type="pres">
      <dgm:prSet presAssocID="{49104CCF-272D-421C-B786-AEE6391731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ren with solid fill"/>
        </a:ext>
      </dgm:extLst>
    </dgm:pt>
    <dgm:pt modelId="{A27371E2-4C1F-4160-B42B-CA5E43EA6252}" type="pres">
      <dgm:prSet presAssocID="{49104CCF-272D-421C-B786-AEE6391731DE}" presName="spaceRect" presStyleCnt="0"/>
      <dgm:spPr/>
    </dgm:pt>
    <dgm:pt modelId="{628E94F7-7E57-4673-A3B4-9CD60654E7B1}" type="pres">
      <dgm:prSet presAssocID="{49104CCF-272D-421C-B786-AEE6391731D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6F1A700-76FE-4F78-930D-D93978BF311E}" srcId="{A5336D6F-BC8F-4505-A14F-0A33CDA04F56}" destId="{9D287AC0-62DB-4933-98B1-C60027EA97E3}" srcOrd="0" destOrd="0" parTransId="{7E653E8B-2046-4C97-8715-4BA8555E0C87}" sibTransId="{B428D993-14C7-44F0-8610-0150B7078121}"/>
    <dgm:cxn modelId="{0054C503-4BC8-49B4-8DF8-37AEC896AB77}" type="presOf" srcId="{F4438F8B-B15F-4DE0-BB65-00621AE12CF0}" destId="{A16EBE20-38EE-40E0-9C18-F51BB4BF0E83}" srcOrd="0" destOrd="0" presId="urn:microsoft.com/office/officeart/2018/5/layout/IconLeafLabelList"/>
    <dgm:cxn modelId="{59E9CE08-A582-446B-B746-63E96735359C}" type="presOf" srcId="{9D287AC0-62DB-4933-98B1-C60027EA97E3}" destId="{150FB653-3556-4E9F-860E-28491BE42EB2}" srcOrd="0" destOrd="0" presId="urn:microsoft.com/office/officeart/2018/5/layout/IconLeafLabelList"/>
    <dgm:cxn modelId="{DF02EA23-5332-4C06-9AF3-7A3B499B97AE}" type="presOf" srcId="{49104CCF-272D-421C-B786-AEE6391731DE}" destId="{628E94F7-7E57-4673-A3B4-9CD60654E7B1}" srcOrd="0" destOrd="0" presId="urn:microsoft.com/office/officeart/2018/5/layout/IconLeafLabelList"/>
    <dgm:cxn modelId="{CC4D3D61-7EAF-40D2-8E02-97067844B94A}" srcId="{A5336D6F-BC8F-4505-A14F-0A33CDA04F56}" destId="{F4438F8B-B15F-4DE0-BB65-00621AE12CF0}" srcOrd="1" destOrd="0" parTransId="{13533EA0-7451-4B3B-BDC6-C05EBA240851}" sibTransId="{86437CBA-5D1C-4428-AF65-A219B52E3CDE}"/>
    <dgm:cxn modelId="{A016D4A0-4087-4991-8148-E74F3C64D0D6}" type="presOf" srcId="{A5336D6F-BC8F-4505-A14F-0A33CDA04F56}" destId="{DBEA9294-AFD9-4DFB-AB02-2CDFA29C4F4D}" srcOrd="0" destOrd="0" presId="urn:microsoft.com/office/officeart/2018/5/layout/IconLeafLabelList"/>
    <dgm:cxn modelId="{61C4A1D1-46F9-4700-9CD4-953835825362}" srcId="{A5336D6F-BC8F-4505-A14F-0A33CDA04F56}" destId="{49104CCF-272D-421C-B786-AEE6391731DE}" srcOrd="2" destOrd="0" parTransId="{30C0782A-6B08-4F87-983B-5E12F3A9B6CE}" sibTransId="{8A54DE8F-7C9B-4A4F-9299-41F55F9BFFF0}"/>
    <dgm:cxn modelId="{9D5C7C6A-FFFA-49AC-96BA-E39B17EA239E}" type="presParOf" srcId="{DBEA9294-AFD9-4DFB-AB02-2CDFA29C4F4D}" destId="{534F7A24-7FE8-4172-8044-6979CFC10CB8}" srcOrd="0" destOrd="0" presId="urn:microsoft.com/office/officeart/2018/5/layout/IconLeafLabelList"/>
    <dgm:cxn modelId="{1E9C418D-34DD-4E04-9FA4-87BFA56CDB6C}" type="presParOf" srcId="{534F7A24-7FE8-4172-8044-6979CFC10CB8}" destId="{196AB34F-06C4-486A-B6BA-1FC765760CF0}" srcOrd="0" destOrd="0" presId="urn:microsoft.com/office/officeart/2018/5/layout/IconLeafLabelList"/>
    <dgm:cxn modelId="{498E50DD-A32A-4AF9-9212-98FAC8AA6724}" type="presParOf" srcId="{534F7A24-7FE8-4172-8044-6979CFC10CB8}" destId="{A0397594-A584-4D63-B277-CC70B8107B28}" srcOrd="1" destOrd="0" presId="urn:microsoft.com/office/officeart/2018/5/layout/IconLeafLabelList"/>
    <dgm:cxn modelId="{A748F215-D7CF-4799-A79E-1E2494C78901}" type="presParOf" srcId="{534F7A24-7FE8-4172-8044-6979CFC10CB8}" destId="{C4434507-12B8-4A9F-8F2C-B01FCF3A845A}" srcOrd="2" destOrd="0" presId="urn:microsoft.com/office/officeart/2018/5/layout/IconLeafLabelList"/>
    <dgm:cxn modelId="{7C331813-BF90-4C52-AE2A-1DAC6A2D05BA}" type="presParOf" srcId="{534F7A24-7FE8-4172-8044-6979CFC10CB8}" destId="{150FB653-3556-4E9F-860E-28491BE42EB2}" srcOrd="3" destOrd="0" presId="urn:microsoft.com/office/officeart/2018/5/layout/IconLeafLabelList"/>
    <dgm:cxn modelId="{BA5A2821-1342-4D9F-8795-9C539EE76612}" type="presParOf" srcId="{DBEA9294-AFD9-4DFB-AB02-2CDFA29C4F4D}" destId="{8E2A1C39-C76B-4699-9D19-1D594A329652}" srcOrd="1" destOrd="0" presId="urn:microsoft.com/office/officeart/2018/5/layout/IconLeafLabelList"/>
    <dgm:cxn modelId="{E315EF5B-F144-4653-9F12-BC44DDF173B5}" type="presParOf" srcId="{DBEA9294-AFD9-4DFB-AB02-2CDFA29C4F4D}" destId="{4DD15E2B-7D85-487D-8F69-9AFD9180EFBA}" srcOrd="2" destOrd="0" presId="urn:microsoft.com/office/officeart/2018/5/layout/IconLeafLabelList"/>
    <dgm:cxn modelId="{1C49C5D5-6464-4324-8A8C-DF7D5077ADB2}" type="presParOf" srcId="{4DD15E2B-7D85-487D-8F69-9AFD9180EFBA}" destId="{76EB1B8B-E6B3-42B8-8CB1-4606CAAB0107}" srcOrd="0" destOrd="0" presId="urn:microsoft.com/office/officeart/2018/5/layout/IconLeafLabelList"/>
    <dgm:cxn modelId="{F3D2C3EB-FBE8-44B9-AE84-7894DF42FCA0}" type="presParOf" srcId="{4DD15E2B-7D85-487D-8F69-9AFD9180EFBA}" destId="{79D5400B-22B5-4EEC-BF67-A3FB438E7AF2}" srcOrd="1" destOrd="0" presId="urn:microsoft.com/office/officeart/2018/5/layout/IconLeafLabelList"/>
    <dgm:cxn modelId="{BBDB24C3-EE9C-4F2A-BB6F-35197B815503}" type="presParOf" srcId="{4DD15E2B-7D85-487D-8F69-9AFD9180EFBA}" destId="{CFB29CEF-764E-4049-82EF-5D6355C9658C}" srcOrd="2" destOrd="0" presId="urn:microsoft.com/office/officeart/2018/5/layout/IconLeafLabelList"/>
    <dgm:cxn modelId="{18A05674-2713-4795-A257-1EF92F986A7C}" type="presParOf" srcId="{4DD15E2B-7D85-487D-8F69-9AFD9180EFBA}" destId="{A16EBE20-38EE-40E0-9C18-F51BB4BF0E83}" srcOrd="3" destOrd="0" presId="urn:microsoft.com/office/officeart/2018/5/layout/IconLeafLabelList"/>
    <dgm:cxn modelId="{BE4B75AD-0874-4352-9318-257689A88D38}" type="presParOf" srcId="{DBEA9294-AFD9-4DFB-AB02-2CDFA29C4F4D}" destId="{BBB1B090-75E8-4472-8738-741E6CE2A951}" srcOrd="3" destOrd="0" presId="urn:microsoft.com/office/officeart/2018/5/layout/IconLeafLabelList"/>
    <dgm:cxn modelId="{E7FC9B18-18B5-46F8-B3CF-09F41B9B62DD}" type="presParOf" srcId="{DBEA9294-AFD9-4DFB-AB02-2CDFA29C4F4D}" destId="{727B7EA6-2C7D-4D03-BBCE-CB6F1E7A74FF}" srcOrd="4" destOrd="0" presId="urn:microsoft.com/office/officeart/2018/5/layout/IconLeafLabelList"/>
    <dgm:cxn modelId="{FE290EC0-252A-49AC-94B8-50DB1344703A}" type="presParOf" srcId="{727B7EA6-2C7D-4D03-BBCE-CB6F1E7A74FF}" destId="{4FEE473A-088D-4F5A-B6B7-DEDDD3B0B408}" srcOrd="0" destOrd="0" presId="urn:microsoft.com/office/officeart/2018/5/layout/IconLeafLabelList"/>
    <dgm:cxn modelId="{FECA0E0C-10CF-45E2-AF15-4620811BCF7E}" type="presParOf" srcId="{727B7EA6-2C7D-4D03-BBCE-CB6F1E7A74FF}" destId="{FBA3835F-B36A-4F89-AC21-43DD747DFB20}" srcOrd="1" destOrd="0" presId="urn:microsoft.com/office/officeart/2018/5/layout/IconLeafLabelList"/>
    <dgm:cxn modelId="{ED3EA202-26A7-450E-9962-FBD59BC8A2EC}" type="presParOf" srcId="{727B7EA6-2C7D-4D03-BBCE-CB6F1E7A74FF}" destId="{A27371E2-4C1F-4160-B42B-CA5E43EA6252}" srcOrd="2" destOrd="0" presId="urn:microsoft.com/office/officeart/2018/5/layout/IconLeafLabelList"/>
    <dgm:cxn modelId="{D2361A38-554C-4592-B936-5B44F383C88C}" type="presParOf" srcId="{727B7EA6-2C7D-4D03-BBCE-CB6F1E7A74FF}" destId="{628E94F7-7E57-4673-A3B4-9CD60654E7B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F8AB5E-CA84-4BD2-861E-8F9B33E905D7}" type="doc">
      <dgm:prSet loTypeId="urn:microsoft.com/office/officeart/2005/8/layout/hList7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6B35232-9ACD-4D19-8312-1BFF0D60EAAC}">
      <dgm:prSet/>
      <dgm:spPr/>
      <dgm:t>
        <a:bodyPr/>
        <a:lstStyle/>
        <a:p>
          <a:r>
            <a:rPr lang="en-CA" baseline="0" dirty="0"/>
            <a:t>Black Box</a:t>
          </a:r>
          <a:endParaRPr lang="en-CA" dirty="0"/>
        </a:p>
      </dgm:t>
    </dgm:pt>
    <dgm:pt modelId="{B72AD9BE-CAFC-49EC-8DD5-9C926B78A605}" type="parTrans" cxnId="{B8E1557D-D78E-4F93-9995-7F52C3385EA1}">
      <dgm:prSet/>
      <dgm:spPr/>
      <dgm:t>
        <a:bodyPr/>
        <a:lstStyle/>
        <a:p>
          <a:endParaRPr lang="en-CA"/>
        </a:p>
      </dgm:t>
    </dgm:pt>
    <dgm:pt modelId="{55919C05-46E6-4C26-ACB2-16093A900693}" type="sibTrans" cxnId="{B8E1557D-D78E-4F93-9995-7F52C3385EA1}">
      <dgm:prSet/>
      <dgm:spPr/>
      <dgm:t>
        <a:bodyPr/>
        <a:lstStyle/>
        <a:p>
          <a:endParaRPr lang="en-CA"/>
        </a:p>
      </dgm:t>
    </dgm:pt>
    <dgm:pt modelId="{58DC66F1-34B9-474C-905D-4F4482B66D5A}">
      <dgm:prSet/>
      <dgm:spPr/>
      <dgm:t>
        <a:bodyPr/>
        <a:lstStyle/>
        <a:p>
          <a:r>
            <a:rPr lang="en-CA" dirty="0"/>
            <a:t>White Box</a:t>
          </a:r>
          <a:endParaRPr lang="en-US" dirty="0"/>
        </a:p>
      </dgm:t>
    </dgm:pt>
    <dgm:pt modelId="{036F4A66-8F82-4D94-A70F-421A51B2E112}" type="parTrans" cxnId="{648D782A-E4D5-47B1-9CCD-EBA4B49337AD}">
      <dgm:prSet/>
      <dgm:spPr/>
      <dgm:t>
        <a:bodyPr/>
        <a:lstStyle/>
        <a:p>
          <a:endParaRPr lang="en-CA"/>
        </a:p>
      </dgm:t>
    </dgm:pt>
    <dgm:pt modelId="{B423EA11-1538-49D1-9E7D-68C33093139D}" type="sibTrans" cxnId="{648D782A-E4D5-47B1-9CCD-EBA4B49337AD}">
      <dgm:prSet/>
      <dgm:spPr/>
      <dgm:t>
        <a:bodyPr/>
        <a:lstStyle/>
        <a:p>
          <a:endParaRPr lang="en-CA"/>
        </a:p>
      </dgm:t>
    </dgm:pt>
    <dgm:pt modelId="{B9ED6BFB-0BE6-42B0-969D-FE444D782A99}">
      <dgm:prSet/>
      <dgm:spPr/>
      <dgm:t>
        <a:bodyPr/>
        <a:lstStyle/>
        <a:p>
          <a:r>
            <a:rPr lang="en-CA" baseline="0" dirty="0"/>
            <a:t>Regression</a:t>
          </a:r>
          <a:endParaRPr lang="en-US" dirty="0"/>
        </a:p>
      </dgm:t>
    </dgm:pt>
    <dgm:pt modelId="{2141B839-577D-4A91-A89E-FB72D7A2A794}" type="parTrans" cxnId="{65C814D5-FD8E-400A-B9D0-C72C2034686D}">
      <dgm:prSet/>
      <dgm:spPr/>
      <dgm:t>
        <a:bodyPr/>
        <a:lstStyle/>
        <a:p>
          <a:endParaRPr lang="en-CA"/>
        </a:p>
      </dgm:t>
    </dgm:pt>
    <dgm:pt modelId="{7D17F78D-723E-4508-A96E-477E466AB1E5}" type="sibTrans" cxnId="{65C814D5-FD8E-400A-B9D0-C72C2034686D}">
      <dgm:prSet/>
      <dgm:spPr/>
      <dgm:t>
        <a:bodyPr/>
        <a:lstStyle/>
        <a:p>
          <a:endParaRPr lang="en-CA"/>
        </a:p>
      </dgm:t>
    </dgm:pt>
    <dgm:pt modelId="{04FCB74C-FA56-46FA-8ED0-1327BC335266}">
      <dgm:prSet/>
      <dgm:spPr/>
      <dgm:t>
        <a:bodyPr/>
        <a:lstStyle/>
        <a:p>
          <a:r>
            <a:rPr lang="en-CA" baseline="0" dirty="0"/>
            <a:t>Integration</a:t>
          </a:r>
          <a:endParaRPr lang="en-US" dirty="0"/>
        </a:p>
      </dgm:t>
    </dgm:pt>
    <dgm:pt modelId="{55B088FC-2E86-4C76-BA06-F765A484BB27}" type="parTrans" cxnId="{82B23707-A94A-42A2-A3A4-773439A882EA}">
      <dgm:prSet/>
      <dgm:spPr/>
      <dgm:t>
        <a:bodyPr/>
        <a:lstStyle/>
        <a:p>
          <a:endParaRPr lang="en-CA"/>
        </a:p>
      </dgm:t>
    </dgm:pt>
    <dgm:pt modelId="{69E6C7CC-C037-4CD3-A758-2B0A641377B1}" type="sibTrans" cxnId="{82B23707-A94A-42A2-A3A4-773439A882EA}">
      <dgm:prSet/>
      <dgm:spPr/>
      <dgm:t>
        <a:bodyPr/>
        <a:lstStyle/>
        <a:p>
          <a:endParaRPr lang="en-CA"/>
        </a:p>
      </dgm:t>
    </dgm:pt>
    <dgm:pt modelId="{3CF00C5C-29EC-4463-82B7-CAC507D0A5E3}">
      <dgm:prSet/>
      <dgm:spPr/>
      <dgm:t>
        <a:bodyPr/>
        <a:lstStyle/>
        <a:p>
          <a:r>
            <a:rPr lang="en-CA" baseline="0" dirty="0"/>
            <a:t>Stress</a:t>
          </a:r>
          <a:endParaRPr lang="en-US" dirty="0"/>
        </a:p>
      </dgm:t>
    </dgm:pt>
    <dgm:pt modelId="{B425EC2C-9245-4795-83E8-AD643A131550}" type="parTrans" cxnId="{63BD3B51-0A38-4C7E-95CF-8B941BAFCBE2}">
      <dgm:prSet/>
      <dgm:spPr/>
      <dgm:t>
        <a:bodyPr/>
        <a:lstStyle/>
        <a:p>
          <a:endParaRPr lang="en-CA"/>
        </a:p>
      </dgm:t>
    </dgm:pt>
    <dgm:pt modelId="{A68827A2-1C0A-4ECC-A1A5-9741BE9701BD}" type="sibTrans" cxnId="{63BD3B51-0A38-4C7E-95CF-8B941BAFCBE2}">
      <dgm:prSet/>
      <dgm:spPr/>
      <dgm:t>
        <a:bodyPr/>
        <a:lstStyle/>
        <a:p>
          <a:endParaRPr lang="en-CA"/>
        </a:p>
      </dgm:t>
    </dgm:pt>
    <dgm:pt modelId="{DB498EB1-072E-4F77-BEC6-2E7874A2B5F5}">
      <dgm:prSet/>
      <dgm:spPr/>
      <dgm:t>
        <a:bodyPr/>
        <a:lstStyle/>
        <a:p>
          <a:r>
            <a:rPr lang="en-CA" baseline="0" dirty="0"/>
            <a:t>Acceptance</a:t>
          </a:r>
          <a:endParaRPr lang="en-US" dirty="0"/>
        </a:p>
      </dgm:t>
    </dgm:pt>
    <dgm:pt modelId="{038EAEC8-C5EB-4321-9264-6EEFD44A0095}" type="parTrans" cxnId="{0A93638C-2347-41E3-9600-D533A02B9897}">
      <dgm:prSet/>
      <dgm:spPr/>
      <dgm:t>
        <a:bodyPr/>
        <a:lstStyle/>
        <a:p>
          <a:endParaRPr lang="en-CA"/>
        </a:p>
      </dgm:t>
    </dgm:pt>
    <dgm:pt modelId="{754A915D-F131-42E9-B3DB-5C6A4BA79041}" type="sibTrans" cxnId="{0A93638C-2347-41E3-9600-D533A02B9897}">
      <dgm:prSet/>
      <dgm:spPr/>
      <dgm:t>
        <a:bodyPr/>
        <a:lstStyle/>
        <a:p>
          <a:endParaRPr lang="en-CA"/>
        </a:p>
      </dgm:t>
    </dgm:pt>
    <dgm:pt modelId="{04F1AAF8-0B29-49EB-87C7-D3D0C68CFF17}">
      <dgm:prSet/>
      <dgm:spPr/>
      <dgm:t>
        <a:bodyPr/>
        <a:lstStyle/>
        <a:p>
          <a:r>
            <a:rPr lang="en-CA" baseline="0" dirty="0"/>
            <a:t>Many more!</a:t>
          </a:r>
          <a:endParaRPr lang="en-US" dirty="0"/>
        </a:p>
      </dgm:t>
    </dgm:pt>
    <dgm:pt modelId="{487BA369-62AB-4F10-BE8A-768E7042AB85}" type="parTrans" cxnId="{93D66452-C14B-453B-99D8-086F5F951966}">
      <dgm:prSet/>
      <dgm:spPr/>
      <dgm:t>
        <a:bodyPr/>
        <a:lstStyle/>
        <a:p>
          <a:endParaRPr lang="en-CA"/>
        </a:p>
      </dgm:t>
    </dgm:pt>
    <dgm:pt modelId="{8A7E0F2B-8684-4064-911A-843E05FC7883}" type="sibTrans" cxnId="{93D66452-C14B-453B-99D8-086F5F951966}">
      <dgm:prSet/>
      <dgm:spPr/>
      <dgm:t>
        <a:bodyPr/>
        <a:lstStyle/>
        <a:p>
          <a:endParaRPr lang="en-CA"/>
        </a:p>
      </dgm:t>
    </dgm:pt>
    <dgm:pt modelId="{480799B1-E565-4253-A9CD-696876B2BB1F}" type="pres">
      <dgm:prSet presAssocID="{88F8AB5E-CA84-4BD2-861E-8F9B33E905D7}" presName="Name0" presStyleCnt="0">
        <dgm:presLayoutVars>
          <dgm:dir/>
          <dgm:resizeHandles val="exact"/>
        </dgm:presLayoutVars>
      </dgm:prSet>
      <dgm:spPr/>
    </dgm:pt>
    <dgm:pt modelId="{E9A5631D-5D50-409B-A7E9-FF8B09F88BD7}" type="pres">
      <dgm:prSet presAssocID="{88F8AB5E-CA84-4BD2-861E-8F9B33E905D7}" presName="fgShape" presStyleLbl="fgShp" presStyleIdx="0" presStyleCnt="1"/>
      <dgm:spPr/>
    </dgm:pt>
    <dgm:pt modelId="{C3A3BCB2-F560-4244-B505-F45173B8395F}" type="pres">
      <dgm:prSet presAssocID="{88F8AB5E-CA84-4BD2-861E-8F9B33E905D7}" presName="linComp" presStyleCnt="0"/>
      <dgm:spPr/>
    </dgm:pt>
    <dgm:pt modelId="{B0DD2655-657B-4769-8AB7-4F2C7D2A12EB}" type="pres">
      <dgm:prSet presAssocID="{A6B35232-9ACD-4D19-8312-1BFF0D60EAAC}" presName="compNode" presStyleCnt="0"/>
      <dgm:spPr/>
    </dgm:pt>
    <dgm:pt modelId="{A6185B43-19A7-4A8A-A221-43731ED1B4D0}" type="pres">
      <dgm:prSet presAssocID="{A6B35232-9ACD-4D19-8312-1BFF0D60EAAC}" presName="bkgdShape" presStyleLbl="node1" presStyleIdx="0" presStyleCnt="7"/>
      <dgm:spPr/>
    </dgm:pt>
    <dgm:pt modelId="{9AEDE1E5-A85D-4FE9-BD25-8E7FD2B83800}" type="pres">
      <dgm:prSet presAssocID="{A6B35232-9ACD-4D19-8312-1BFF0D60EAAC}" presName="nodeTx" presStyleLbl="node1" presStyleIdx="0" presStyleCnt="7">
        <dgm:presLayoutVars>
          <dgm:bulletEnabled val="1"/>
        </dgm:presLayoutVars>
      </dgm:prSet>
      <dgm:spPr/>
    </dgm:pt>
    <dgm:pt modelId="{308381DD-745D-460D-B161-2EE6D519F539}" type="pres">
      <dgm:prSet presAssocID="{A6B35232-9ACD-4D19-8312-1BFF0D60EAAC}" presName="invisiNode" presStyleLbl="node1" presStyleIdx="0" presStyleCnt="7"/>
      <dgm:spPr/>
    </dgm:pt>
    <dgm:pt modelId="{9F1E87B2-D07E-42AB-B44F-8B8F8893B424}" type="pres">
      <dgm:prSet presAssocID="{A6B35232-9ACD-4D19-8312-1BFF0D60EAAC}" presName="imagNode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9B81AE9D-1BF3-4750-88E8-10AC8C9D08DA}" type="pres">
      <dgm:prSet presAssocID="{55919C05-46E6-4C26-ACB2-16093A900693}" presName="sibTrans" presStyleLbl="sibTrans2D1" presStyleIdx="0" presStyleCnt="0"/>
      <dgm:spPr/>
    </dgm:pt>
    <dgm:pt modelId="{19A0DBCB-4E00-46FB-966A-C473CAE12A1A}" type="pres">
      <dgm:prSet presAssocID="{58DC66F1-34B9-474C-905D-4F4482B66D5A}" presName="compNode" presStyleCnt="0"/>
      <dgm:spPr/>
    </dgm:pt>
    <dgm:pt modelId="{626A5C26-2486-48D1-AB4E-6DE11F91CD2E}" type="pres">
      <dgm:prSet presAssocID="{58DC66F1-34B9-474C-905D-4F4482B66D5A}" presName="bkgdShape" presStyleLbl="node1" presStyleIdx="1" presStyleCnt="7"/>
      <dgm:spPr/>
    </dgm:pt>
    <dgm:pt modelId="{6BD6EF10-285D-4DA4-8D97-6AD48F876E77}" type="pres">
      <dgm:prSet presAssocID="{58DC66F1-34B9-474C-905D-4F4482B66D5A}" presName="nodeTx" presStyleLbl="node1" presStyleIdx="1" presStyleCnt="7">
        <dgm:presLayoutVars>
          <dgm:bulletEnabled val="1"/>
        </dgm:presLayoutVars>
      </dgm:prSet>
      <dgm:spPr/>
    </dgm:pt>
    <dgm:pt modelId="{D0841F88-9291-407D-A44B-76A86E53EF39}" type="pres">
      <dgm:prSet presAssocID="{58DC66F1-34B9-474C-905D-4F4482B66D5A}" presName="invisiNode" presStyleLbl="node1" presStyleIdx="1" presStyleCnt="7"/>
      <dgm:spPr/>
    </dgm:pt>
    <dgm:pt modelId="{3574DFD4-30ED-4A59-B956-FB2F46D85AE9}" type="pres">
      <dgm:prSet presAssocID="{58DC66F1-34B9-474C-905D-4F4482B66D5A}" presName="imagNode" presStyleLbl="fgImgPlac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cking Box Open outline"/>
        </a:ext>
      </dgm:extLst>
    </dgm:pt>
    <dgm:pt modelId="{41988195-84DA-4A67-9D3C-53ECA07B45EF}" type="pres">
      <dgm:prSet presAssocID="{B423EA11-1538-49D1-9E7D-68C33093139D}" presName="sibTrans" presStyleLbl="sibTrans2D1" presStyleIdx="0" presStyleCnt="0"/>
      <dgm:spPr/>
    </dgm:pt>
    <dgm:pt modelId="{CB708FF5-8339-4E7A-9AF8-0F9B5AB1ED61}" type="pres">
      <dgm:prSet presAssocID="{B9ED6BFB-0BE6-42B0-969D-FE444D782A99}" presName="compNode" presStyleCnt="0"/>
      <dgm:spPr/>
    </dgm:pt>
    <dgm:pt modelId="{4A448D47-7C02-4256-81DE-1EE5366D0D8E}" type="pres">
      <dgm:prSet presAssocID="{B9ED6BFB-0BE6-42B0-969D-FE444D782A99}" presName="bkgdShape" presStyleLbl="node1" presStyleIdx="2" presStyleCnt="7"/>
      <dgm:spPr/>
    </dgm:pt>
    <dgm:pt modelId="{D1A693DE-CC94-4D59-ADEE-E5A458D72CB2}" type="pres">
      <dgm:prSet presAssocID="{B9ED6BFB-0BE6-42B0-969D-FE444D782A99}" presName="nodeTx" presStyleLbl="node1" presStyleIdx="2" presStyleCnt="7">
        <dgm:presLayoutVars>
          <dgm:bulletEnabled val="1"/>
        </dgm:presLayoutVars>
      </dgm:prSet>
      <dgm:spPr/>
    </dgm:pt>
    <dgm:pt modelId="{FED970A2-907F-4C3C-89AA-990AD371DA48}" type="pres">
      <dgm:prSet presAssocID="{B9ED6BFB-0BE6-42B0-969D-FE444D782A99}" presName="invisiNode" presStyleLbl="node1" presStyleIdx="2" presStyleCnt="7"/>
      <dgm:spPr/>
    </dgm:pt>
    <dgm:pt modelId="{0CF4DE2C-EADB-4E53-BD5C-0D9185F07D2B}" type="pres">
      <dgm:prSet presAssocID="{B9ED6BFB-0BE6-42B0-969D-FE444D782A99}" presName="imagNode" presStyleLbl="fgImgPlac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 with solid fill"/>
        </a:ext>
      </dgm:extLst>
    </dgm:pt>
    <dgm:pt modelId="{FA325D32-888D-45CA-90BF-7F33588AA3B0}" type="pres">
      <dgm:prSet presAssocID="{7D17F78D-723E-4508-A96E-477E466AB1E5}" presName="sibTrans" presStyleLbl="sibTrans2D1" presStyleIdx="0" presStyleCnt="0"/>
      <dgm:spPr/>
    </dgm:pt>
    <dgm:pt modelId="{4E569E87-0BD2-4F98-B57C-B2333D72079B}" type="pres">
      <dgm:prSet presAssocID="{04FCB74C-FA56-46FA-8ED0-1327BC335266}" presName="compNode" presStyleCnt="0"/>
      <dgm:spPr/>
    </dgm:pt>
    <dgm:pt modelId="{91ADC6D3-D44D-44C6-989F-BA332D5B8284}" type="pres">
      <dgm:prSet presAssocID="{04FCB74C-FA56-46FA-8ED0-1327BC335266}" presName="bkgdShape" presStyleLbl="node1" presStyleIdx="3" presStyleCnt="7"/>
      <dgm:spPr/>
    </dgm:pt>
    <dgm:pt modelId="{7EF0A3B4-FA21-420F-B74D-64004DF674C3}" type="pres">
      <dgm:prSet presAssocID="{04FCB74C-FA56-46FA-8ED0-1327BC335266}" presName="nodeTx" presStyleLbl="node1" presStyleIdx="3" presStyleCnt="7">
        <dgm:presLayoutVars>
          <dgm:bulletEnabled val="1"/>
        </dgm:presLayoutVars>
      </dgm:prSet>
      <dgm:spPr/>
    </dgm:pt>
    <dgm:pt modelId="{E3A8EE35-572F-4731-A072-887A46B0E2F2}" type="pres">
      <dgm:prSet presAssocID="{04FCB74C-FA56-46FA-8ED0-1327BC335266}" presName="invisiNode" presStyleLbl="node1" presStyleIdx="3" presStyleCnt="7"/>
      <dgm:spPr/>
    </dgm:pt>
    <dgm:pt modelId="{BDB2DEE4-3EDB-4466-B7F0-C1A0510F9687}" type="pres">
      <dgm:prSet presAssocID="{04FCB74C-FA56-46FA-8ED0-1327BC335266}" presName="imagNode" presStyleLbl="fgImgPlac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ipper with solid fill"/>
        </a:ext>
      </dgm:extLst>
    </dgm:pt>
    <dgm:pt modelId="{AF0A17E4-EA50-4CBB-979C-96C8F208CDA1}" type="pres">
      <dgm:prSet presAssocID="{69E6C7CC-C037-4CD3-A758-2B0A641377B1}" presName="sibTrans" presStyleLbl="sibTrans2D1" presStyleIdx="0" presStyleCnt="0"/>
      <dgm:spPr/>
    </dgm:pt>
    <dgm:pt modelId="{FBC5D3E6-52CA-4697-B383-DD55978FD337}" type="pres">
      <dgm:prSet presAssocID="{3CF00C5C-29EC-4463-82B7-CAC507D0A5E3}" presName="compNode" presStyleCnt="0"/>
      <dgm:spPr/>
    </dgm:pt>
    <dgm:pt modelId="{63BB9EEC-EDA0-4A83-909A-F571A8489759}" type="pres">
      <dgm:prSet presAssocID="{3CF00C5C-29EC-4463-82B7-CAC507D0A5E3}" presName="bkgdShape" presStyleLbl="node1" presStyleIdx="4" presStyleCnt="7"/>
      <dgm:spPr/>
    </dgm:pt>
    <dgm:pt modelId="{9DAA32E3-E5AB-4703-9326-9906395B87D4}" type="pres">
      <dgm:prSet presAssocID="{3CF00C5C-29EC-4463-82B7-CAC507D0A5E3}" presName="nodeTx" presStyleLbl="node1" presStyleIdx="4" presStyleCnt="7">
        <dgm:presLayoutVars>
          <dgm:bulletEnabled val="1"/>
        </dgm:presLayoutVars>
      </dgm:prSet>
      <dgm:spPr/>
    </dgm:pt>
    <dgm:pt modelId="{F3DBFE8A-AA87-4A0E-929B-E242096DA15A}" type="pres">
      <dgm:prSet presAssocID="{3CF00C5C-29EC-4463-82B7-CAC507D0A5E3}" presName="invisiNode" presStyleLbl="node1" presStyleIdx="4" presStyleCnt="7"/>
      <dgm:spPr/>
    </dgm:pt>
    <dgm:pt modelId="{4DC1DB79-C544-46E9-BAB5-3EA392D6661E}" type="pres">
      <dgm:prSet presAssocID="{3CF00C5C-29EC-4463-82B7-CAC507D0A5E3}" presName="imagNode" presStyleLbl="fgImgPlac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livery with solid fill"/>
        </a:ext>
      </dgm:extLst>
    </dgm:pt>
    <dgm:pt modelId="{5B030122-7304-48EC-BD67-9756A634F9ED}" type="pres">
      <dgm:prSet presAssocID="{A68827A2-1C0A-4ECC-A1A5-9741BE9701BD}" presName="sibTrans" presStyleLbl="sibTrans2D1" presStyleIdx="0" presStyleCnt="0"/>
      <dgm:spPr/>
    </dgm:pt>
    <dgm:pt modelId="{1CCA5522-83F8-42D8-9881-59FBC296D19A}" type="pres">
      <dgm:prSet presAssocID="{DB498EB1-072E-4F77-BEC6-2E7874A2B5F5}" presName="compNode" presStyleCnt="0"/>
      <dgm:spPr/>
    </dgm:pt>
    <dgm:pt modelId="{371595B6-0550-405B-82FA-800B482D8E3F}" type="pres">
      <dgm:prSet presAssocID="{DB498EB1-072E-4F77-BEC6-2E7874A2B5F5}" presName="bkgdShape" presStyleLbl="node1" presStyleIdx="5" presStyleCnt="7"/>
      <dgm:spPr/>
    </dgm:pt>
    <dgm:pt modelId="{447AC698-4445-43C4-BAEC-2F212A1B7D7D}" type="pres">
      <dgm:prSet presAssocID="{DB498EB1-072E-4F77-BEC6-2E7874A2B5F5}" presName="nodeTx" presStyleLbl="node1" presStyleIdx="5" presStyleCnt="7">
        <dgm:presLayoutVars>
          <dgm:bulletEnabled val="1"/>
        </dgm:presLayoutVars>
      </dgm:prSet>
      <dgm:spPr/>
    </dgm:pt>
    <dgm:pt modelId="{20EB515C-CBE4-4FAE-86C0-5ED8AD6B3F79}" type="pres">
      <dgm:prSet presAssocID="{DB498EB1-072E-4F77-BEC6-2E7874A2B5F5}" presName="invisiNode" presStyleLbl="node1" presStyleIdx="5" presStyleCnt="7"/>
      <dgm:spPr/>
    </dgm:pt>
    <dgm:pt modelId="{0D2A272C-E0E2-4423-8D7D-A8D60A4E4C76}" type="pres">
      <dgm:prSet presAssocID="{DB498EB1-072E-4F77-BEC6-2E7874A2B5F5}" presName="imagNode" presStyleLbl="fgImgPlac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DE03BB62-009C-4040-B56B-EEC0DD72A961}" type="pres">
      <dgm:prSet presAssocID="{754A915D-F131-42E9-B3DB-5C6A4BA79041}" presName="sibTrans" presStyleLbl="sibTrans2D1" presStyleIdx="0" presStyleCnt="0"/>
      <dgm:spPr/>
    </dgm:pt>
    <dgm:pt modelId="{B242F110-A982-436B-8A6F-445DFEA7E08B}" type="pres">
      <dgm:prSet presAssocID="{04F1AAF8-0B29-49EB-87C7-D3D0C68CFF17}" presName="compNode" presStyleCnt="0"/>
      <dgm:spPr/>
    </dgm:pt>
    <dgm:pt modelId="{C907151B-A3BA-47ED-A164-8CD2B1D30C0A}" type="pres">
      <dgm:prSet presAssocID="{04F1AAF8-0B29-49EB-87C7-D3D0C68CFF17}" presName="bkgdShape" presStyleLbl="node1" presStyleIdx="6" presStyleCnt="7"/>
      <dgm:spPr/>
    </dgm:pt>
    <dgm:pt modelId="{EA6B9706-3450-4DE3-AF2A-34AF24B6A99A}" type="pres">
      <dgm:prSet presAssocID="{04F1AAF8-0B29-49EB-87C7-D3D0C68CFF17}" presName="nodeTx" presStyleLbl="node1" presStyleIdx="6" presStyleCnt="7">
        <dgm:presLayoutVars>
          <dgm:bulletEnabled val="1"/>
        </dgm:presLayoutVars>
      </dgm:prSet>
      <dgm:spPr/>
    </dgm:pt>
    <dgm:pt modelId="{F210D44F-B2BF-4F1A-9F24-CE40C787FED6}" type="pres">
      <dgm:prSet presAssocID="{04F1AAF8-0B29-49EB-87C7-D3D0C68CFF17}" presName="invisiNode" presStyleLbl="node1" presStyleIdx="6" presStyleCnt="7"/>
      <dgm:spPr/>
    </dgm:pt>
    <dgm:pt modelId="{E99D0B94-C011-4A67-8B82-9635DFEBE096}" type="pres">
      <dgm:prSet presAssocID="{04F1AAF8-0B29-49EB-87C7-D3D0C68CFF17}" presName="imagNode" presStyleLbl="fgImgPlac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ggler with solid fill"/>
        </a:ext>
      </dgm:extLst>
    </dgm:pt>
  </dgm:ptLst>
  <dgm:cxnLst>
    <dgm:cxn modelId="{2AA9E706-5F23-4E4B-8CAD-DAE2AC0CA2B1}" type="presOf" srcId="{04F1AAF8-0B29-49EB-87C7-D3D0C68CFF17}" destId="{C907151B-A3BA-47ED-A164-8CD2B1D30C0A}" srcOrd="0" destOrd="0" presId="urn:microsoft.com/office/officeart/2005/8/layout/hList7"/>
    <dgm:cxn modelId="{82B23707-A94A-42A2-A3A4-773439A882EA}" srcId="{88F8AB5E-CA84-4BD2-861E-8F9B33E905D7}" destId="{04FCB74C-FA56-46FA-8ED0-1327BC335266}" srcOrd="3" destOrd="0" parTransId="{55B088FC-2E86-4C76-BA06-F765A484BB27}" sibTransId="{69E6C7CC-C037-4CD3-A758-2B0A641377B1}"/>
    <dgm:cxn modelId="{80933D0B-27E6-4C1C-B394-CCF86EBAA214}" type="presOf" srcId="{04FCB74C-FA56-46FA-8ED0-1327BC335266}" destId="{91ADC6D3-D44D-44C6-989F-BA332D5B8284}" srcOrd="0" destOrd="0" presId="urn:microsoft.com/office/officeart/2005/8/layout/hList7"/>
    <dgm:cxn modelId="{9084740E-7AC3-402D-AFAE-DF0F71FFCD9D}" type="presOf" srcId="{A68827A2-1C0A-4ECC-A1A5-9741BE9701BD}" destId="{5B030122-7304-48EC-BD67-9756A634F9ED}" srcOrd="0" destOrd="0" presId="urn:microsoft.com/office/officeart/2005/8/layout/hList7"/>
    <dgm:cxn modelId="{413BFF20-36CB-4425-AA8C-E401574D43BE}" type="presOf" srcId="{DB498EB1-072E-4F77-BEC6-2E7874A2B5F5}" destId="{447AC698-4445-43C4-BAEC-2F212A1B7D7D}" srcOrd="1" destOrd="0" presId="urn:microsoft.com/office/officeart/2005/8/layout/hList7"/>
    <dgm:cxn modelId="{E11EE222-FB73-408E-BA19-FBCC33CDF908}" type="presOf" srcId="{04FCB74C-FA56-46FA-8ED0-1327BC335266}" destId="{7EF0A3B4-FA21-420F-B74D-64004DF674C3}" srcOrd="1" destOrd="0" presId="urn:microsoft.com/office/officeart/2005/8/layout/hList7"/>
    <dgm:cxn modelId="{648D782A-E4D5-47B1-9CCD-EBA4B49337AD}" srcId="{88F8AB5E-CA84-4BD2-861E-8F9B33E905D7}" destId="{58DC66F1-34B9-474C-905D-4F4482B66D5A}" srcOrd="1" destOrd="0" parTransId="{036F4A66-8F82-4D94-A70F-421A51B2E112}" sibTransId="{B423EA11-1538-49D1-9E7D-68C33093139D}"/>
    <dgm:cxn modelId="{2F7D1034-5560-472D-A253-347C66AC6785}" type="presOf" srcId="{3CF00C5C-29EC-4463-82B7-CAC507D0A5E3}" destId="{63BB9EEC-EDA0-4A83-909A-F571A8489759}" srcOrd="0" destOrd="0" presId="urn:microsoft.com/office/officeart/2005/8/layout/hList7"/>
    <dgm:cxn modelId="{390AB734-7D82-4B38-8A2A-8DE0F7A6D338}" type="presOf" srcId="{58DC66F1-34B9-474C-905D-4F4482B66D5A}" destId="{626A5C26-2486-48D1-AB4E-6DE11F91CD2E}" srcOrd="0" destOrd="0" presId="urn:microsoft.com/office/officeart/2005/8/layout/hList7"/>
    <dgm:cxn modelId="{2B99FE5E-B9FF-474C-B6C0-48045BE63531}" type="presOf" srcId="{B9ED6BFB-0BE6-42B0-969D-FE444D782A99}" destId="{D1A693DE-CC94-4D59-ADEE-E5A458D72CB2}" srcOrd="1" destOrd="0" presId="urn:microsoft.com/office/officeart/2005/8/layout/hList7"/>
    <dgm:cxn modelId="{8E4E9169-05B1-444D-8EB7-C4CD9CA44CCA}" type="presOf" srcId="{04F1AAF8-0B29-49EB-87C7-D3D0C68CFF17}" destId="{EA6B9706-3450-4DE3-AF2A-34AF24B6A99A}" srcOrd="1" destOrd="0" presId="urn:microsoft.com/office/officeart/2005/8/layout/hList7"/>
    <dgm:cxn modelId="{BF05E36B-ED78-4CF8-964B-36797CFFD0D9}" type="presOf" srcId="{88F8AB5E-CA84-4BD2-861E-8F9B33E905D7}" destId="{480799B1-E565-4253-A9CD-696876B2BB1F}" srcOrd="0" destOrd="0" presId="urn:microsoft.com/office/officeart/2005/8/layout/hList7"/>
    <dgm:cxn modelId="{61334A6D-254D-48CE-96CE-1A718A3E00A6}" type="presOf" srcId="{754A915D-F131-42E9-B3DB-5C6A4BA79041}" destId="{DE03BB62-009C-4040-B56B-EEC0DD72A961}" srcOrd="0" destOrd="0" presId="urn:microsoft.com/office/officeart/2005/8/layout/hList7"/>
    <dgm:cxn modelId="{F7E8726F-28D9-478E-A411-286BC06BE8DC}" type="presOf" srcId="{A6B35232-9ACD-4D19-8312-1BFF0D60EAAC}" destId="{9AEDE1E5-A85D-4FE9-BD25-8E7FD2B83800}" srcOrd="1" destOrd="0" presId="urn:microsoft.com/office/officeart/2005/8/layout/hList7"/>
    <dgm:cxn modelId="{63BD3B51-0A38-4C7E-95CF-8B941BAFCBE2}" srcId="{88F8AB5E-CA84-4BD2-861E-8F9B33E905D7}" destId="{3CF00C5C-29EC-4463-82B7-CAC507D0A5E3}" srcOrd="4" destOrd="0" parTransId="{B425EC2C-9245-4795-83E8-AD643A131550}" sibTransId="{A68827A2-1C0A-4ECC-A1A5-9741BE9701BD}"/>
    <dgm:cxn modelId="{D3F96151-8E22-4EBE-938F-DEB58A38D0C9}" type="presOf" srcId="{58DC66F1-34B9-474C-905D-4F4482B66D5A}" destId="{6BD6EF10-285D-4DA4-8D97-6AD48F876E77}" srcOrd="1" destOrd="0" presId="urn:microsoft.com/office/officeart/2005/8/layout/hList7"/>
    <dgm:cxn modelId="{93D66452-C14B-453B-99D8-086F5F951966}" srcId="{88F8AB5E-CA84-4BD2-861E-8F9B33E905D7}" destId="{04F1AAF8-0B29-49EB-87C7-D3D0C68CFF17}" srcOrd="6" destOrd="0" parTransId="{487BA369-62AB-4F10-BE8A-768E7042AB85}" sibTransId="{8A7E0F2B-8684-4064-911A-843E05FC7883}"/>
    <dgm:cxn modelId="{64E7AF57-C4AB-4BB6-A672-4DC68EB4EDCA}" type="presOf" srcId="{B9ED6BFB-0BE6-42B0-969D-FE444D782A99}" destId="{4A448D47-7C02-4256-81DE-1EE5366D0D8E}" srcOrd="0" destOrd="0" presId="urn:microsoft.com/office/officeart/2005/8/layout/hList7"/>
    <dgm:cxn modelId="{B8E1557D-D78E-4F93-9995-7F52C3385EA1}" srcId="{88F8AB5E-CA84-4BD2-861E-8F9B33E905D7}" destId="{A6B35232-9ACD-4D19-8312-1BFF0D60EAAC}" srcOrd="0" destOrd="0" parTransId="{B72AD9BE-CAFC-49EC-8DD5-9C926B78A605}" sibTransId="{55919C05-46E6-4C26-ACB2-16093A900693}"/>
    <dgm:cxn modelId="{2D5AE28B-C068-4E36-A39A-F9B75EEFE825}" type="presOf" srcId="{A6B35232-9ACD-4D19-8312-1BFF0D60EAAC}" destId="{A6185B43-19A7-4A8A-A221-43731ED1B4D0}" srcOrd="0" destOrd="0" presId="urn:microsoft.com/office/officeart/2005/8/layout/hList7"/>
    <dgm:cxn modelId="{0A93638C-2347-41E3-9600-D533A02B9897}" srcId="{88F8AB5E-CA84-4BD2-861E-8F9B33E905D7}" destId="{DB498EB1-072E-4F77-BEC6-2E7874A2B5F5}" srcOrd="5" destOrd="0" parTransId="{038EAEC8-C5EB-4321-9264-6EEFD44A0095}" sibTransId="{754A915D-F131-42E9-B3DB-5C6A4BA79041}"/>
    <dgm:cxn modelId="{3DA1BA90-4163-4217-BA1D-DA3659599D40}" type="presOf" srcId="{B423EA11-1538-49D1-9E7D-68C33093139D}" destId="{41988195-84DA-4A67-9D3C-53ECA07B45EF}" srcOrd="0" destOrd="0" presId="urn:microsoft.com/office/officeart/2005/8/layout/hList7"/>
    <dgm:cxn modelId="{955FA797-C973-457F-85FC-2B286EB069A7}" type="presOf" srcId="{3CF00C5C-29EC-4463-82B7-CAC507D0A5E3}" destId="{9DAA32E3-E5AB-4703-9326-9906395B87D4}" srcOrd="1" destOrd="0" presId="urn:microsoft.com/office/officeart/2005/8/layout/hList7"/>
    <dgm:cxn modelId="{B778A5AE-EA68-488A-9DAD-EB5ECFE49DA5}" type="presOf" srcId="{DB498EB1-072E-4F77-BEC6-2E7874A2B5F5}" destId="{371595B6-0550-405B-82FA-800B482D8E3F}" srcOrd="0" destOrd="0" presId="urn:microsoft.com/office/officeart/2005/8/layout/hList7"/>
    <dgm:cxn modelId="{4B0E04B1-2402-41B6-A396-6FBC90F66C66}" type="presOf" srcId="{7D17F78D-723E-4508-A96E-477E466AB1E5}" destId="{FA325D32-888D-45CA-90BF-7F33588AA3B0}" srcOrd="0" destOrd="0" presId="urn:microsoft.com/office/officeart/2005/8/layout/hList7"/>
    <dgm:cxn modelId="{CF4075CB-6DF9-414B-9F12-D51F868857E4}" type="presOf" srcId="{69E6C7CC-C037-4CD3-A758-2B0A641377B1}" destId="{AF0A17E4-EA50-4CBB-979C-96C8F208CDA1}" srcOrd="0" destOrd="0" presId="urn:microsoft.com/office/officeart/2005/8/layout/hList7"/>
    <dgm:cxn modelId="{65C814D5-FD8E-400A-B9D0-C72C2034686D}" srcId="{88F8AB5E-CA84-4BD2-861E-8F9B33E905D7}" destId="{B9ED6BFB-0BE6-42B0-969D-FE444D782A99}" srcOrd="2" destOrd="0" parTransId="{2141B839-577D-4A91-A89E-FB72D7A2A794}" sibTransId="{7D17F78D-723E-4508-A96E-477E466AB1E5}"/>
    <dgm:cxn modelId="{141BF8F0-A14E-4081-BCB4-6A603465DA20}" type="presOf" srcId="{55919C05-46E6-4C26-ACB2-16093A900693}" destId="{9B81AE9D-1BF3-4750-88E8-10AC8C9D08DA}" srcOrd="0" destOrd="0" presId="urn:microsoft.com/office/officeart/2005/8/layout/hList7"/>
    <dgm:cxn modelId="{675FB642-65E6-4574-905A-37CFB2A6D2D2}" type="presParOf" srcId="{480799B1-E565-4253-A9CD-696876B2BB1F}" destId="{E9A5631D-5D50-409B-A7E9-FF8B09F88BD7}" srcOrd="0" destOrd="0" presId="urn:microsoft.com/office/officeart/2005/8/layout/hList7"/>
    <dgm:cxn modelId="{ADD594D5-87D7-4C54-9FB8-87995F6E0370}" type="presParOf" srcId="{480799B1-E565-4253-A9CD-696876B2BB1F}" destId="{C3A3BCB2-F560-4244-B505-F45173B8395F}" srcOrd="1" destOrd="0" presId="urn:microsoft.com/office/officeart/2005/8/layout/hList7"/>
    <dgm:cxn modelId="{E1AD7224-9BDB-4D00-A067-BACFEEE12403}" type="presParOf" srcId="{C3A3BCB2-F560-4244-B505-F45173B8395F}" destId="{B0DD2655-657B-4769-8AB7-4F2C7D2A12EB}" srcOrd="0" destOrd="0" presId="urn:microsoft.com/office/officeart/2005/8/layout/hList7"/>
    <dgm:cxn modelId="{45781E15-34CF-4C6E-8810-944AD8FE782F}" type="presParOf" srcId="{B0DD2655-657B-4769-8AB7-4F2C7D2A12EB}" destId="{A6185B43-19A7-4A8A-A221-43731ED1B4D0}" srcOrd="0" destOrd="0" presId="urn:microsoft.com/office/officeart/2005/8/layout/hList7"/>
    <dgm:cxn modelId="{AC957CE0-8AFA-466E-AE7E-C759D9A67254}" type="presParOf" srcId="{B0DD2655-657B-4769-8AB7-4F2C7D2A12EB}" destId="{9AEDE1E5-A85D-4FE9-BD25-8E7FD2B83800}" srcOrd="1" destOrd="0" presId="urn:microsoft.com/office/officeart/2005/8/layout/hList7"/>
    <dgm:cxn modelId="{4E7A9F43-B341-4D07-B552-91C70D660F6E}" type="presParOf" srcId="{B0DD2655-657B-4769-8AB7-4F2C7D2A12EB}" destId="{308381DD-745D-460D-B161-2EE6D519F539}" srcOrd="2" destOrd="0" presId="urn:microsoft.com/office/officeart/2005/8/layout/hList7"/>
    <dgm:cxn modelId="{B7E84DCA-C5AC-461C-BB47-D0039DBEC209}" type="presParOf" srcId="{B0DD2655-657B-4769-8AB7-4F2C7D2A12EB}" destId="{9F1E87B2-D07E-42AB-B44F-8B8F8893B424}" srcOrd="3" destOrd="0" presId="urn:microsoft.com/office/officeart/2005/8/layout/hList7"/>
    <dgm:cxn modelId="{9D56DF88-722C-45AD-9D50-D1C587CFAA3A}" type="presParOf" srcId="{C3A3BCB2-F560-4244-B505-F45173B8395F}" destId="{9B81AE9D-1BF3-4750-88E8-10AC8C9D08DA}" srcOrd="1" destOrd="0" presId="urn:microsoft.com/office/officeart/2005/8/layout/hList7"/>
    <dgm:cxn modelId="{F7A23C03-F3B5-4A83-866B-2EB2692DEACD}" type="presParOf" srcId="{C3A3BCB2-F560-4244-B505-F45173B8395F}" destId="{19A0DBCB-4E00-46FB-966A-C473CAE12A1A}" srcOrd="2" destOrd="0" presId="urn:microsoft.com/office/officeart/2005/8/layout/hList7"/>
    <dgm:cxn modelId="{6AF968F7-3894-48A8-81B9-023585D9B855}" type="presParOf" srcId="{19A0DBCB-4E00-46FB-966A-C473CAE12A1A}" destId="{626A5C26-2486-48D1-AB4E-6DE11F91CD2E}" srcOrd="0" destOrd="0" presId="urn:microsoft.com/office/officeart/2005/8/layout/hList7"/>
    <dgm:cxn modelId="{D9A66D4E-3EE1-4799-BC49-A03DFD542EFD}" type="presParOf" srcId="{19A0DBCB-4E00-46FB-966A-C473CAE12A1A}" destId="{6BD6EF10-285D-4DA4-8D97-6AD48F876E77}" srcOrd="1" destOrd="0" presId="urn:microsoft.com/office/officeart/2005/8/layout/hList7"/>
    <dgm:cxn modelId="{7FBB2483-3DF5-4768-9DC5-BF233FDC3FBC}" type="presParOf" srcId="{19A0DBCB-4E00-46FB-966A-C473CAE12A1A}" destId="{D0841F88-9291-407D-A44B-76A86E53EF39}" srcOrd="2" destOrd="0" presId="urn:microsoft.com/office/officeart/2005/8/layout/hList7"/>
    <dgm:cxn modelId="{A24A1F95-582C-41A9-874C-CF9B905FB8D0}" type="presParOf" srcId="{19A0DBCB-4E00-46FB-966A-C473CAE12A1A}" destId="{3574DFD4-30ED-4A59-B956-FB2F46D85AE9}" srcOrd="3" destOrd="0" presId="urn:microsoft.com/office/officeart/2005/8/layout/hList7"/>
    <dgm:cxn modelId="{44C35287-46E4-44EB-8BAA-60E69A948497}" type="presParOf" srcId="{C3A3BCB2-F560-4244-B505-F45173B8395F}" destId="{41988195-84DA-4A67-9D3C-53ECA07B45EF}" srcOrd="3" destOrd="0" presId="urn:microsoft.com/office/officeart/2005/8/layout/hList7"/>
    <dgm:cxn modelId="{4D8434FA-588F-4B00-A700-9FB7069EFDD9}" type="presParOf" srcId="{C3A3BCB2-F560-4244-B505-F45173B8395F}" destId="{CB708FF5-8339-4E7A-9AF8-0F9B5AB1ED61}" srcOrd="4" destOrd="0" presId="urn:microsoft.com/office/officeart/2005/8/layout/hList7"/>
    <dgm:cxn modelId="{B4D68A06-68A8-415F-AA8C-4B454BE39E5E}" type="presParOf" srcId="{CB708FF5-8339-4E7A-9AF8-0F9B5AB1ED61}" destId="{4A448D47-7C02-4256-81DE-1EE5366D0D8E}" srcOrd="0" destOrd="0" presId="urn:microsoft.com/office/officeart/2005/8/layout/hList7"/>
    <dgm:cxn modelId="{259FFB59-54E9-48DC-BCCD-2A8423F2625E}" type="presParOf" srcId="{CB708FF5-8339-4E7A-9AF8-0F9B5AB1ED61}" destId="{D1A693DE-CC94-4D59-ADEE-E5A458D72CB2}" srcOrd="1" destOrd="0" presId="urn:microsoft.com/office/officeart/2005/8/layout/hList7"/>
    <dgm:cxn modelId="{8AF07F2C-6A22-4B39-88C3-CAC6EE5D9E16}" type="presParOf" srcId="{CB708FF5-8339-4E7A-9AF8-0F9B5AB1ED61}" destId="{FED970A2-907F-4C3C-89AA-990AD371DA48}" srcOrd="2" destOrd="0" presId="urn:microsoft.com/office/officeart/2005/8/layout/hList7"/>
    <dgm:cxn modelId="{C56E13B2-5A63-41B5-9C6B-3F55BA24F4CD}" type="presParOf" srcId="{CB708FF5-8339-4E7A-9AF8-0F9B5AB1ED61}" destId="{0CF4DE2C-EADB-4E53-BD5C-0D9185F07D2B}" srcOrd="3" destOrd="0" presId="urn:microsoft.com/office/officeart/2005/8/layout/hList7"/>
    <dgm:cxn modelId="{49B9FFF6-2FF8-4981-8DEF-FC08298FA83F}" type="presParOf" srcId="{C3A3BCB2-F560-4244-B505-F45173B8395F}" destId="{FA325D32-888D-45CA-90BF-7F33588AA3B0}" srcOrd="5" destOrd="0" presId="urn:microsoft.com/office/officeart/2005/8/layout/hList7"/>
    <dgm:cxn modelId="{9AA66ED4-5022-4551-8F74-D8ECEDDEC03A}" type="presParOf" srcId="{C3A3BCB2-F560-4244-B505-F45173B8395F}" destId="{4E569E87-0BD2-4F98-B57C-B2333D72079B}" srcOrd="6" destOrd="0" presId="urn:microsoft.com/office/officeart/2005/8/layout/hList7"/>
    <dgm:cxn modelId="{D17292DB-7984-4669-913B-CCC1F36E6F9A}" type="presParOf" srcId="{4E569E87-0BD2-4F98-B57C-B2333D72079B}" destId="{91ADC6D3-D44D-44C6-989F-BA332D5B8284}" srcOrd="0" destOrd="0" presId="urn:microsoft.com/office/officeart/2005/8/layout/hList7"/>
    <dgm:cxn modelId="{1532AA7E-0610-4D39-9E6D-91D6B5FD937C}" type="presParOf" srcId="{4E569E87-0BD2-4F98-B57C-B2333D72079B}" destId="{7EF0A3B4-FA21-420F-B74D-64004DF674C3}" srcOrd="1" destOrd="0" presId="urn:microsoft.com/office/officeart/2005/8/layout/hList7"/>
    <dgm:cxn modelId="{2217AD85-8FE2-46D7-BE88-9D4BC4ABB4DF}" type="presParOf" srcId="{4E569E87-0BD2-4F98-B57C-B2333D72079B}" destId="{E3A8EE35-572F-4731-A072-887A46B0E2F2}" srcOrd="2" destOrd="0" presId="urn:microsoft.com/office/officeart/2005/8/layout/hList7"/>
    <dgm:cxn modelId="{2590AD55-6AFE-40F4-9BF2-55FF3389CF24}" type="presParOf" srcId="{4E569E87-0BD2-4F98-B57C-B2333D72079B}" destId="{BDB2DEE4-3EDB-4466-B7F0-C1A0510F9687}" srcOrd="3" destOrd="0" presId="urn:microsoft.com/office/officeart/2005/8/layout/hList7"/>
    <dgm:cxn modelId="{A2EC2669-C5D0-4EF4-B49D-5DD478219D82}" type="presParOf" srcId="{C3A3BCB2-F560-4244-B505-F45173B8395F}" destId="{AF0A17E4-EA50-4CBB-979C-96C8F208CDA1}" srcOrd="7" destOrd="0" presId="urn:microsoft.com/office/officeart/2005/8/layout/hList7"/>
    <dgm:cxn modelId="{DC5B8B9F-8800-4640-94B2-967722E3361D}" type="presParOf" srcId="{C3A3BCB2-F560-4244-B505-F45173B8395F}" destId="{FBC5D3E6-52CA-4697-B383-DD55978FD337}" srcOrd="8" destOrd="0" presId="urn:microsoft.com/office/officeart/2005/8/layout/hList7"/>
    <dgm:cxn modelId="{2995EB18-7CAE-490A-AA4D-CCF5E7F0E195}" type="presParOf" srcId="{FBC5D3E6-52CA-4697-B383-DD55978FD337}" destId="{63BB9EEC-EDA0-4A83-909A-F571A8489759}" srcOrd="0" destOrd="0" presId="urn:microsoft.com/office/officeart/2005/8/layout/hList7"/>
    <dgm:cxn modelId="{A201F658-91A9-456C-9402-668E4E1C03C7}" type="presParOf" srcId="{FBC5D3E6-52CA-4697-B383-DD55978FD337}" destId="{9DAA32E3-E5AB-4703-9326-9906395B87D4}" srcOrd="1" destOrd="0" presId="urn:microsoft.com/office/officeart/2005/8/layout/hList7"/>
    <dgm:cxn modelId="{BB6175B3-13BD-4E4D-90DD-C82644AD3353}" type="presParOf" srcId="{FBC5D3E6-52CA-4697-B383-DD55978FD337}" destId="{F3DBFE8A-AA87-4A0E-929B-E242096DA15A}" srcOrd="2" destOrd="0" presId="urn:microsoft.com/office/officeart/2005/8/layout/hList7"/>
    <dgm:cxn modelId="{B6F8A41D-B681-4E82-BEDD-7CE4219B96CA}" type="presParOf" srcId="{FBC5D3E6-52CA-4697-B383-DD55978FD337}" destId="{4DC1DB79-C544-46E9-BAB5-3EA392D6661E}" srcOrd="3" destOrd="0" presId="urn:microsoft.com/office/officeart/2005/8/layout/hList7"/>
    <dgm:cxn modelId="{0A12D4E2-4FB8-4BA1-909A-B2089F0EE2F8}" type="presParOf" srcId="{C3A3BCB2-F560-4244-B505-F45173B8395F}" destId="{5B030122-7304-48EC-BD67-9756A634F9ED}" srcOrd="9" destOrd="0" presId="urn:microsoft.com/office/officeart/2005/8/layout/hList7"/>
    <dgm:cxn modelId="{740BA12E-D29F-4E14-83EE-C6091E05D9A5}" type="presParOf" srcId="{C3A3BCB2-F560-4244-B505-F45173B8395F}" destId="{1CCA5522-83F8-42D8-9881-59FBC296D19A}" srcOrd="10" destOrd="0" presId="urn:microsoft.com/office/officeart/2005/8/layout/hList7"/>
    <dgm:cxn modelId="{10C0E797-263F-4824-A3F5-728F67447681}" type="presParOf" srcId="{1CCA5522-83F8-42D8-9881-59FBC296D19A}" destId="{371595B6-0550-405B-82FA-800B482D8E3F}" srcOrd="0" destOrd="0" presId="urn:microsoft.com/office/officeart/2005/8/layout/hList7"/>
    <dgm:cxn modelId="{38E0D166-28B2-4539-B2D7-07BB21358E6B}" type="presParOf" srcId="{1CCA5522-83F8-42D8-9881-59FBC296D19A}" destId="{447AC698-4445-43C4-BAEC-2F212A1B7D7D}" srcOrd="1" destOrd="0" presId="urn:microsoft.com/office/officeart/2005/8/layout/hList7"/>
    <dgm:cxn modelId="{B1A73424-9594-41AE-AAE5-455C69235B6A}" type="presParOf" srcId="{1CCA5522-83F8-42D8-9881-59FBC296D19A}" destId="{20EB515C-CBE4-4FAE-86C0-5ED8AD6B3F79}" srcOrd="2" destOrd="0" presId="urn:microsoft.com/office/officeart/2005/8/layout/hList7"/>
    <dgm:cxn modelId="{9A926DB6-AF04-4537-8C5E-75CD0B802E33}" type="presParOf" srcId="{1CCA5522-83F8-42D8-9881-59FBC296D19A}" destId="{0D2A272C-E0E2-4423-8D7D-A8D60A4E4C76}" srcOrd="3" destOrd="0" presId="urn:microsoft.com/office/officeart/2005/8/layout/hList7"/>
    <dgm:cxn modelId="{C54DD84C-0260-4E0B-9C1D-4CBD6845E7A7}" type="presParOf" srcId="{C3A3BCB2-F560-4244-B505-F45173B8395F}" destId="{DE03BB62-009C-4040-B56B-EEC0DD72A961}" srcOrd="11" destOrd="0" presId="urn:microsoft.com/office/officeart/2005/8/layout/hList7"/>
    <dgm:cxn modelId="{C451E45F-953A-49F7-BDC6-EC1063442410}" type="presParOf" srcId="{C3A3BCB2-F560-4244-B505-F45173B8395F}" destId="{B242F110-A982-436B-8A6F-445DFEA7E08B}" srcOrd="12" destOrd="0" presId="urn:microsoft.com/office/officeart/2005/8/layout/hList7"/>
    <dgm:cxn modelId="{B7702656-2BB4-4649-83A9-2CB7CF60A046}" type="presParOf" srcId="{B242F110-A982-436B-8A6F-445DFEA7E08B}" destId="{C907151B-A3BA-47ED-A164-8CD2B1D30C0A}" srcOrd="0" destOrd="0" presId="urn:microsoft.com/office/officeart/2005/8/layout/hList7"/>
    <dgm:cxn modelId="{D6BCC778-1865-4C6B-9C21-797DBE6A1B16}" type="presParOf" srcId="{B242F110-A982-436B-8A6F-445DFEA7E08B}" destId="{EA6B9706-3450-4DE3-AF2A-34AF24B6A99A}" srcOrd="1" destOrd="0" presId="urn:microsoft.com/office/officeart/2005/8/layout/hList7"/>
    <dgm:cxn modelId="{C3CED5BA-61DC-44C9-9E61-164E7B87FD8A}" type="presParOf" srcId="{B242F110-A982-436B-8A6F-445DFEA7E08B}" destId="{F210D44F-B2BF-4F1A-9F24-CE40C787FED6}" srcOrd="2" destOrd="0" presId="urn:microsoft.com/office/officeart/2005/8/layout/hList7"/>
    <dgm:cxn modelId="{5B8BF167-45E6-4506-BD9F-6DC6E9ECB924}" type="presParOf" srcId="{B242F110-A982-436B-8A6F-445DFEA7E08B}" destId="{E99D0B94-C011-4A67-8B82-9635DFEBE09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347B3A-AC42-4920-BC93-9EF312A1E77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2C39F3-98F2-4FC9-B46D-34D91F4F512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/>
            <a:t>Inversion of control</a:t>
          </a:r>
          <a:endParaRPr lang="en-US"/>
        </a:p>
      </dgm:t>
    </dgm:pt>
    <dgm:pt modelId="{36882B18-B59A-4EAD-B638-E309650C6DD2}" type="parTrans" cxnId="{9A47CFD3-17E1-49BB-9AEB-C75A4974158F}">
      <dgm:prSet/>
      <dgm:spPr/>
      <dgm:t>
        <a:bodyPr/>
        <a:lstStyle/>
        <a:p>
          <a:endParaRPr lang="en-US"/>
        </a:p>
      </dgm:t>
    </dgm:pt>
    <dgm:pt modelId="{676AF985-A5F6-4E2A-97ED-FE39C1D97B5F}" type="sibTrans" cxnId="{9A47CFD3-17E1-49BB-9AEB-C75A4974158F}">
      <dgm:prSet/>
      <dgm:spPr/>
      <dgm:t>
        <a:bodyPr/>
        <a:lstStyle/>
        <a:p>
          <a:endParaRPr lang="en-US"/>
        </a:p>
      </dgm:t>
    </dgm:pt>
    <dgm:pt modelId="{05FA7AC1-61B4-4967-A5F0-4C809D9183E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 dirty="0"/>
            <a:t>Repeatable</a:t>
          </a:r>
          <a:endParaRPr lang="en-US" dirty="0"/>
        </a:p>
      </dgm:t>
    </dgm:pt>
    <dgm:pt modelId="{3F9EB2C3-6FA4-4C58-9AD4-4B315C015369}" type="parTrans" cxnId="{792D2074-0858-41D3-B4A5-551F16B12935}">
      <dgm:prSet/>
      <dgm:spPr/>
      <dgm:t>
        <a:bodyPr/>
        <a:lstStyle/>
        <a:p>
          <a:endParaRPr lang="en-US"/>
        </a:p>
      </dgm:t>
    </dgm:pt>
    <dgm:pt modelId="{2AB92FBC-E667-4238-9335-61E287A6A0FC}" type="sibTrans" cxnId="{792D2074-0858-41D3-B4A5-551F16B12935}">
      <dgm:prSet/>
      <dgm:spPr/>
      <dgm:t>
        <a:bodyPr/>
        <a:lstStyle/>
        <a:p>
          <a:endParaRPr lang="en-US"/>
        </a:p>
      </dgm:t>
    </dgm:pt>
    <dgm:pt modelId="{DABDCB61-B7A5-4AEA-A3DC-EF71ECDD4CF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 dirty="0"/>
            <a:t>Can be integrated with Source Control</a:t>
          </a:r>
          <a:endParaRPr lang="en-US" dirty="0"/>
        </a:p>
      </dgm:t>
    </dgm:pt>
    <dgm:pt modelId="{912BC2A1-8B53-47E0-B43D-59E39DD7E40C}" type="parTrans" cxnId="{0183285F-4F00-48E1-8D33-09A38D39D43F}">
      <dgm:prSet/>
      <dgm:spPr/>
      <dgm:t>
        <a:bodyPr/>
        <a:lstStyle/>
        <a:p>
          <a:endParaRPr lang="en-US"/>
        </a:p>
      </dgm:t>
    </dgm:pt>
    <dgm:pt modelId="{4860873D-3A96-4CA2-8094-7F00C738B0BC}" type="sibTrans" cxnId="{0183285F-4F00-48E1-8D33-09A38D39D43F}">
      <dgm:prSet/>
      <dgm:spPr/>
      <dgm:t>
        <a:bodyPr/>
        <a:lstStyle/>
        <a:p>
          <a:endParaRPr lang="en-US"/>
        </a:p>
      </dgm:t>
    </dgm:pt>
    <dgm:pt modelId="{96CA9D84-A78D-42C7-9158-BAB0983309A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 dirty="0"/>
            <a:t>Contributes to Documentation</a:t>
          </a:r>
          <a:endParaRPr lang="en-US" dirty="0"/>
        </a:p>
      </dgm:t>
    </dgm:pt>
    <dgm:pt modelId="{E28423A3-460E-48CF-854C-40DDABCC1AE6}" type="parTrans" cxnId="{2EDED04A-B70C-4D26-86F6-BA260245C971}">
      <dgm:prSet/>
      <dgm:spPr/>
      <dgm:t>
        <a:bodyPr/>
        <a:lstStyle/>
        <a:p>
          <a:endParaRPr lang="en-US"/>
        </a:p>
      </dgm:t>
    </dgm:pt>
    <dgm:pt modelId="{A5BE84AB-2604-42DB-AD7D-2A81CA6CC021}" type="sibTrans" cxnId="{2EDED04A-B70C-4D26-86F6-BA260245C971}">
      <dgm:prSet/>
      <dgm:spPr/>
      <dgm:t>
        <a:bodyPr/>
        <a:lstStyle/>
        <a:p>
          <a:endParaRPr lang="en-US"/>
        </a:p>
      </dgm:t>
    </dgm:pt>
    <dgm:pt modelId="{71E39FDB-9DFB-4689-A527-39397B3403E1}" type="pres">
      <dgm:prSet presAssocID="{DF347B3A-AC42-4920-BC93-9EF312A1E778}" presName="root" presStyleCnt="0">
        <dgm:presLayoutVars>
          <dgm:dir/>
          <dgm:resizeHandles val="exact"/>
        </dgm:presLayoutVars>
      </dgm:prSet>
      <dgm:spPr/>
    </dgm:pt>
    <dgm:pt modelId="{6A5CF1BF-F66B-443E-8DC5-01F19793FF8F}" type="pres">
      <dgm:prSet presAssocID="{2F2C39F3-98F2-4FC9-B46D-34D91F4F5126}" presName="compNode" presStyleCnt="0"/>
      <dgm:spPr/>
    </dgm:pt>
    <dgm:pt modelId="{55610063-C921-4C91-8E1F-8587DDC50207}" type="pres">
      <dgm:prSet presAssocID="{2F2C39F3-98F2-4FC9-B46D-34D91F4F5126}" presName="bgRect" presStyleLbl="bgShp" presStyleIdx="0" presStyleCnt="4"/>
      <dgm:spPr>
        <a:solidFill>
          <a:schemeClr val="bg2"/>
        </a:solidFill>
      </dgm:spPr>
    </dgm:pt>
    <dgm:pt modelId="{A49FE851-BE44-4E85-BFBD-BDA62A6B3D9C}" type="pres">
      <dgm:prSet presAssocID="{2F2C39F3-98F2-4FC9-B46D-34D91F4F51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059AED6-C6E4-4112-8414-96131A978F2B}" type="pres">
      <dgm:prSet presAssocID="{2F2C39F3-98F2-4FC9-B46D-34D91F4F5126}" presName="spaceRect" presStyleCnt="0"/>
      <dgm:spPr/>
    </dgm:pt>
    <dgm:pt modelId="{9CC1C4D1-C150-4888-84A2-6A8BFD1B3F1E}" type="pres">
      <dgm:prSet presAssocID="{2F2C39F3-98F2-4FC9-B46D-34D91F4F5126}" presName="parTx" presStyleLbl="revTx" presStyleIdx="0" presStyleCnt="4">
        <dgm:presLayoutVars>
          <dgm:chMax val="0"/>
          <dgm:chPref val="0"/>
        </dgm:presLayoutVars>
      </dgm:prSet>
      <dgm:spPr/>
    </dgm:pt>
    <dgm:pt modelId="{08C35B61-169A-4CC3-97E9-2AE13C725101}" type="pres">
      <dgm:prSet presAssocID="{676AF985-A5F6-4E2A-97ED-FE39C1D97B5F}" presName="sibTrans" presStyleCnt="0"/>
      <dgm:spPr/>
    </dgm:pt>
    <dgm:pt modelId="{7CC09274-CA21-444F-AD3B-54949BD0E885}" type="pres">
      <dgm:prSet presAssocID="{05FA7AC1-61B4-4967-A5F0-4C809D9183E7}" presName="compNode" presStyleCnt="0"/>
      <dgm:spPr/>
    </dgm:pt>
    <dgm:pt modelId="{A778DF66-9623-4CAE-BFC2-5BCB909E60ED}" type="pres">
      <dgm:prSet presAssocID="{05FA7AC1-61B4-4967-A5F0-4C809D9183E7}" presName="bgRect" presStyleLbl="bgShp" presStyleIdx="1" presStyleCnt="4"/>
      <dgm:spPr>
        <a:solidFill>
          <a:schemeClr val="bg2"/>
        </a:solidFill>
      </dgm:spPr>
    </dgm:pt>
    <dgm:pt modelId="{28BC37D9-EA40-44ED-A7E9-1B329B684490}" type="pres">
      <dgm:prSet presAssocID="{05FA7AC1-61B4-4967-A5F0-4C809D9183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589E5C80-BD31-4FA1-BDD4-55003B382552}" type="pres">
      <dgm:prSet presAssocID="{05FA7AC1-61B4-4967-A5F0-4C809D9183E7}" presName="spaceRect" presStyleCnt="0"/>
      <dgm:spPr/>
    </dgm:pt>
    <dgm:pt modelId="{1958BF56-5D37-40E6-B05C-08BB0EAD2D89}" type="pres">
      <dgm:prSet presAssocID="{05FA7AC1-61B4-4967-A5F0-4C809D9183E7}" presName="parTx" presStyleLbl="revTx" presStyleIdx="1" presStyleCnt="4">
        <dgm:presLayoutVars>
          <dgm:chMax val="0"/>
          <dgm:chPref val="0"/>
        </dgm:presLayoutVars>
      </dgm:prSet>
      <dgm:spPr/>
    </dgm:pt>
    <dgm:pt modelId="{93136BFE-77BC-4414-A233-9125E1CBF5AC}" type="pres">
      <dgm:prSet presAssocID="{2AB92FBC-E667-4238-9335-61E287A6A0FC}" presName="sibTrans" presStyleCnt="0"/>
      <dgm:spPr/>
    </dgm:pt>
    <dgm:pt modelId="{0AE06A8F-65ED-404F-8C99-6D84201D476A}" type="pres">
      <dgm:prSet presAssocID="{DABDCB61-B7A5-4AEA-A3DC-EF71ECDD4CF5}" presName="compNode" presStyleCnt="0"/>
      <dgm:spPr/>
    </dgm:pt>
    <dgm:pt modelId="{0468FDDB-FA44-4518-9B6C-6AAC1F1AF252}" type="pres">
      <dgm:prSet presAssocID="{DABDCB61-B7A5-4AEA-A3DC-EF71ECDD4CF5}" presName="bgRect" presStyleLbl="bgShp" presStyleIdx="2" presStyleCnt="4"/>
      <dgm:spPr>
        <a:solidFill>
          <a:schemeClr val="bg2"/>
        </a:solidFill>
      </dgm:spPr>
    </dgm:pt>
    <dgm:pt modelId="{9BE11F89-C804-49A0-8DC9-A6862D33DF2E}" type="pres">
      <dgm:prSet presAssocID="{DABDCB61-B7A5-4AEA-A3DC-EF71ECDD4C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8883AC6-7869-4683-8ADC-0E209AA47E82}" type="pres">
      <dgm:prSet presAssocID="{DABDCB61-B7A5-4AEA-A3DC-EF71ECDD4CF5}" presName="spaceRect" presStyleCnt="0"/>
      <dgm:spPr/>
    </dgm:pt>
    <dgm:pt modelId="{BAF2B479-1B85-454C-9744-5BDD04AA50DF}" type="pres">
      <dgm:prSet presAssocID="{DABDCB61-B7A5-4AEA-A3DC-EF71ECDD4CF5}" presName="parTx" presStyleLbl="revTx" presStyleIdx="2" presStyleCnt="4">
        <dgm:presLayoutVars>
          <dgm:chMax val="0"/>
          <dgm:chPref val="0"/>
        </dgm:presLayoutVars>
      </dgm:prSet>
      <dgm:spPr/>
    </dgm:pt>
    <dgm:pt modelId="{B06F427A-5EAF-4310-AC09-FE54AB75D7BF}" type="pres">
      <dgm:prSet presAssocID="{4860873D-3A96-4CA2-8094-7F00C738B0BC}" presName="sibTrans" presStyleCnt="0"/>
      <dgm:spPr/>
    </dgm:pt>
    <dgm:pt modelId="{D6C311A5-D97E-4628-90F1-A637BAB9432D}" type="pres">
      <dgm:prSet presAssocID="{96CA9D84-A78D-42C7-9158-BAB0983309A5}" presName="compNode" presStyleCnt="0"/>
      <dgm:spPr/>
    </dgm:pt>
    <dgm:pt modelId="{29FC2DB5-2540-4A42-A0BC-1B7E0AA2F26E}" type="pres">
      <dgm:prSet presAssocID="{96CA9D84-A78D-42C7-9158-BAB0983309A5}" presName="bgRect" presStyleLbl="bgShp" presStyleIdx="3" presStyleCnt="4"/>
      <dgm:spPr>
        <a:solidFill>
          <a:schemeClr val="bg2"/>
        </a:solidFill>
      </dgm:spPr>
    </dgm:pt>
    <dgm:pt modelId="{6629D737-907A-4BE6-89B0-CFD5222CC2C3}" type="pres">
      <dgm:prSet presAssocID="{96CA9D84-A78D-42C7-9158-BAB0983309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DF37067-B4BC-4272-9633-6C797EEF484A}" type="pres">
      <dgm:prSet presAssocID="{96CA9D84-A78D-42C7-9158-BAB0983309A5}" presName="spaceRect" presStyleCnt="0"/>
      <dgm:spPr/>
    </dgm:pt>
    <dgm:pt modelId="{14C93C87-FEEA-46FD-B8BC-1B9A777BAEAB}" type="pres">
      <dgm:prSet presAssocID="{96CA9D84-A78D-42C7-9158-BAB0983309A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571DE3C-17B6-4255-A8A4-69C24EB52CD9}" type="presOf" srcId="{DABDCB61-B7A5-4AEA-A3DC-EF71ECDD4CF5}" destId="{BAF2B479-1B85-454C-9744-5BDD04AA50DF}" srcOrd="0" destOrd="0" presId="urn:microsoft.com/office/officeart/2018/2/layout/IconVerticalSolidList"/>
    <dgm:cxn modelId="{0183285F-4F00-48E1-8D33-09A38D39D43F}" srcId="{DF347B3A-AC42-4920-BC93-9EF312A1E778}" destId="{DABDCB61-B7A5-4AEA-A3DC-EF71ECDD4CF5}" srcOrd="2" destOrd="0" parTransId="{912BC2A1-8B53-47E0-B43D-59E39DD7E40C}" sibTransId="{4860873D-3A96-4CA2-8094-7F00C738B0BC}"/>
    <dgm:cxn modelId="{2EDED04A-B70C-4D26-86F6-BA260245C971}" srcId="{DF347B3A-AC42-4920-BC93-9EF312A1E778}" destId="{96CA9D84-A78D-42C7-9158-BAB0983309A5}" srcOrd="3" destOrd="0" parTransId="{E28423A3-460E-48CF-854C-40DDABCC1AE6}" sibTransId="{A5BE84AB-2604-42DB-AD7D-2A81CA6CC021}"/>
    <dgm:cxn modelId="{8FA87651-6067-4569-A65E-518DC75864B4}" type="presOf" srcId="{96CA9D84-A78D-42C7-9158-BAB0983309A5}" destId="{14C93C87-FEEA-46FD-B8BC-1B9A777BAEAB}" srcOrd="0" destOrd="0" presId="urn:microsoft.com/office/officeart/2018/2/layout/IconVerticalSolidList"/>
    <dgm:cxn modelId="{792D2074-0858-41D3-B4A5-551F16B12935}" srcId="{DF347B3A-AC42-4920-BC93-9EF312A1E778}" destId="{05FA7AC1-61B4-4967-A5F0-4C809D9183E7}" srcOrd="1" destOrd="0" parTransId="{3F9EB2C3-6FA4-4C58-9AD4-4B315C015369}" sibTransId="{2AB92FBC-E667-4238-9335-61E287A6A0FC}"/>
    <dgm:cxn modelId="{E88ED977-7F94-4119-9833-07ECDB085EA3}" type="presOf" srcId="{05FA7AC1-61B4-4967-A5F0-4C809D9183E7}" destId="{1958BF56-5D37-40E6-B05C-08BB0EAD2D89}" srcOrd="0" destOrd="0" presId="urn:microsoft.com/office/officeart/2018/2/layout/IconVerticalSolidList"/>
    <dgm:cxn modelId="{8967AAB7-E976-423D-8309-E0A9F20125D5}" type="presOf" srcId="{DF347B3A-AC42-4920-BC93-9EF312A1E778}" destId="{71E39FDB-9DFB-4689-A527-39397B3403E1}" srcOrd="0" destOrd="0" presId="urn:microsoft.com/office/officeart/2018/2/layout/IconVerticalSolidList"/>
    <dgm:cxn modelId="{E14B9EC9-0F50-4ED6-A2D7-C52F472185C3}" type="presOf" srcId="{2F2C39F3-98F2-4FC9-B46D-34D91F4F5126}" destId="{9CC1C4D1-C150-4888-84A2-6A8BFD1B3F1E}" srcOrd="0" destOrd="0" presId="urn:microsoft.com/office/officeart/2018/2/layout/IconVerticalSolidList"/>
    <dgm:cxn modelId="{9A47CFD3-17E1-49BB-9AEB-C75A4974158F}" srcId="{DF347B3A-AC42-4920-BC93-9EF312A1E778}" destId="{2F2C39F3-98F2-4FC9-B46D-34D91F4F5126}" srcOrd="0" destOrd="0" parTransId="{36882B18-B59A-4EAD-B638-E309650C6DD2}" sibTransId="{676AF985-A5F6-4E2A-97ED-FE39C1D97B5F}"/>
    <dgm:cxn modelId="{7445831A-610E-4ED2-9B35-13646023DB2D}" type="presParOf" srcId="{71E39FDB-9DFB-4689-A527-39397B3403E1}" destId="{6A5CF1BF-F66B-443E-8DC5-01F19793FF8F}" srcOrd="0" destOrd="0" presId="urn:microsoft.com/office/officeart/2018/2/layout/IconVerticalSolidList"/>
    <dgm:cxn modelId="{4755A32E-1A33-4784-A3B8-D62241FBE0B6}" type="presParOf" srcId="{6A5CF1BF-F66B-443E-8DC5-01F19793FF8F}" destId="{55610063-C921-4C91-8E1F-8587DDC50207}" srcOrd="0" destOrd="0" presId="urn:microsoft.com/office/officeart/2018/2/layout/IconVerticalSolidList"/>
    <dgm:cxn modelId="{0366DA17-1426-4A43-8D9F-0265E15B870C}" type="presParOf" srcId="{6A5CF1BF-F66B-443E-8DC5-01F19793FF8F}" destId="{A49FE851-BE44-4E85-BFBD-BDA62A6B3D9C}" srcOrd="1" destOrd="0" presId="urn:microsoft.com/office/officeart/2018/2/layout/IconVerticalSolidList"/>
    <dgm:cxn modelId="{E754BBB6-84A7-4A1F-8174-10742004CEF1}" type="presParOf" srcId="{6A5CF1BF-F66B-443E-8DC5-01F19793FF8F}" destId="{7059AED6-C6E4-4112-8414-96131A978F2B}" srcOrd="2" destOrd="0" presId="urn:microsoft.com/office/officeart/2018/2/layout/IconVerticalSolidList"/>
    <dgm:cxn modelId="{A377C578-C47B-4115-82E1-28EEA80FBC92}" type="presParOf" srcId="{6A5CF1BF-F66B-443E-8DC5-01F19793FF8F}" destId="{9CC1C4D1-C150-4888-84A2-6A8BFD1B3F1E}" srcOrd="3" destOrd="0" presId="urn:microsoft.com/office/officeart/2018/2/layout/IconVerticalSolidList"/>
    <dgm:cxn modelId="{6F3E932B-A453-49A3-BB7C-CBAF2EA50C4B}" type="presParOf" srcId="{71E39FDB-9DFB-4689-A527-39397B3403E1}" destId="{08C35B61-169A-4CC3-97E9-2AE13C725101}" srcOrd="1" destOrd="0" presId="urn:microsoft.com/office/officeart/2018/2/layout/IconVerticalSolidList"/>
    <dgm:cxn modelId="{B01A09C3-CD25-44A6-BD61-BD2DBB74A070}" type="presParOf" srcId="{71E39FDB-9DFB-4689-A527-39397B3403E1}" destId="{7CC09274-CA21-444F-AD3B-54949BD0E885}" srcOrd="2" destOrd="0" presId="urn:microsoft.com/office/officeart/2018/2/layout/IconVerticalSolidList"/>
    <dgm:cxn modelId="{410391D7-5C82-49B7-B64A-1577F4EDE194}" type="presParOf" srcId="{7CC09274-CA21-444F-AD3B-54949BD0E885}" destId="{A778DF66-9623-4CAE-BFC2-5BCB909E60ED}" srcOrd="0" destOrd="0" presId="urn:microsoft.com/office/officeart/2018/2/layout/IconVerticalSolidList"/>
    <dgm:cxn modelId="{3335EFBB-BD06-4176-85A7-FFAE51CD95BF}" type="presParOf" srcId="{7CC09274-CA21-444F-AD3B-54949BD0E885}" destId="{28BC37D9-EA40-44ED-A7E9-1B329B684490}" srcOrd="1" destOrd="0" presId="urn:microsoft.com/office/officeart/2018/2/layout/IconVerticalSolidList"/>
    <dgm:cxn modelId="{439A42E6-AAE9-4EAF-A1F9-D3CF14DB2D41}" type="presParOf" srcId="{7CC09274-CA21-444F-AD3B-54949BD0E885}" destId="{589E5C80-BD31-4FA1-BDD4-55003B382552}" srcOrd="2" destOrd="0" presId="urn:microsoft.com/office/officeart/2018/2/layout/IconVerticalSolidList"/>
    <dgm:cxn modelId="{C4AA5791-85F6-49F4-9015-15C925949DF3}" type="presParOf" srcId="{7CC09274-CA21-444F-AD3B-54949BD0E885}" destId="{1958BF56-5D37-40E6-B05C-08BB0EAD2D89}" srcOrd="3" destOrd="0" presId="urn:microsoft.com/office/officeart/2018/2/layout/IconVerticalSolidList"/>
    <dgm:cxn modelId="{DB673A0D-C78A-4304-9AB4-A05322E7D3AA}" type="presParOf" srcId="{71E39FDB-9DFB-4689-A527-39397B3403E1}" destId="{93136BFE-77BC-4414-A233-9125E1CBF5AC}" srcOrd="3" destOrd="0" presId="urn:microsoft.com/office/officeart/2018/2/layout/IconVerticalSolidList"/>
    <dgm:cxn modelId="{B2A4AAA1-7DD6-466D-A3BC-3B768A2ED540}" type="presParOf" srcId="{71E39FDB-9DFB-4689-A527-39397B3403E1}" destId="{0AE06A8F-65ED-404F-8C99-6D84201D476A}" srcOrd="4" destOrd="0" presId="urn:microsoft.com/office/officeart/2018/2/layout/IconVerticalSolidList"/>
    <dgm:cxn modelId="{66EF07F5-F4F6-4CE8-8FDF-35AD076BCF8C}" type="presParOf" srcId="{0AE06A8F-65ED-404F-8C99-6D84201D476A}" destId="{0468FDDB-FA44-4518-9B6C-6AAC1F1AF252}" srcOrd="0" destOrd="0" presId="urn:microsoft.com/office/officeart/2018/2/layout/IconVerticalSolidList"/>
    <dgm:cxn modelId="{85BAB322-70E0-49F9-B435-496C7DDE5910}" type="presParOf" srcId="{0AE06A8F-65ED-404F-8C99-6D84201D476A}" destId="{9BE11F89-C804-49A0-8DC9-A6862D33DF2E}" srcOrd="1" destOrd="0" presId="urn:microsoft.com/office/officeart/2018/2/layout/IconVerticalSolidList"/>
    <dgm:cxn modelId="{4CB78542-B639-4AC3-9126-48E6870C94AC}" type="presParOf" srcId="{0AE06A8F-65ED-404F-8C99-6D84201D476A}" destId="{D8883AC6-7869-4683-8ADC-0E209AA47E82}" srcOrd="2" destOrd="0" presId="urn:microsoft.com/office/officeart/2018/2/layout/IconVerticalSolidList"/>
    <dgm:cxn modelId="{E44CF51D-EF36-4174-BF7D-0B5F051F8EFA}" type="presParOf" srcId="{0AE06A8F-65ED-404F-8C99-6D84201D476A}" destId="{BAF2B479-1B85-454C-9744-5BDD04AA50DF}" srcOrd="3" destOrd="0" presId="urn:microsoft.com/office/officeart/2018/2/layout/IconVerticalSolidList"/>
    <dgm:cxn modelId="{00AFE3AF-D2DB-4F58-AAD9-63C47FE9CEF9}" type="presParOf" srcId="{71E39FDB-9DFB-4689-A527-39397B3403E1}" destId="{B06F427A-5EAF-4310-AC09-FE54AB75D7BF}" srcOrd="5" destOrd="0" presId="urn:microsoft.com/office/officeart/2018/2/layout/IconVerticalSolidList"/>
    <dgm:cxn modelId="{DE3E0621-9EDB-4820-B5E3-C0CDCFF21FA9}" type="presParOf" srcId="{71E39FDB-9DFB-4689-A527-39397B3403E1}" destId="{D6C311A5-D97E-4628-90F1-A637BAB9432D}" srcOrd="6" destOrd="0" presId="urn:microsoft.com/office/officeart/2018/2/layout/IconVerticalSolidList"/>
    <dgm:cxn modelId="{47D35F04-288A-47C1-A142-B16882045C34}" type="presParOf" srcId="{D6C311A5-D97E-4628-90F1-A637BAB9432D}" destId="{29FC2DB5-2540-4A42-A0BC-1B7E0AA2F26E}" srcOrd="0" destOrd="0" presId="urn:microsoft.com/office/officeart/2018/2/layout/IconVerticalSolidList"/>
    <dgm:cxn modelId="{0BA5039A-BAD5-4942-B016-566652A8C8AE}" type="presParOf" srcId="{D6C311A5-D97E-4628-90F1-A637BAB9432D}" destId="{6629D737-907A-4BE6-89B0-CFD5222CC2C3}" srcOrd="1" destOrd="0" presId="urn:microsoft.com/office/officeart/2018/2/layout/IconVerticalSolidList"/>
    <dgm:cxn modelId="{CBC705FE-9AD8-4168-BFC6-BBAD3F20B9AE}" type="presParOf" srcId="{D6C311A5-D97E-4628-90F1-A637BAB9432D}" destId="{BDF37067-B4BC-4272-9633-6C797EEF484A}" srcOrd="2" destOrd="0" presId="urn:microsoft.com/office/officeart/2018/2/layout/IconVerticalSolidList"/>
    <dgm:cxn modelId="{F82724B2-CA74-4693-AD2F-53EF1CF9308F}" type="presParOf" srcId="{D6C311A5-D97E-4628-90F1-A637BAB9432D}" destId="{14C93C87-FEEA-46FD-B8BC-1B9A777BAE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93EE15-FA6F-45A2-BE73-AFF216AFF2C3}" type="doc">
      <dgm:prSet loTypeId="urn:microsoft.com/office/officeart/2005/8/layout/h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942E1A-E5FC-489A-8B5A-9B0D138DE57F}">
      <dgm:prSet/>
      <dgm:spPr/>
      <dgm:t>
        <a:bodyPr/>
        <a:lstStyle/>
        <a:p>
          <a:r>
            <a:rPr lang="en-CA" baseline="0"/>
            <a:t>Test Cases</a:t>
          </a:r>
          <a:endParaRPr lang="en-US"/>
        </a:p>
      </dgm:t>
    </dgm:pt>
    <dgm:pt modelId="{300D9C1A-65A1-4DA8-A837-2579D61D544B}" type="parTrans" cxnId="{649B87E7-09DF-4ECA-B752-B2F990CFBAB1}">
      <dgm:prSet/>
      <dgm:spPr/>
      <dgm:t>
        <a:bodyPr/>
        <a:lstStyle/>
        <a:p>
          <a:endParaRPr lang="en-US"/>
        </a:p>
      </dgm:t>
    </dgm:pt>
    <dgm:pt modelId="{7022A1DB-CF40-4BA1-9927-1AA7506E0891}" type="sibTrans" cxnId="{649B87E7-09DF-4ECA-B752-B2F990CFBAB1}">
      <dgm:prSet/>
      <dgm:spPr/>
      <dgm:t>
        <a:bodyPr/>
        <a:lstStyle/>
        <a:p>
          <a:endParaRPr lang="en-US"/>
        </a:p>
      </dgm:t>
    </dgm:pt>
    <dgm:pt modelId="{B4015B76-4E72-41BB-B20F-E7FD4CA916FE}">
      <dgm:prSet/>
      <dgm:spPr/>
      <dgm:t>
        <a:bodyPr/>
        <a:lstStyle/>
        <a:p>
          <a:r>
            <a:rPr lang="en-CA" baseline="0" dirty="0"/>
            <a:t>Assert an expected result</a:t>
          </a:r>
          <a:endParaRPr lang="en-US" dirty="0"/>
        </a:p>
      </dgm:t>
    </dgm:pt>
    <dgm:pt modelId="{E3C9F272-B5DF-4064-8652-404C5A4A57C7}" type="parTrans" cxnId="{28755846-C9D8-4B51-8F77-10336790DB18}">
      <dgm:prSet/>
      <dgm:spPr/>
      <dgm:t>
        <a:bodyPr/>
        <a:lstStyle/>
        <a:p>
          <a:endParaRPr lang="en-US"/>
        </a:p>
      </dgm:t>
    </dgm:pt>
    <dgm:pt modelId="{6A5BADE4-E91C-413E-873C-22EEE68EC48D}" type="sibTrans" cxnId="{28755846-C9D8-4B51-8F77-10336790DB18}">
      <dgm:prSet/>
      <dgm:spPr/>
      <dgm:t>
        <a:bodyPr/>
        <a:lstStyle/>
        <a:p>
          <a:endParaRPr lang="en-US"/>
        </a:p>
      </dgm:t>
    </dgm:pt>
    <dgm:pt modelId="{6042D6B4-9B27-480A-ACE7-5B638341C5EA}">
      <dgm:prSet/>
      <dgm:spPr/>
      <dgm:t>
        <a:bodyPr/>
        <a:lstStyle/>
        <a:p>
          <a:r>
            <a:rPr lang="en-CA" baseline="0"/>
            <a:t>Parameterized Tests</a:t>
          </a:r>
          <a:endParaRPr lang="en-US"/>
        </a:p>
      </dgm:t>
    </dgm:pt>
    <dgm:pt modelId="{C475A481-2BFA-4A6C-909B-7FBB41698DDF}" type="parTrans" cxnId="{CF8E4662-0DC7-488D-9A4C-637DACC1807E}">
      <dgm:prSet/>
      <dgm:spPr/>
      <dgm:t>
        <a:bodyPr/>
        <a:lstStyle/>
        <a:p>
          <a:endParaRPr lang="en-US"/>
        </a:p>
      </dgm:t>
    </dgm:pt>
    <dgm:pt modelId="{C6B485EF-FB9B-4DAB-91AF-99E30B94247C}" type="sibTrans" cxnId="{CF8E4662-0DC7-488D-9A4C-637DACC1807E}">
      <dgm:prSet/>
      <dgm:spPr/>
      <dgm:t>
        <a:bodyPr/>
        <a:lstStyle/>
        <a:p>
          <a:endParaRPr lang="en-US"/>
        </a:p>
      </dgm:t>
    </dgm:pt>
    <dgm:pt modelId="{CA93E77E-5264-4D78-A1F4-7E1CB5DC19ED}">
      <dgm:prSet/>
      <dgm:spPr/>
      <dgm:t>
        <a:bodyPr/>
        <a:lstStyle/>
        <a:p>
          <a:r>
            <a:rPr lang="en-CA" baseline="0" dirty="0"/>
            <a:t>One test, many cases</a:t>
          </a:r>
          <a:endParaRPr lang="en-US" dirty="0"/>
        </a:p>
      </dgm:t>
    </dgm:pt>
    <dgm:pt modelId="{789FACB4-6F6C-4483-97AA-F0CCB9728893}" type="parTrans" cxnId="{633718B3-6F98-4C49-ABD8-1F387D9453B9}">
      <dgm:prSet/>
      <dgm:spPr/>
      <dgm:t>
        <a:bodyPr/>
        <a:lstStyle/>
        <a:p>
          <a:endParaRPr lang="en-US"/>
        </a:p>
      </dgm:t>
    </dgm:pt>
    <dgm:pt modelId="{3DD0990C-11F9-4064-8946-32AA69BEB950}" type="sibTrans" cxnId="{633718B3-6F98-4C49-ABD8-1F387D9453B9}">
      <dgm:prSet/>
      <dgm:spPr/>
      <dgm:t>
        <a:bodyPr/>
        <a:lstStyle/>
        <a:p>
          <a:endParaRPr lang="en-US"/>
        </a:p>
      </dgm:t>
    </dgm:pt>
    <dgm:pt modelId="{4B583378-7464-4402-9FC0-C82AAE638AFA}">
      <dgm:prSet/>
      <dgm:spPr/>
      <dgm:t>
        <a:bodyPr/>
        <a:lstStyle/>
        <a:p>
          <a:r>
            <a:rPr lang="en-CA" baseline="0"/>
            <a:t>Test Fixtures</a:t>
          </a:r>
          <a:endParaRPr lang="en-US"/>
        </a:p>
      </dgm:t>
    </dgm:pt>
    <dgm:pt modelId="{30491CCA-8D95-4BB8-9757-0A1A7C337B02}" type="parTrans" cxnId="{31CF1A6D-C32A-4771-B49A-76B0B42A1960}">
      <dgm:prSet/>
      <dgm:spPr/>
      <dgm:t>
        <a:bodyPr/>
        <a:lstStyle/>
        <a:p>
          <a:endParaRPr lang="en-US"/>
        </a:p>
      </dgm:t>
    </dgm:pt>
    <dgm:pt modelId="{D21CDB9F-935A-4A6D-9C99-D539A35F42A1}" type="sibTrans" cxnId="{31CF1A6D-C32A-4771-B49A-76B0B42A1960}">
      <dgm:prSet/>
      <dgm:spPr/>
      <dgm:t>
        <a:bodyPr/>
        <a:lstStyle/>
        <a:p>
          <a:endParaRPr lang="en-US"/>
        </a:p>
      </dgm:t>
    </dgm:pt>
    <dgm:pt modelId="{B1834B70-0B0B-4C2F-9C07-ED19961D282B}">
      <dgm:prSet/>
      <dgm:spPr/>
      <dgm:t>
        <a:bodyPr/>
        <a:lstStyle/>
        <a:p>
          <a:r>
            <a:rPr lang="en-CA" baseline="0" dirty="0"/>
            <a:t>Setup and tear down tests</a:t>
          </a:r>
          <a:endParaRPr lang="en-US" dirty="0"/>
        </a:p>
      </dgm:t>
    </dgm:pt>
    <dgm:pt modelId="{E461EB1A-E8FB-49E1-A3C8-C5196B46F19E}" type="parTrans" cxnId="{868CD4A0-BF61-4654-9CB6-9735C831AFBE}">
      <dgm:prSet/>
      <dgm:spPr/>
      <dgm:t>
        <a:bodyPr/>
        <a:lstStyle/>
        <a:p>
          <a:endParaRPr lang="en-US"/>
        </a:p>
      </dgm:t>
    </dgm:pt>
    <dgm:pt modelId="{2FF2C330-A771-4AA0-93C3-34498F9895B4}" type="sibTrans" cxnId="{868CD4A0-BF61-4654-9CB6-9735C831AFBE}">
      <dgm:prSet/>
      <dgm:spPr/>
      <dgm:t>
        <a:bodyPr/>
        <a:lstStyle/>
        <a:p>
          <a:endParaRPr lang="en-US"/>
        </a:p>
      </dgm:t>
    </dgm:pt>
    <dgm:pt modelId="{75BEB01B-8144-4948-BF19-45D6ACAC4AF3}">
      <dgm:prSet/>
      <dgm:spPr/>
      <dgm:t>
        <a:bodyPr/>
        <a:lstStyle/>
        <a:p>
          <a:r>
            <a:rPr lang="en-US" dirty="0"/>
            <a:t>Other Features</a:t>
          </a:r>
        </a:p>
      </dgm:t>
    </dgm:pt>
    <dgm:pt modelId="{DA83C8A0-2A24-43B2-AB08-78EBA1EDCB98}" type="parTrans" cxnId="{00D2641A-12C2-4E94-9DC2-149AEF485E42}">
      <dgm:prSet/>
      <dgm:spPr/>
      <dgm:t>
        <a:bodyPr/>
        <a:lstStyle/>
        <a:p>
          <a:endParaRPr lang="en-CA"/>
        </a:p>
      </dgm:t>
    </dgm:pt>
    <dgm:pt modelId="{DDC3F50A-134D-47AA-A1B5-6BFF67F7D550}" type="sibTrans" cxnId="{00D2641A-12C2-4E94-9DC2-149AEF485E42}">
      <dgm:prSet/>
      <dgm:spPr/>
      <dgm:t>
        <a:bodyPr/>
        <a:lstStyle/>
        <a:p>
          <a:endParaRPr lang="en-CA"/>
        </a:p>
      </dgm:t>
    </dgm:pt>
    <dgm:pt modelId="{53BE982A-773F-457A-964C-8EF9EAD1249A}">
      <dgm:prSet/>
      <dgm:spPr/>
      <dgm:t>
        <a:bodyPr/>
        <a:lstStyle/>
        <a:p>
          <a:r>
            <a:rPr lang="en-CA" dirty="0"/>
            <a:t>docs.pytest.org</a:t>
          </a:r>
          <a:endParaRPr lang="en-US" dirty="0"/>
        </a:p>
      </dgm:t>
    </dgm:pt>
    <dgm:pt modelId="{8F38B98C-4EF9-45CC-B301-7CBBF8E0A0AD}" type="parTrans" cxnId="{C1A16516-F462-47C8-BB9D-4BA8D4496F82}">
      <dgm:prSet/>
      <dgm:spPr/>
      <dgm:t>
        <a:bodyPr/>
        <a:lstStyle/>
        <a:p>
          <a:endParaRPr lang="en-CA"/>
        </a:p>
      </dgm:t>
    </dgm:pt>
    <dgm:pt modelId="{974533EA-E896-4154-A6D7-21C5AF250981}" type="sibTrans" cxnId="{C1A16516-F462-47C8-BB9D-4BA8D4496F82}">
      <dgm:prSet/>
      <dgm:spPr/>
      <dgm:t>
        <a:bodyPr/>
        <a:lstStyle/>
        <a:p>
          <a:endParaRPr lang="en-CA"/>
        </a:p>
      </dgm:t>
    </dgm:pt>
    <dgm:pt modelId="{66EAAC62-ACB7-4EEB-9FC4-5F125BB65397}" type="pres">
      <dgm:prSet presAssocID="{0893EE15-FA6F-45A2-BE73-AFF216AFF2C3}" presName="Name0" presStyleCnt="0">
        <dgm:presLayoutVars>
          <dgm:dir/>
          <dgm:animLvl val="lvl"/>
          <dgm:resizeHandles val="exact"/>
        </dgm:presLayoutVars>
      </dgm:prSet>
      <dgm:spPr/>
    </dgm:pt>
    <dgm:pt modelId="{A571DB47-15EA-4A2F-944A-34B3750AB716}" type="pres">
      <dgm:prSet presAssocID="{F8942E1A-E5FC-489A-8B5A-9B0D138DE57F}" presName="composite" presStyleCnt="0"/>
      <dgm:spPr/>
    </dgm:pt>
    <dgm:pt modelId="{5C0B71B2-7673-4011-AF86-63C868418384}" type="pres">
      <dgm:prSet presAssocID="{F8942E1A-E5FC-489A-8B5A-9B0D138DE57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8592F61-C18C-4C52-88A0-815971EE196E}" type="pres">
      <dgm:prSet presAssocID="{F8942E1A-E5FC-489A-8B5A-9B0D138DE57F}" presName="desTx" presStyleLbl="alignAccFollowNode1" presStyleIdx="0" presStyleCnt="4">
        <dgm:presLayoutVars>
          <dgm:bulletEnabled val="1"/>
        </dgm:presLayoutVars>
      </dgm:prSet>
      <dgm:spPr/>
    </dgm:pt>
    <dgm:pt modelId="{71AE0F49-0BEB-4752-8246-8012C5BE21ED}" type="pres">
      <dgm:prSet presAssocID="{7022A1DB-CF40-4BA1-9927-1AA7506E0891}" presName="space" presStyleCnt="0"/>
      <dgm:spPr/>
    </dgm:pt>
    <dgm:pt modelId="{CD06FABE-C217-48E2-8608-7EFE735D7158}" type="pres">
      <dgm:prSet presAssocID="{6042D6B4-9B27-480A-ACE7-5B638341C5EA}" presName="composite" presStyleCnt="0"/>
      <dgm:spPr/>
    </dgm:pt>
    <dgm:pt modelId="{37378D7E-10CF-4599-AC22-60D6B628F36D}" type="pres">
      <dgm:prSet presAssocID="{6042D6B4-9B27-480A-ACE7-5B638341C5E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39BA60D-0726-4A31-B371-A254A47DADB9}" type="pres">
      <dgm:prSet presAssocID="{6042D6B4-9B27-480A-ACE7-5B638341C5EA}" presName="desTx" presStyleLbl="alignAccFollowNode1" presStyleIdx="1" presStyleCnt="4">
        <dgm:presLayoutVars>
          <dgm:bulletEnabled val="1"/>
        </dgm:presLayoutVars>
      </dgm:prSet>
      <dgm:spPr/>
    </dgm:pt>
    <dgm:pt modelId="{1B641EF5-762C-4C2B-81EC-8922EBD9BC4C}" type="pres">
      <dgm:prSet presAssocID="{C6B485EF-FB9B-4DAB-91AF-99E30B94247C}" presName="space" presStyleCnt="0"/>
      <dgm:spPr/>
    </dgm:pt>
    <dgm:pt modelId="{4F3369E9-3379-464A-AB95-A0AEE9DE467D}" type="pres">
      <dgm:prSet presAssocID="{4B583378-7464-4402-9FC0-C82AAE638AFA}" presName="composite" presStyleCnt="0"/>
      <dgm:spPr/>
    </dgm:pt>
    <dgm:pt modelId="{E2ABE163-130E-44A4-928D-E071C906610C}" type="pres">
      <dgm:prSet presAssocID="{4B583378-7464-4402-9FC0-C82AAE638AF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E2CCB4D-7ED7-4B60-8692-6B52E4C25EF4}" type="pres">
      <dgm:prSet presAssocID="{4B583378-7464-4402-9FC0-C82AAE638AFA}" presName="desTx" presStyleLbl="alignAccFollowNode1" presStyleIdx="2" presStyleCnt="4">
        <dgm:presLayoutVars>
          <dgm:bulletEnabled val="1"/>
        </dgm:presLayoutVars>
      </dgm:prSet>
      <dgm:spPr/>
    </dgm:pt>
    <dgm:pt modelId="{3EEC014D-4624-473A-A13D-F4BDE03BDCDF}" type="pres">
      <dgm:prSet presAssocID="{D21CDB9F-935A-4A6D-9C99-D539A35F42A1}" presName="space" presStyleCnt="0"/>
      <dgm:spPr/>
    </dgm:pt>
    <dgm:pt modelId="{69BC8B0F-0E00-4542-A2B7-4FAC6CA719C0}" type="pres">
      <dgm:prSet presAssocID="{75BEB01B-8144-4948-BF19-45D6ACAC4AF3}" presName="composite" presStyleCnt="0"/>
      <dgm:spPr/>
    </dgm:pt>
    <dgm:pt modelId="{CF4867D7-0362-4A94-808A-7B222634BC46}" type="pres">
      <dgm:prSet presAssocID="{75BEB01B-8144-4948-BF19-45D6ACAC4AF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B474350-61B1-473E-B234-75062A431B93}" type="pres">
      <dgm:prSet presAssocID="{75BEB01B-8144-4948-BF19-45D6ACAC4AF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1A16516-F462-47C8-BB9D-4BA8D4496F82}" srcId="{75BEB01B-8144-4948-BF19-45D6ACAC4AF3}" destId="{53BE982A-773F-457A-964C-8EF9EAD1249A}" srcOrd="0" destOrd="0" parTransId="{8F38B98C-4EF9-45CC-B301-7CBBF8E0A0AD}" sibTransId="{974533EA-E896-4154-A6D7-21C5AF250981}"/>
    <dgm:cxn modelId="{00D2641A-12C2-4E94-9DC2-149AEF485E42}" srcId="{0893EE15-FA6F-45A2-BE73-AFF216AFF2C3}" destId="{75BEB01B-8144-4948-BF19-45D6ACAC4AF3}" srcOrd="3" destOrd="0" parTransId="{DA83C8A0-2A24-43B2-AB08-78EBA1EDCB98}" sibTransId="{DDC3F50A-134D-47AA-A1B5-6BFF67F7D550}"/>
    <dgm:cxn modelId="{4851933E-4F69-4F8F-89A2-4417AE2DAFE5}" type="presOf" srcId="{6042D6B4-9B27-480A-ACE7-5B638341C5EA}" destId="{37378D7E-10CF-4599-AC22-60D6B628F36D}" srcOrd="0" destOrd="0" presId="urn:microsoft.com/office/officeart/2005/8/layout/hList1"/>
    <dgm:cxn modelId="{CF8E4662-0DC7-488D-9A4C-637DACC1807E}" srcId="{0893EE15-FA6F-45A2-BE73-AFF216AFF2C3}" destId="{6042D6B4-9B27-480A-ACE7-5B638341C5EA}" srcOrd="1" destOrd="0" parTransId="{C475A481-2BFA-4A6C-909B-7FBB41698DDF}" sibTransId="{C6B485EF-FB9B-4DAB-91AF-99E30B94247C}"/>
    <dgm:cxn modelId="{28755846-C9D8-4B51-8F77-10336790DB18}" srcId="{F8942E1A-E5FC-489A-8B5A-9B0D138DE57F}" destId="{B4015B76-4E72-41BB-B20F-E7FD4CA916FE}" srcOrd="0" destOrd="0" parTransId="{E3C9F272-B5DF-4064-8652-404C5A4A57C7}" sibTransId="{6A5BADE4-E91C-413E-873C-22EEE68EC48D}"/>
    <dgm:cxn modelId="{51A11C4A-F143-462B-A5D8-AE023D68837C}" type="presOf" srcId="{53BE982A-773F-457A-964C-8EF9EAD1249A}" destId="{CB474350-61B1-473E-B234-75062A431B93}" srcOrd="0" destOrd="0" presId="urn:microsoft.com/office/officeart/2005/8/layout/hList1"/>
    <dgm:cxn modelId="{31CF1A6D-C32A-4771-B49A-76B0B42A1960}" srcId="{0893EE15-FA6F-45A2-BE73-AFF216AFF2C3}" destId="{4B583378-7464-4402-9FC0-C82AAE638AFA}" srcOrd="2" destOrd="0" parTransId="{30491CCA-8D95-4BB8-9757-0A1A7C337B02}" sibTransId="{D21CDB9F-935A-4A6D-9C99-D539A35F42A1}"/>
    <dgm:cxn modelId="{8C9D4B6F-D9EB-4C2A-9AAF-08536B7E1AB3}" type="presOf" srcId="{75BEB01B-8144-4948-BF19-45D6ACAC4AF3}" destId="{CF4867D7-0362-4A94-808A-7B222634BC46}" srcOrd="0" destOrd="0" presId="urn:microsoft.com/office/officeart/2005/8/layout/hList1"/>
    <dgm:cxn modelId="{6FB8D54F-FC90-4028-8AEC-BACE873D214C}" type="presOf" srcId="{CA93E77E-5264-4D78-A1F4-7E1CB5DC19ED}" destId="{139BA60D-0726-4A31-B371-A254A47DADB9}" srcOrd="0" destOrd="0" presId="urn:microsoft.com/office/officeart/2005/8/layout/hList1"/>
    <dgm:cxn modelId="{A479A274-7AFA-4EFA-9C8E-0F0174B546F7}" type="presOf" srcId="{4B583378-7464-4402-9FC0-C82AAE638AFA}" destId="{E2ABE163-130E-44A4-928D-E071C906610C}" srcOrd="0" destOrd="0" presId="urn:microsoft.com/office/officeart/2005/8/layout/hList1"/>
    <dgm:cxn modelId="{5092FA57-AF99-45E5-9EC8-2A0AB14D8555}" type="presOf" srcId="{F8942E1A-E5FC-489A-8B5A-9B0D138DE57F}" destId="{5C0B71B2-7673-4011-AF86-63C868418384}" srcOrd="0" destOrd="0" presId="urn:microsoft.com/office/officeart/2005/8/layout/hList1"/>
    <dgm:cxn modelId="{96CDC68E-C117-4FC5-B5E5-7777C04585A1}" type="presOf" srcId="{B4015B76-4E72-41BB-B20F-E7FD4CA916FE}" destId="{C8592F61-C18C-4C52-88A0-815971EE196E}" srcOrd="0" destOrd="0" presId="urn:microsoft.com/office/officeart/2005/8/layout/hList1"/>
    <dgm:cxn modelId="{56D23E99-9EDD-4611-8C9A-B013ECC0530A}" type="presOf" srcId="{B1834B70-0B0B-4C2F-9C07-ED19961D282B}" destId="{7E2CCB4D-7ED7-4B60-8692-6B52E4C25EF4}" srcOrd="0" destOrd="0" presId="urn:microsoft.com/office/officeart/2005/8/layout/hList1"/>
    <dgm:cxn modelId="{868CD4A0-BF61-4654-9CB6-9735C831AFBE}" srcId="{4B583378-7464-4402-9FC0-C82AAE638AFA}" destId="{B1834B70-0B0B-4C2F-9C07-ED19961D282B}" srcOrd="0" destOrd="0" parTransId="{E461EB1A-E8FB-49E1-A3C8-C5196B46F19E}" sibTransId="{2FF2C330-A771-4AA0-93C3-34498F9895B4}"/>
    <dgm:cxn modelId="{D8C762B1-18B3-4DEA-B773-EA8BC642A370}" type="presOf" srcId="{0893EE15-FA6F-45A2-BE73-AFF216AFF2C3}" destId="{66EAAC62-ACB7-4EEB-9FC4-5F125BB65397}" srcOrd="0" destOrd="0" presId="urn:microsoft.com/office/officeart/2005/8/layout/hList1"/>
    <dgm:cxn modelId="{633718B3-6F98-4C49-ABD8-1F387D9453B9}" srcId="{6042D6B4-9B27-480A-ACE7-5B638341C5EA}" destId="{CA93E77E-5264-4D78-A1F4-7E1CB5DC19ED}" srcOrd="0" destOrd="0" parTransId="{789FACB4-6F6C-4483-97AA-F0CCB9728893}" sibTransId="{3DD0990C-11F9-4064-8946-32AA69BEB950}"/>
    <dgm:cxn modelId="{649B87E7-09DF-4ECA-B752-B2F990CFBAB1}" srcId="{0893EE15-FA6F-45A2-BE73-AFF216AFF2C3}" destId="{F8942E1A-E5FC-489A-8B5A-9B0D138DE57F}" srcOrd="0" destOrd="0" parTransId="{300D9C1A-65A1-4DA8-A837-2579D61D544B}" sibTransId="{7022A1DB-CF40-4BA1-9927-1AA7506E0891}"/>
    <dgm:cxn modelId="{AA6D7341-96C5-4E4D-8295-A0DA0CB1BEFF}" type="presParOf" srcId="{66EAAC62-ACB7-4EEB-9FC4-5F125BB65397}" destId="{A571DB47-15EA-4A2F-944A-34B3750AB716}" srcOrd="0" destOrd="0" presId="urn:microsoft.com/office/officeart/2005/8/layout/hList1"/>
    <dgm:cxn modelId="{F5507BE3-DC2D-426B-AED9-74558C5D8DB0}" type="presParOf" srcId="{A571DB47-15EA-4A2F-944A-34B3750AB716}" destId="{5C0B71B2-7673-4011-AF86-63C868418384}" srcOrd="0" destOrd="0" presId="urn:microsoft.com/office/officeart/2005/8/layout/hList1"/>
    <dgm:cxn modelId="{FCCF1FF0-46D6-4D0F-9B58-3F84BA51B458}" type="presParOf" srcId="{A571DB47-15EA-4A2F-944A-34B3750AB716}" destId="{C8592F61-C18C-4C52-88A0-815971EE196E}" srcOrd="1" destOrd="0" presId="urn:microsoft.com/office/officeart/2005/8/layout/hList1"/>
    <dgm:cxn modelId="{3CF77BB2-4A4B-4E5A-9B61-6ACBC61EA2E4}" type="presParOf" srcId="{66EAAC62-ACB7-4EEB-9FC4-5F125BB65397}" destId="{71AE0F49-0BEB-4752-8246-8012C5BE21ED}" srcOrd="1" destOrd="0" presId="urn:microsoft.com/office/officeart/2005/8/layout/hList1"/>
    <dgm:cxn modelId="{E1DF79F5-D13A-4F27-BC2F-579662F4C698}" type="presParOf" srcId="{66EAAC62-ACB7-4EEB-9FC4-5F125BB65397}" destId="{CD06FABE-C217-48E2-8608-7EFE735D7158}" srcOrd="2" destOrd="0" presId="urn:microsoft.com/office/officeart/2005/8/layout/hList1"/>
    <dgm:cxn modelId="{8A7EE33D-DB04-4AB8-B1E2-6BC029442024}" type="presParOf" srcId="{CD06FABE-C217-48E2-8608-7EFE735D7158}" destId="{37378D7E-10CF-4599-AC22-60D6B628F36D}" srcOrd="0" destOrd="0" presId="urn:microsoft.com/office/officeart/2005/8/layout/hList1"/>
    <dgm:cxn modelId="{942046BC-7AD2-49D7-9975-D0DC32EB0BD0}" type="presParOf" srcId="{CD06FABE-C217-48E2-8608-7EFE735D7158}" destId="{139BA60D-0726-4A31-B371-A254A47DADB9}" srcOrd="1" destOrd="0" presId="urn:microsoft.com/office/officeart/2005/8/layout/hList1"/>
    <dgm:cxn modelId="{C9E9DAAB-FC3B-4E22-AD04-99F38A7B6556}" type="presParOf" srcId="{66EAAC62-ACB7-4EEB-9FC4-5F125BB65397}" destId="{1B641EF5-762C-4C2B-81EC-8922EBD9BC4C}" srcOrd="3" destOrd="0" presId="urn:microsoft.com/office/officeart/2005/8/layout/hList1"/>
    <dgm:cxn modelId="{EFA598FD-3818-4867-95DD-208C53400F3F}" type="presParOf" srcId="{66EAAC62-ACB7-4EEB-9FC4-5F125BB65397}" destId="{4F3369E9-3379-464A-AB95-A0AEE9DE467D}" srcOrd="4" destOrd="0" presId="urn:microsoft.com/office/officeart/2005/8/layout/hList1"/>
    <dgm:cxn modelId="{55320B42-685F-4144-88EA-310089C80D35}" type="presParOf" srcId="{4F3369E9-3379-464A-AB95-A0AEE9DE467D}" destId="{E2ABE163-130E-44A4-928D-E071C906610C}" srcOrd="0" destOrd="0" presId="urn:microsoft.com/office/officeart/2005/8/layout/hList1"/>
    <dgm:cxn modelId="{6E266B07-3637-4F82-B113-ABE870BB20CD}" type="presParOf" srcId="{4F3369E9-3379-464A-AB95-A0AEE9DE467D}" destId="{7E2CCB4D-7ED7-4B60-8692-6B52E4C25EF4}" srcOrd="1" destOrd="0" presId="urn:microsoft.com/office/officeart/2005/8/layout/hList1"/>
    <dgm:cxn modelId="{C27FDAFC-2BE7-4049-8D1B-A4D311102C8B}" type="presParOf" srcId="{66EAAC62-ACB7-4EEB-9FC4-5F125BB65397}" destId="{3EEC014D-4624-473A-A13D-F4BDE03BDCDF}" srcOrd="5" destOrd="0" presId="urn:microsoft.com/office/officeart/2005/8/layout/hList1"/>
    <dgm:cxn modelId="{D9754998-AB53-49BE-8825-E10A2B7267C6}" type="presParOf" srcId="{66EAAC62-ACB7-4EEB-9FC4-5F125BB65397}" destId="{69BC8B0F-0E00-4542-A2B7-4FAC6CA719C0}" srcOrd="6" destOrd="0" presId="urn:microsoft.com/office/officeart/2005/8/layout/hList1"/>
    <dgm:cxn modelId="{E664B905-B86B-40D9-AA4E-FEF4571C9DE1}" type="presParOf" srcId="{69BC8B0F-0E00-4542-A2B7-4FAC6CA719C0}" destId="{CF4867D7-0362-4A94-808A-7B222634BC46}" srcOrd="0" destOrd="0" presId="urn:microsoft.com/office/officeart/2005/8/layout/hList1"/>
    <dgm:cxn modelId="{3EB60D7F-DC72-4A44-81A6-8CEC229601F2}" type="presParOf" srcId="{69BC8B0F-0E00-4542-A2B7-4FAC6CA719C0}" destId="{CB474350-61B1-473E-B234-75062A431B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023B39-EAC4-4312-AAD9-9C0836252FE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66AF4C0-7A75-419D-ADA9-1ACD9DEA148D}">
      <dgm:prSet phldrT="[Text]"/>
      <dgm:spPr/>
      <dgm:t>
        <a:bodyPr/>
        <a:lstStyle/>
        <a:p>
          <a:r>
            <a:rPr lang="en-CA" dirty="0"/>
            <a:t>Write a Failing Test</a:t>
          </a:r>
        </a:p>
      </dgm:t>
    </dgm:pt>
    <dgm:pt modelId="{EB710D8D-A3C2-4196-8735-E753C6C92988}" type="parTrans" cxnId="{FB8FFD6F-C39E-4C18-9BCB-573590ED24A6}">
      <dgm:prSet/>
      <dgm:spPr/>
      <dgm:t>
        <a:bodyPr/>
        <a:lstStyle/>
        <a:p>
          <a:endParaRPr lang="en-CA"/>
        </a:p>
      </dgm:t>
    </dgm:pt>
    <dgm:pt modelId="{48DE3A55-4FB2-445D-A48B-A6A7EABC6AEA}" type="sibTrans" cxnId="{FB8FFD6F-C39E-4C18-9BCB-573590ED24A6}">
      <dgm:prSet/>
      <dgm:spPr/>
      <dgm:t>
        <a:bodyPr/>
        <a:lstStyle/>
        <a:p>
          <a:endParaRPr lang="en-CA"/>
        </a:p>
      </dgm:t>
    </dgm:pt>
    <dgm:pt modelId="{EC0B1D82-1B7D-4EB6-A61D-A493C2C46BF1}">
      <dgm:prSet phldrT="[Text]"/>
      <dgm:spPr>
        <a:solidFill>
          <a:schemeClr val="accent6"/>
        </a:solidFill>
      </dgm:spPr>
      <dgm:t>
        <a:bodyPr/>
        <a:lstStyle/>
        <a:p>
          <a:r>
            <a:rPr lang="en-CA" dirty="0"/>
            <a:t>Make the Test Pass</a:t>
          </a:r>
        </a:p>
      </dgm:t>
    </dgm:pt>
    <dgm:pt modelId="{1986A629-674F-490F-AB1B-9DE4527583D5}" type="parTrans" cxnId="{A66B3225-9D5A-43BC-B027-F55077BB1CC6}">
      <dgm:prSet/>
      <dgm:spPr/>
      <dgm:t>
        <a:bodyPr/>
        <a:lstStyle/>
        <a:p>
          <a:endParaRPr lang="en-CA"/>
        </a:p>
      </dgm:t>
    </dgm:pt>
    <dgm:pt modelId="{94E13540-ADAD-455B-B5E0-B3D65E712F0B}" type="sibTrans" cxnId="{A66B3225-9D5A-43BC-B027-F55077BB1CC6}">
      <dgm:prSet/>
      <dgm:spPr>
        <a:solidFill>
          <a:schemeClr val="accent5"/>
        </a:solidFill>
      </dgm:spPr>
      <dgm:t>
        <a:bodyPr/>
        <a:lstStyle/>
        <a:p>
          <a:endParaRPr lang="en-CA"/>
        </a:p>
      </dgm:t>
    </dgm:pt>
    <dgm:pt modelId="{8CD2BEF3-D277-4477-BD02-203FBD150D60}">
      <dgm:prSet phldrT="[Text]"/>
      <dgm:spPr>
        <a:solidFill>
          <a:srgbClr val="0070C0"/>
        </a:solidFill>
      </dgm:spPr>
      <dgm:t>
        <a:bodyPr/>
        <a:lstStyle/>
        <a:p>
          <a:r>
            <a:rPr lang="en-CA" dirty="0"/>
            <a:t>Refactor</a:t>
          </a:r>
        </a:p>
      </dgm:t>
    </dgm:pt>
    <dgm:pt modelId="{1B38E9ED-0594-4DB6-A398-2D98AC42F40A}" type="parTrans" cxnId="{407D128A-1A47-4897-BBA6-8C4D89A3DDAC}">
      <dgm:prSet/>
      <dgm:spPr/>
      <dgm:t>
        <a:bodyPr/>
        <a:lstStyle/>
        <a:p>
          <a:endParaRPr lang="en-CA"/>
        </a:p>
      </dgm:t>
    </dgm:pt>
    <dgm:pt modelId="{FA95C6C9-4B44-4825-B158-9C84B48B5486}" type="sibTrans" cxnId="{407D128A-1A47-4897-BBA6-8C4D89A3DDAC}">
      <dgm:prSet/>
      <dgm:spPr>
        <a:solidFill>
          <a:srgbClr val="00B0F0"/>
        </a:solidFill>
      </dgm:spPr>
      <dgm:t>
        <a:bodyPr/>
        <a:lstStyle/>
        <a:p>
          <a:endParaRPr lang="en-CA"/>
        </a:p>
      </dgm:t>
    </dgm:pt>
    <dgm:pt modelId="{A819A95C-17FF-4091-A87B-B6B28E12976A}" type="pres">
      <dgm:prSet presAssocID="{41023B39-EAC4-4312-AAD9-9C0836252FEA}" presName="cycle" presStyleCnt="0">
        <dgm:presLayoutVars>
          <dgm:dir/>
          <dgm:resizeHandles val="exact"/>
        </dgm:presLayoutVars>
      </dgm:prSet>
      <dgm:spPr/>
    </dgm:pt>
    <dgm:pt modelId="{C330D090-7CA0-461B-915D-2CB71859F8DA}" type="pres">
      <dgm:prSet presAssocID="{C66AF4C0-7A75-419D-ADA9-1ACD9DEA148D}" presName="node" presStyleLbl="node1" presStyleIdx="0" presStyleCnt="3">
        <dgm:presLayoutVars>
          <dgm:bulletEnabled val="1"/>
        </dgm:presLayoutVars>
      </dgm:prSet>
      <dgm:spPr/>
    </dgm:pt>
    <dgm:pt modelId="{B9140422-C30E-4A05-A612-1514FC3BA21A}" type="pres">
      <dgm:prSet presAssocID="{48DE3A55-4FB2-445D-A48B-A6A7EABC6AEA}" presName="sibTrans" presStyleLbl="sibTrans2D1" presStyleIdx="0" presStyleCnt="3"/>
      <dgm:spPr/>
    </dgm:pt>
    <dgm:pt modelId="{71E5C8D7-440E-4127-99A9-D8942ABF83AB}" type="pres">
      <dgm:prSet presAssocID="{48DE3A55-4FB2-445D-A48B-A6A7EABC6AEA}" presName="connectorText" presStyleLbl="sibTrans2D1" presStyleIdx="0" presStyleCnt="3"/>
      <dgm:spPr/>
    </dgm:pt>
    <dgm:pt modelId="{AF4A457F-45CB-4360-9D00-0FD391BF0CEF}" type="pres">
      <dgm:prSet presAssocID="{EC0B1D82-1B7D-4EB6-A61D-A493C2C46BF1}" presName="node" presStyleLbl="node1" presStyleIdx="1" presStyleCnt="3">
        <dgm:presLayoutVars>
          <dgm:bulletEnabled val="1"/>
        </dgm:presLayoutVars>
      </dgm:prSet>
      <dgm:spPr/>
    </dgm:pt>
    <dgm:pt modelId="{1252265F-DDDE-4E24-8301-F36EAE25C830}" type="pres">
      <dgm:prSet presAssocID="{94E13540-ADAD-455B-B5E0-B3D65E712F0B}" presName="sibTrans" presStyleLbl="sibTrans2D1" presStyleIdx="1" presStyleCnt="3"/>
      <dgm:spPr/>
    </dgm:pt>
    <dgm:pt modelId="{5B43A1C3-3064-4933-9BBA-A105E30C9019}" type="pres">
      <dgm:prSet presAssocID="{94E13540-ADAD-455B-B5E0-B3D65E712F0B}" presName="connectorText" presStyleLbl="sibTrans2D1" presStyleIdx="1" presStyleCnt="3"/>
      <dgm:spPr/>
    </dgm:pt>
    <dgm:pt modelId="{4C65C285-3269-4A92-AC36-578C36AE1A47}" type="pres">
      <dgm:prSet presAssocID="{8CD2BEF3-D277-4477-BD02-203FBD150D60}" presName="node" presStyleLbl="node1" presStyleIdx="2" presStyleCnt="3">
        <dgm:presLayoutVars>
          <dgm:bulletEnabled val="1"/>
        </dgm:presLayoutVars>
      </dgm:prSet>
      <dgm:spPr/>
    </dgm:pt>
    <dgm:pt modelId="{CFACE57E-5EFE-46A6-A537-1F264813C972}" type="pres">
      <dgm:prSet presAssocID="{FA95C6C9-4B44-4825-B158-9C84B48B5486}" presName="sibTrans" presStyleLbl="sibTrans2D1" presStyleIdx="2" presStyleCnt="3"/>
      <dgm:spPr/>
    </dgm:pt>
    <dgm:pt modelId="{E5B468A7-86B7-48D7-9226-6A0DE79C7A3D}" type="pres">
      <dgm:prSet presAssocID="{FA95C6C9-4B44-4825-B158-9C84B48B5486}" presName="connectorText" presStyleLbl="sibTrans2D1" presStyleIdx="2" presStyleCnt="3"/>
      <dgm:spPr/>
    </dgm:pt>
  </dgm:ptLst>
  <dgm:cxnLst>
    <dgm:cxn modelId="{59855B15-FD02-4734-AA0A-1397E4640718}" type="presOf" srcId="{48DE3A55-4FB2-445D-A48B-A6A7EABC6AEA}" destId="{71E5C8D7-440E-4127-99A9-D8942ABF83AB}" srcOrd="1" destOrd="0" presId="urn:microsoft.com/office/officeart/2005/8/layout/cycle2"/>
    <dgm:cxn modelId="{61176B1E-8BA6-4E26-BBF8-7B948C77764B}" type="presOf" srcId="{FA95C6C9-4B44-4825-B158-9C84B48B5486}" destId="{E5B468A7-86B7-48D7-9226-6A0DE79C7A3D}" srcOrd="1" destOrd="0" presId="urn:microsoft.com/office/officeart/2005/8/layout/cycle2"/>
    <dgm:cxn modelId="{A66B3225-9D5A-43BC-B027-F55077BB1CC6}" srcId="{41023B39-EAC4-4312-AAD9-9C0836252FEA}" destId="{EC0B1D82-1B7D-4EB6-A61D-A493C2C46BF1}" srcOrd="1" destOrd="0" parTransId="{1986A629-674F-490F-AB1B-9DE4527583D5}" sibTransId="{94E13540-ADAD-455B-B5E0-B3D65E712F0B}"/>
    <dgm:cxn modelId="{C8C18A37-E9EE-4CBA-88D5-05E2CE0CB265}" type="presOf" srcId="{8CD2BEF3-D277-4477-BD02-203FBD150D60}" destId="{4C65C285-3269-4A92-AC36-578C36AE1A47}" srcOrd="0" destOrd="0" presId="urn:microsoft.com/office/officeart/2005/8/layout/cycle2"/>
    <dgm:cxn modelId="{2531EA5C-E8A7-4A07-AA5E-E590689AA89E}" type="presOf" srcId="{48DE3A55-4FB2-445D-A48B-A6A7EABC6AEA}" destId="{B9140422-C30E-4A05-A612-1514FC3BA21A}" srcOrd="0" destOrd="0" presId="urn:microsoft.com/office/officeart/2005/8/layout/cycle2"/>
    <dgm:cxn modelId="{FB8FFD6F-C39E-4C18-9BCB-573590ED24A6}" srcId="{41023B39-EAC4-4312-AAD9-9C0836252FEA}" destId="{C66AF4C0-7A75-419D-ADA9-1ACD9DEA148D}" srcOrd="0" destOrd="0" parTransId="{EB710D8D-A3C2-4196-8735-E753C6C92988}" sibTransId="{48DE3A55-4FB2-445D-A48B-A6A7EABC6AEA}"/>
    <dgm:cxn modelId="{DA281C50-6EB7-406B-8E34-A50107AECC9D}" type="presOf" srcId="{94E13540-ADAD-455B-B5E0-B3D65E712F0B}" destId="{1252265F-DDDE-4E24-8301-F36EAE25C830}" srcOrd="0" destOrd="0" presId="urn:microsoft.com/office/officeart/2005/8/layout/cycle2"/>
    <dgm:cxn modelId="{07ED7452-019C-414A-B734-0209DF1834AD}" type="presOf" srcId="{41023B39-EAC4-4312-AAD9-9C0836252FEA}" destId="{A819A95C-17FF-4091-A87B-B6B28E12976A}" srcOrd="0" destOrd="0" presId="urn:microsoft.com/office/officeart/2005/8/layout/cycle2"/>
    <dgm:cxn modelId="{1BA63778-E142-4F71-AD3F-3B3259B7FBC4}" type="presOf" srcId="{C66AF4C0-7A75-419D-ADA9-1ACD9DEA148D}" destId="{C330D090-7CA0-461B-915D-2CB71859F8DA}" srcOrd="0" destOrd="0" presId="urn:microsoft.com/office/officeart/2005/8/layout/cycle2"/>
    <dgm:cxn modelId="{407D128A-1A47-4897-BBA6-8C4D89A3DDAC}" srcId="{41023B39-EAC4-4312-AAD9-9C0836252FEA}" destId="{8CD2BEF3-D277-4477-BD02-203FBD150D60}" srcOrd="2" destOrd="0" parTransId="{1B38E9ED-0594-4DB6-A398-2D98AC42F40A}" sibTransId="{FA95C6C9-4B44-4825-B158-9C84B48B5486}"/>
    <dgm:cxn modelId="{6CACD3C4-E468-4687-848F-72EE2FD41AEB}" type="presOf" srcId="{EC0B1D82-1B7D-4EB6-A61D-A493C2C46BF1}" destId="{AF4A457F-45CB-4360-9D00-0FD391BF0CEF}" srcOrd="0" destOrd="0" presId="urn:microsoft.com/office/officeart/2005/8/layout/cycle2"/>
    <dgm:cxn modelId="{DED980D8-7033-4E05-8124-7788A9434AD7}" type="presOf" srcId="{FA95C6C9-4B44-4825-B158-9C84B48B5486}" destId="{CFACE57E-5EFE-46A6-A537-1F264813C972}" srcOrd="0" destOrd="0" presId="urn:microsoft.com/office/officeart/2005/8/layout/cycle2"/>
    <dgm:cxn modelId="{468D91DE-ACC1-4109-BEDC-1DB571EE1392}" type="presOf" srcId="{94E13540-ADAD-455B-B5E0-B3D65E712F0B}" destId="{5B43A1C3-3064-4933-9BBA-A105E30C9019}" srcOrd="1" destOrd="0" presId="urn:microsoft.com/office/officeart/2005/8/layout/cycle2"/>
    <dgm:cxn modelId="{D0A205E6-19AF-45B8-AD80-E612E61393F2}" type="presParOf" srcId="{A819A95C-17FF-4091-A87B-B6B28E12976A}" destId="{C330D090-7CA0-461B-915D-2CB71859F8DA}" srcOrd="0" destOrd="0" presId="urn:microsoft.com/office/officeart/2005/8/layout/cycle2"/>
    <dgm:cxn modelId="{160DBE13-FF6C-4B40-96D0-63A64C35514A}" type="presParOf" srcId="{A819A95C-17FF-4091-A87B-B6B28E12976A}" destId="{B9140422-C30E-4A05-A612-1514FC3BA21A}" srcOrd="1" destOrd="0" presId="urn:microsoft.com/office/officeart/2005/8/layout/cycle2"/>
    <dgm:cxn modelId="{7E667F5A-574B-4FC5-8978-31B5D205DAEC}" type="presParOf" srcId="{B9140422-C30E-4A05-A612-1514FC3BA21A}" destId="{71E5C8D7-440E-4127-99A9-D8942ABF83AB}" srcOrd="0" destOrd="0" presId="urn:microsoft.com/office/officeart/2005/8/layout/cycle2"/>
    <dgm:cxn modelId="{034CDFBE-2360-49FB-8717-265EE32A2F39}" type="presParOf" srcId="{A819A95C-17FF-4091-A87B-B6B28E12976A}" destId="{AF4A457F-45CB-4360-9D00-0FD391BF0CEF}" srcOrd="2" destOrd="0" presId="urn:microsoft.com/office/officeart/2005/8/layout/cycle2"/>
    <dgm:cxn modelId="{8E5442BD-C125-4346-86D9-191F6DBA5FB5}" type="presParOf" srcId="{A819A95C-17FF-4091-A87B-B6B28E12976A}" destId="{1252265F-DDDE-4E24-8301-F36EAE25C830}" srcOrd="3" destOrd="0" presId="urn:microsoft.com/office/officeart/2005/8/layout/cycle2"/>
    <dgm:cxn modelId="{8CFFC5F5-38CA-45F7-8AA3-E888032E0260}" type="presParOf" srcId="{1252265F-DDDE-4E24-8301-F36EAE25C830}" destId="{5B43A1C3-3064-4933-9BBA-A105E30C9019}" srcOrd="0" destOrd="0" presId="urn:microsoft.com/office/officeart/2005/8/layout/cycle2"/>
    <dgm:cxn modelId="{AF8CF156-1248-4055-86AC-544255AFC9C8}" type="presParOf" srcId="{A819A95C-17FF-4091-A87B-B6B28E12976A}" destId="{4C65C285-3269-4A92-AC36-578C36AE1A47}" srcOrd="4" destOrd="0" presId="urn:microsoft.com/office/officeart/2005/8/layout/cycle2"/>
    <dgm:cxn modelId="{DCF4B4F8-3801-401C-982C-262446195A10}" type="presParOf" srcId="{A819A95C-17FF-4091-A87B-B6B28E12976A}" destId="{CFACE57E-5EFE-46A6-A537-1F264813C972}" srcOrd="5" destOrd="0" presId="urn:microsoft.com/office/officeart/2005/8/layout/cycle2"/>
    <dgm:cxn modelId="{892A21C7-6889-48B1-97F2-994076601A01}" type="presParOf" srcId="{CFACE57E-5EFE-46A6-A537-1F264813C972}" destId="{E5B468A7-86B7-48D7-9226-6A0DE79C7A3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AB34F-06C4-486A-B6BA-1FC765760CF0}">
      <dsp:nvSpPr>
        <dsp:cNvPr id="0" name=""/>
        <dsp:cNvSpPr/>
      </dsp:nvSpPr>
      <dsp:spPr>
        <a:xfrm>
          <a:off x="702162" y="1738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97594-A584-4D63-B277-CC70B8107B28}">
      <dsp:nvSpPr>
        <dsp:cNvPr id="0" name=""/>
        <dsp:cNvSpPr/>
      </dsp:nvSpPr>
      <dsp:spPr>
        <a:xfrm>
          <a:off x="111166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FB653-3556-4E9F-860E-28491BE42EB2}">
      <dsp:nvSpPr>
        <dsp:cNvPr id="0" name=""/>
        <dsp:cNvSpPr/>
      </dsp:nvSpPr>
      <dsp:spPr>
        <a:xfrm>
          <a:off x="8791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 baseline="0" dirty="0"/>
            <a:t>function(</a:t>
          </a:r>
          <a:r>
            <a:rPr lang="en-CA" sz="2000" kern="1200" baseline="0" dirty="0" err="1"/>
            <a:t>a,b</a:t>
          </a:r>
          <a:r>
            <a:rPr lang="en-CA" sz="2000" kern="1200" baseline="0" dirty="0"/>
            <a:t>) = c</a:t>
          </a:r>
          <a:endParaRPr lang="en-US" sz="2000" kern="1200" dirty="0"/>
        </a:p>
      </dsp:txBody>
      <dsp:txXfrm>
        <a:off x="87912" y="2693875"/>
        <a:ext cx="3150000" cy="720000"/>
      </dsp:txXfrm>
    </dsp:sp>
    <dsp:sp modelId="{76EB1B8B-E6B3-42B8-8CB1-4606CAAB0107}">
      <dsp:nvSpPr>
        <dsp:cNvPr id="0" name=""/>
        <dsp:cNvSpPr/>
      </dsp:nvSpPr>
      <dsp:spPr>
        <a:xfrm>
          <a:off x="4403412" y="1738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5400B-22B5-4EEC-BF67-A3FB438E7AF2}">
      <dsp:nvSpPr>
        <dsp:cNvPr id="0" name=""/>
        <dsp:cNvSpPr/>
      </dsp:nvSpPr>
      <dsp:spPr>
        <a:xfrm>
          <a:off x="481291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BE20-38EE-40E0-9C18-F51BB4BF0E83}">
      <dsp:nvSpPr>
        <dsp:cNvPr id="0" name=""/>
        <dsp:cNvSpPr/>
      </dsp:nvSpPr>
      <dsp:spPr>
        <a:xfrm>
          <a:off x="378916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Normal and Abnormal Conditions</a:t>
          </a:r>
        </a:p>
      </dsp:txBody>
      <dsp:txXfrm>
        <a:off x="3789162" y="2693875"/>
        <a:ext cx="3150000" cy="720000"/>
      </dsp:txXfrm>
    </dsp:sp>
    <dsp:sp modelId="{4FEE473A-088D-4F5A-B6B7-DEDDD3B0B408}">
      <dsp:nvSpPr>
        <dsp:cNvPr id="0" name=""/>
        <dsp:cNvSpPr/>
      </dsp:nvSpPr>
      <dsp:spPr>
        <a:xfrm>
          <a:off x="8104662" y="1738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3835F-B36A-4F89-AC21-43DD747DFB20}">
      <dsp:nvSpPr>
        <dsp:cNvPr id="0" name=""/>
        <dsp:cNvSpPr/>
      </dsp:nvSpPr>
      <dsp:spPr>
        <a:xfrm>
          <a:off x="851416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E94F7-7E57-4673-A3B4-9CD60654E7B1}">
      <dsp:nvSpPr>
        <dsp:cNvPr id="0" name=""/>
        <dsp:cNvSpPr/>
      </dsp:nvSpPr>
      <dsp:spPr>
        <a:xfrm>
          <a:off x="749041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 baseline="0" dirty="0"/>
            <a:t>Goal: Detection</a:t>
          </a:r>
          <a:endParaRPr lang="en-US" sz="2000" kern="1200" dirty="0"/>
        </a:p>
      </dsp:txBody>
      <dsp:txXfrm>
        <a:off x="7490412" y="2693875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85B43-19A7-4A8A-A221-43731ED1B4D0}">
      <dsp:nvSpPr>
        <dsp:cNvPr id="0" name=""/>
        <dsp:cNvSpPr/>
      </dsp:nvSpPr>
      <dsp:spPr>
        <a:xfrm>
          <a:off x="4452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Black Box</a:t>
          </a:r>
          <a:endParaRPr lang="en-CA" sz="1800" kern="1200" dirty="0"/>
        </a:p>
      </dsp:txBody>
      <dsp:txXfrm>
        <a:off x="4452" y="1290954"/>
        <a:ext cx="1492955" cy="1290954"/>
      </dsp:txXfrm>
    </dsp:sp>
    <dsp:sp modelId="{9F1E87B2-D07E-42AB-B44F-8B8F8893B424}">
      <dsp:nvSpPr>
        <dsp:cNvPr id="0" name=""/>
        <dsp:cNvSpPr/>
      </dsp:nvSpPr>
      <dsp:spPr>
        <a:xfrm>
          <a:off x="213570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A5C26-2486-48D1-AB4E-6DE11F91CD2E}">
      <dsp:nvSpPr>
        <dsp:cNvPr id="0" name=""/>
        <dsp:cNvSpPr/>
      </dsp:nvSpPr>
      <dsp:spPr>
        <a:xfrm>
          <a:off x="1542196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White Box</a:t>
          </a:r>
          <a:endParaRPr lang="en-US" sz="1800" kern="1200" dirty="0"/>
        </a:p>
      </dsp:txBody>
      <dsp:txXfrm>
        <a:off x="1542196" y="1290954"/>
        <a:ext cx="1492955" cy="1290954"/>
      </dsp:txXfrm>
    </dsp:sp>
    <dsp:sp modelId="{3574DFD4-30ED-4A59-B956-FB2F46D85AE9}">
      <dsp:nvSpPr>
        <dsp:cNvPr id="0" name=""/>
        <dsp:cNvSpPr/>
      </dsp:nvSpPr>
      <dsp:spPr>
        <a:xfrm>
          <a:off x="1751314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8D47-7C02-4256-81DE-1EE5366D0D8E}">
      <dsp:nvSpPr>
        <dsp:cNvPr id="0" name=""/>
        <dsp:cNvSpPr/>
      </dsp:nvSpPr>
      <dsp:spPr>
        <a:xfrm>
          <a:off x="3079940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Regression</a:t>
          </a:r>
          <a:endParaRPr lang="en-US" sz="1800" kern="1200" dirty="0"/>
        </a:p>
      </dsp:txBody>
      <dsp:txXfrm>
        <a:off x="3079940" y="1290954"/>
        <a:ext cx="1492955" cy="1290954"/>
      </dsp:txXfrm>
    </dsp:sp>
    <dsp:sp modelId="{0CF4DE2C-EADB-4E53-BD5C-0D9185F07D2B}">
      <dsp:nvSpPr>
        <dsp:cNvPr id="0" name=""/>
        <dsp:cNvSpPr/>
      </dsp:nvSpPr>
      <dsp:spPr>
        <a:xfrm>
          <a:off x="3289058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DC6D3-D44D-44C6-989F-BA332D5B8284}">
      <dsp:nvSpPr>
        <dsp:cNvPr id="0" name=""/>
        <dsp:cNvSpPr/>
      </dsp:nvSpPr>
      <dsp:spPr>
        <a:xfrm>
          <a:off x="4617684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Integration</a:t>
          </a:r>
          <a:endParaRPr lang="en-US" sz="1800" kern="1200" dirty="0"/>
        </a:p>
      </dsp:txBody>
      <dsp:txXfrm>
        <a:off x="4617684" y="1290954"/>
        <a:ext cx="1492955" cy="1290954"/>
      </dsp:txXfrm>
    </dsp:sp>
    <dsp:sp modelId="{BDB2DEE4-3EDB-4466-B7F0-C1A0510F9687}">
      <dsp:nvSpPr>
        <dsp:cNvPr id="0" name=""/>
        <dsp:cNvSpPr/>
      </dsp:nvSpPr>
      <dsp:spPr>
        <a:xfrm>
          <a:off x="4826802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B9EEC-EDA0-4A83-909A-F571A8489759}">
      <dsp:nvSpPr>
        <dsp:cNvPr id="0" name=""/>
        <dsp:cNvSpPr/>
      </dsp:nvSpPr>
      <dsp:spPr>
        <a:xfrm>
          <a:off x="6155428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Stress</a:t>
          </a:r>
          <a:endParaRPr lang="en-US" sz="1800" kern="1200" dirty="0"/>
        </a:p>
      </dsp:txBody>
      <dsp:txXfrm>
        <a:off x="6155428" y="1290954"/>
        <a:ext cx="1492955" cy="1290954"/>
      </dsp:txXfrm>
    </dsp:sp>
    <dsp:sp modelId="{4DC1DB79-C544-46E9-BAB5-3EA392D6661E}">
      <dsp:nvSpPr>
        <dsp:cNvPr id="0" name=""/>
        <dsp:cNvSpPr/>
      </dsp:nvSpPr>
      <dsp:spPr>
        <a:xfrm>
          <a:off x="6364546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595B6-0550-405B-82FA-800B482D8E3F}">
      <dsp:nvSpPr>
        <dsp:cNvPr id="0" name=""/>
        <dsp:cNvSpPr/>
      </dsp:nvSpPr>
      <dsp:spPr>
        <a:xfrm>
          <a:off x="7693172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Acceptance</a:t>
          </a:r>
          <a:endParaRPr lang="en-US" sz="1800" kern="1200" dirty="0"/>
        </a:p>
      </dsp:txBody>
      <dsp:txXfrm>
        <a:off x="7693172" y="1290954"/>
        <a:ext cx="1492955" cy="1290954"/>
      </dsp:txXfrm>
    </dsp:sp>
    <dsp:sp modelId="{0D2A272C-E0E2-4423-8D7D-A8D60A4E4C76}">
      <dsp:nvSpPr>
        <dsp:cNvPr id="0" name=""/>
        <dsp:cNvSpPr/>
      </dsp:nvSpPr>
      <dsp:spPr>
        <a:xfrm>
          <a:off x="7902290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7151B-A3BA-47ED-A164-8CD2B1D30C0A}">
      <dsp:nvSpPr>
        <dsp:cNvPr id="0" name=""/>
        <dsp:cNvSpPr/>
      </dsp:nvSpPr>
      <dsp:spPr>
        <a:xfrm>
          <a:off x="9230916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Many more!</a:t>
          </a:r>
          <a:endParaRPr lang="en-US" sz="1800" kern="1200" dirty="0"/>
        </a:p>
      </dsp:txBody>
      <dsp:txXfrm>
        <a:off x="9230916" y="1290954"/>
        <a:ext cx="1492955" cy="1290954"/>
      </dsp:txXfrm>
    </dsp:sp>
    <dsp:sp modelId="{E99D0B94-C011-4A67-8B82-9635DFEBE096}">
      <dsp:nvSpPr>
        <dsp:cNvPr id="0" name=""/>
        <dsp:cNvSpPr/>
      </dsp:nvSpPr>
      <dsp:spPr>
        <a:xfrm>
          <a:off x="9440034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5631D-5D50-409B-A7E9-FF8B09F88BD7}">
      <dsp:nvSpPr>
        <dsp:cNvPr id="0" name=""/>
        <dsp:cNvSpPr/>
      </dsp:nvSpPr>
      <dsp:spPr>
        <a:xfrm>
          <a:off x="429132" y="2581909"/>
          <a:ext cx="9870059" cy="48410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10063-C921-4C91-8E1F-8587DDC50207}">
      <dsp:nvSpPr>
        <dsp:cNvPr id="0" name=""/>
        <dsp:cNvSpPr/>
      </dsp:nvSpPr>
      <dsp:spPr>
        <a:xfrm>
          <a:off x="0" y="2214"/>
          <a:ext cx="4991962" cy="112251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FE851-BE44-4E85-BFBD-BDA62A6B3D9C}">
      <dsp:nvSpPr>
        <dsp:cNvPr id="0" name=""/>
        <dsp:cNvSpPr/>
      </dsp:nvSpPr>
      <dsp:spPr>
        <a:xfrm>
          <a:off x="339560" y="254780"/>
          <a:ext cx="617383" cy="6173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1C4D1-C150-4888-84A2-6A8BFD1B3F1E}">
      <dsp:nvSpPr>
        <dsp:cNvPr id="0" name=""/>
        <dsp:cNvSpPr/>
      </dsp:nvSpPr>
      <dsp:spPr>
        <a:xfrm>
          <a:off x="1296505" y="2214"/>
          <a:ext cx="3695456" cy="112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0" tIns="118800" rIns="118800" bIns="1188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baseline="0"/>
            <a:t>Inversion of control</a:t>
          </a:r>
          <a:endParaRPr lang="en-US" sz="2200" kern="1200"/>
        </a:p>
      </dsp:txBody>
      <dsp:txXfrm>
        <a:off x="1296505" y="2214"/>
        <a:ext cx="3695456" cy="1122515"/>
      </dsp:txXfrm>
    </dsp:sp>
    <dsp:sp modelId="{A778DF66-9623-4CAE-BFC2-5BCB909E60ED}">
      <dsp:nvSpPr>
        <dsp:cNvPr id="0" name=""/>
        <dsp:cNvSpPr/>
      </dsp:nvSpPr>
      <dsp:spPr>
        <a:xfrm>
          <a:off x="0" y="1405359"/>
          <a:ext cx="4991962" cy="112251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C37D9-EA40-44ED-A7E9-1B329B684490}">
      <dsp:nvSpPr>
        <dsp:cNvPr id="0" name=""/>
        <dsp:cNvSpPr/>
      </dsp:nvSpPr>
      <dsp:spPr>
        <a:xfrm>
          <a:off x="339560" y="1657925"/>
          <a:ext cx="617383" cy="617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8BF56-5D37-40E6-B05C-08BB0EAD2D89}">
      <dsp:nvSpPr>
        <dsp:cNvPr id="0" name=""/>
        <dsp:cNvSpPr/>
      </dsp:nvSpPr>
      <dsp:spPr>
        <a:xfrm>
          <a:off x="1296505" y="1405359"/>
          <a:ext cx="3695456" cy="112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0" tIns="118800" rIns="118800" bIns="1188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baseline="0" dirty="0"/>
            <a:t>Repeatable</a:t>
          </a:r>
          <a:endParaRPr lang="en-US" sz="2200" kern="1200" dirty="0"/>
        </a:p>
      </dsp:txBody>
      <dsp:txXfrm>
        <a:off x="1296505" y="1405359"/>
        <a:ext cx="3695456" cy="1122515"/>
      </dsp:txXfrm>
    </dsp:sp>
    <dsp:sp modelId="{0468FDDB-FA44-4518-9B6C-6AAC1F1AF252}">
      <dsp:nvSpPr>
        <dsp:cNvPr id="0" name=""/>
        <dsp:cNvSpPr/>
      </dsp:nvSpPr>
      <dsp:spPr>
        <a:xfrm>
          <a:off x="0" y="2808503"/>
          <a:ext cx="4991962" cy="112251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11F89-C804-49A0-8DC9-A6862D33DF2E}">
      <dsp:nvSpPr>
        <dsp:cNvPr id="0" name=""/>
        <dsp:cNvSpPr/>
      </dsp:nvSpPr>
      <dsp:spPr>
        <a:xfrm>
          <a:off x="339560" y="3061069"/>
          <a:ext cx="617383" cy="6173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2B479-1B85-454C-9744-5BDD04AA50DF}">
      <dsp:nvSpPr>
        <dsp:cNvPr id="0" name=""/>
        <dsp:cNvSpPr/>
      </dsp:nvSpPr>
      <dsp:spPr>
        <a:xfrm>
          <a:off x="1296505" y="2808503"/>
          <a:ext cx="3695456" cy="112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0" tIns="118800" rIns="118800" bIns="1188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baseline="0" dirty="0"/>
            <a:t>Can be integrated with Source Control</a:t>
          </a:r>
          <a:endParaRPr lang="en-US" sz="2200" kern="1200" dirty="0"/>
        </a:p>
      </dsp:txBody>
      <dsp:txXfrm>
        <a:off x="1296505" y="2808503"/>
        <a:ext cx="3695456" cy="1122515"/>
      </dsp:txXfrm>
    </dsp:sp>
    <dsp:sp modelId="{29FC2DB5-2540-4A42-A0BC-1B7E0AA2F26E}">
      <dsp:nvSpPr>
        <dsp:cNvPr id="0" name=""/>
        <dsp:cNvSpPr/>
      </dsp:nvSpPr>
      <dsp:spPr>
        <a:xfrm>
          <a:off x="0" y="4211647"/>
          <a:ext cx="4991962" cy="112251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9D737-907A-4BE6-89B0-CFD5222CC2C3}">
      <dsp:nvSpPr>
        <dsp:cNvPr id="0" name=""/>
        <dsp:cNvSpPr/>
      </dsp:nvSpPr>
      <dsp:spPr>
        <a:xfrm>
          <a:off x="339560" y="4464213"/>
          <a:ext cx="617383" cy="6173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93C87-FEEA-46FD-B8BC-1B9A777BAEAB}">
      <dsp:nvSpPr>
        <dsp:cNvPr id="0" name=""/>
        <dsp:cNvSpPr/>
      </dsp:nvSpPr>
      <dsp:spPr>
        <a:xfrm>
          <a:off x="1296505" y="4211647"/>
          <a:ext cx="3695456" cy="112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0" tIns="118800" rIns="118800" bIns="1188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baseline="0" dirty="0"/>
            <a:t>Contributes to Documentation</a:t>
          </a:r>
          <a:endParaRPr lang="en-US" sz="2200" kern="1200" dirty="0"/>
        </a:p>
      </dsp:txBody>
      <dsp:txXfrm>
        <a:off x="1296505" y="4211647"/>
        <a:ext cx="3695456" cy="11225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B71B2-7673-4011-AF86-63C868418384}">
      <dsp:nvSpPr>
        <dsp:cNvPr id="0" name=""/>
        <dsp:cNvSpPr/>
      </dsp:nvSpPr>
      <dsp:spPr>
        <a:xfrm>
          <a:off x="4033" y="956101"/>
          <a:ext cx="2425397" cy="7532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baseline="0"/>
            <a:t>Test Cases</a:t>
          </a:r>
          <a:endParaRPr lang="en-US" sz="2100" kern="1200"/>
        </a:p>
      </dsp:txBody>
      <dsp:txXfrm>
        <a:off x="4033" y="956101"/>
        <a:ext cx="2425397" cy="753227"/>
      </dsp:txXfrm>
    </dsp:sp>
    <dsp:sp modelId="{C8592F61-C18C-4C52-88A0-815971EE196E}">
      <dsp:nvSpPr>
        <dsp:cNvPr id="0" name=""/>
        <dsp:cNvSpPr/>
      </dsp:nvSpPr>
      <dsp:spPr>
        <a:xfrm>
          <a:off x="4033" y="1709328"/>
          <a:ext cx="2425397" cy="9223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kern="1200" baseline="0" dirty="0"/>
            <a:t>Assert an expected result</a:t>
          </a:r>
          <a:endParaRPr lang="en-US" sz="2100" kern="1200" dirty="0"/>
        </a:p>
      </dsp:txBody>
      <dsp:txXfrm>
        <a:off x="4033" y="1709328"/>
        <a:ext cx="2425397" cy="922320"/>
      </dsp:txXfrm>
    </dsp:sp>
    <dsp:sp modelId="{37378D7E-10CF-4599-AC22-60D6B628F36D}">
      <dsp:nvSpPr>
        <dsp:cNvPr id="0" name=""/>
        <dsp:cNvSpPr/>
      </dsp:nvSpPr>
      <dsp:spPr>
        <a:xfrm>
          <a:off x="2768986" y="956101"/>
          <a:ext cx="2425397" cy="753227"/>
        </a:xfrm>
        <a:prstGeom prst="rect">
          <a:avLst/>
        </a:prstGeom>
        <a:gradFill rotWithShape="0">
          <a:gsLst>
            <a:gs pos="0">
              <a:schemeClr val="accent2">
                <a:hueOff val="495683"/>
                <a:satOff val="-3577"/>
                <a:lumOff val="-7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95683"/>
                <a:satOff val="-3577"/>
                <a:lumOff val="-7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95683"/>
                <a:satOff val="-3577"/>
                <a:lumOff val="-7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95683"/>
              <a:satOff val="-3577"/>
              <a:lumOff val="-7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baseline="0"/>
            <a:t>Parameterized Tests</a:t>
          </a:r>
          <a:endParaRPr lang="en-US" sz="2100" kern="1200"/>
        </a:p>
      </dsp:txBody>
      <dsp:txXfrm>
        <a:off x="2768986" y="956101"/>
        <a:ext cx="2425397" cy="753227"/>
      </dsp:txXfrm>
    </dsp:sp>
    <dsp:sp modelId="{139BA60D-0726-4A31-B371-A254A47DADB9}">
      <dsp:nvSpPr>
        <dsp:cNvPr id="0" name=""/>
        <dsp:cNvSpPr/>
      </dsp:nvSpPr>
      <dsp:spPr>
        <a:xfrm>
          <a:off x="2768986" y="1709328"/>
          <a:ext cx="2425397" cy="922320"/>
        </a:xfrm>
        <a:prstGeom prst="rect">
          <a:avLst/>
        </a:prstGeom>
        <a:solidFill>
          <a:schemeClr val="accent2">
            <a:tint val="40000"/>
            <a:alpha val="90000"/>
            <a:hueOff val="597490"/>
            <a:satOff val="-5087"/>
            <a:lumOff val="-44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597490"/>
              <a:satOff val="-5087"/>
              <a:lumOff val="-4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kern="1200" baseline="0" dirty="0"/>
            <a:t>One test, many cases</a:t>
          </a:r>
          <a:endParaRPr lang="en-US" sz="2100" kern="1200" dirty="0"/>
        </a:p>
      </dsp:txBody>
      <dsp:txXfrm>
        <a:off x="2768986" y="1709328"/>
        <a:ext cx="2425397" cy="922320"/>
      </dsp:txXfrm>
    </dsp:sp>
    <dsp:sp modelId="{E2ABE163-130E-44A4-928D-E071C906610C}">
      <dsp:nvSpPr>
        <dsp:cNvPr id="0" name=""/>
        <dsp:cNvSpPr/>
      </dsp:nvSpPr>
      <dsp:spPr>
        <a:xfrm>
          <a:off x="5533940" y="956101"/>
          <a:ext cx="2425397" cy="753227"/>
        </a:xfrm>
        <a:prstGeom prst="rect">
          <a:avLst/>
        </a:prstGeom>
        <a:gradFill rotWithShape="0">
          <a:gsLst>
            <a:gs pos="0">
              <a:schemeClr val="accent2">
                <a:hueOff val="991367"/>
                <a:satOff val="-7155"/>
                <a:lumOff val="-143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991367"/>
                <a:satOff val="-7155"/>
                <a:lumOff val="-143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991367"/>
                <a:satOff val="-7155"/>
                <a:lumOff val="-143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991367"/>
              <a:satOff val="-7155"/>
              <a:lumOff val="-143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baseline="0"/>
            <a:t>Test Fixtures</a:t>
          </a:r>
          <a:endParaRPr lang="en-US" sz="2100" kern="1200"/>
        </a:p>
      </dsp:txBody>
      <dsp:txXfrm>
        <a:off x="5533940" y="956101"/>
        <a:ext cx="2425397" cy="753227"/>
      </dsp:txXfrm>
    </dsp:sp>
    <dsp:sp modelId="{7E2CCB4D-7ED7-4B60-8692-6B52E4C25EF4}">
      <dsp:nvSpPr>
        <dsp:cNvPr id="0" name=""/>
        <dsp:cNvSpPr/>
      </dsp:nvSpPr>
      <dsp:spPr>
        <a:xfrm>
          <a:off x="5533940" y="1709328"/>
          <a:ext cx="2425397" cy="922320"/>
        </a:xfrm>
        <a:prstGeom prst="rect">
          <a:avLst/>
        </a:prstGeom>
        <a:solidFill>
          <a:schemeClr val="accent2">
            <a:tint val="40000"/>
            <a:alpha val="90000"/>
            <a:hueOff val="1194979"/>
            <a:satOff val="-10175"/>
            <a:lumOff val="-88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194979"/>
              <a:satOff val="-10175"/>
              <a:lumOff val="-8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kern="1200" baseline="0" dirty="0"/>
            <a:t>Setup and tear down tests</a:t>
          </a:r>
          <a:endParaRPr lang="en-US" sz="2100" kern="1200" dirty="0"/>
        </a:p>
      </dsp:txBody>
      <dsp:txXfrm>
        <a:off x="5533940" y="1709328"/>
        <a:ext cx="2425397" cy="922320"/>
      </dsp:txXfrm>
    </dsp:sp>
    <dsp:sp modelId="{CF4867D7-0362-4A94-808A-7B222634BC46}">
      <dsp:nvSpPr>
        <dsp:cNvPr id="0" name=""/>
        <dsp:cNvSpPr/>
      </dsp:nvSpPr>
      <dsp:spPr>
        <a:xfrm>
          <a:off x="8298893" y="956101"/>
          <a:ext cx="2425397" cy="753227"/>
        </a:xfrm>
        <a:prstGeom prst="rect">
          <a:avLst/>
        </a:prstGeom>
        <a:gradFill rotWithShape="0">
          <a:gsLst>
            <a:gs pos="0">
              <a:schemeClr val="accent2">
                <a:hueOff val="1487050"/>
                <a:satOff val="-10732"/>
                <a:lumOff val="-215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487050"/>
                <a:satOff val="-10732"/>
                <a:lumOff val="-215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487050"/>
                <a:satOff val="-10732"/>
                <a:lumOff val="-215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487050"/>
              <a:satOff val="-10732"/>
              <a:lumOff val="-21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Other Features</a:t>
          </a:r>
        </a:p>
      </dsp:txBody>
      <dsp:txXfrm>
        <a:off x="8298893" y="956101"/>
        <a:ext cx="2425397" cy="753227"/>
      </dsp:txXfrm>
    </dsp:sp>
    <dsp:sp modelId="{CB474350-61B1-473E-B234-75062A431B93}">
      <dsp:nvSpPr>
        <dsp:cNvPr id="0" name=""/>
        <dsp:cNvSpPr/>
      </dsp:nvSpPr>
      <dsp:spPr>
        <a:xfrm>
          <a:off x="8298893" y="1709328"/>
          <a:ext cx="2425397" cy="922320"/>
        </a:xfrm>
        <a:prstGeom prst="rect">
          <a:avLst/>
        </a:prstGeom>
        <a:solidFill>
          <a:schemeClr val="accent2">
            <a:tint val="40000"/>
            <a:alpha val="90000"/>
            <a:hueOff val="1792469"/>
            <a:satOff val="-15262"/>
            <a:lumOff val="-132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792469"/>
              <a:satOff val="-15262"/>
              <a:lumOff val="-132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kern="1200" dirty="0"/>
            <a:t>docs.pytest.org</a:t>
          </a:r>
          <a:endParaRPr lang="en-US" sz="2100" kern="1200" dirty="0"/>
        </a:p>
      </dsp:txBody>
      <dsp:txXfrm>
        <a:off x="8298893" y="1709328"/>
        <a:ext cx="2425397" cy="922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0D090-7CA0-461B-915D-2CB71859F8DA}">
      <dsp:nvSpPr>
        <dsp:cNvPr id="0" name=""/>
        <dsp:cNvSpPr/>
      </dsp:nvSpPr>
      <dsp:spPr>
        <a:xfrm>
          <a:off x="2150951" y="1111"/>
          <a:ext cx="2087000" cy="2087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Write a Failing Test</a:t>
          </a:r>
        </a:p>
      </dsp:txBody>
      <dsp:txXfrm>
        <a:off x="2456585" y="306745"/>
        <a:ext cx="1475732" cy="1475732"/>
      </dsp:txXfrm>
    </dsp:sp>
    <dsp:sp modelId="{B9140422-C30E-4A05-A612-1514FC3BA21A}">
      <dsp:nvSpPr>
        <dsp:cNvPr id="0" name=""/>
        <dsp:cNvSpPr/>
      </dsp:nvSpPr>
      <dsp:spPr>
        <a:xfrm rot="3600000">
          <a:off x="3692580" y="2037076"/>
          <a:ext cx="556404" cy="7043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300" kern="1200"/>
        </a:p>
      </dsp:txBody>
      <dsp:txXfrm>
        <a:off x="3734310" y="2105669"/>
        <a:ext cx="389483" cy="422618"/>
      </dsp:txXfrm>
    </dsp:sp>
    <dsp:sp modelId="{AF4A457F-45CB-4360-9D00-0FD391BF0CEF}">
      <dsp:nvSpPr>
        <dsp:cNvPr id="0" name=""/>
        <dsp:cNvSpPr/>
      </dsp:nvSpPr>
      <dsp:spPr>
        <a:xfrm>
          <a:off x="3719361" y="2717678"/>
          <a:ext cx="2087000" cy="2087000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Make the Test Pass</a:t>
          </a:r>
        </a:p>
      </dsp:txBody>
      <dsp:txXfrm>
        <a:off x="4024995" y="3023312"/>
        <a:ext cx="1475732" cy="1475732"/>
      </dsp:txXfrm>
    </dsp:sp>
    <dsp:sp modelId="{1252265F-DDDE-4E24-8301-F36EAE25C830}">
      <dsp:nvSpPr>
        <dsp:cNvPr id="0" name=""/>
        <dsp:cNvSpPr/>
      </dsp:nvSpPr>
      <dsp:spPr>
        <a:xfrm rot="10800000">
          <a:off x="2931996" y="3408996"/>
          <a:ext cx="556404" cy="7043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300" kern="1200"/>
        </a:p>
      </dsp:txBody>
      <dsp:txXfrm rot="10800000">
        <a:off x="3098917" y="3549868"/>
        <a:ext cx="389483" cy="422618"/>
      </dsp:txXfrm>
    </dsp:sp>
    <dsp:sp modelId="{4C65C285-3269-4A92-AC36-578C36AE1A47}">
      <dsp:nvSpPr>
        <dsp:cNvPr id="0" name=""/>
        <dsp:cNvSpPr/>
      </dsp:nvSpPr>
      <dsp:spPr>
        <a:xfrm>
          <a:off x="582541" y="2717678"/>
          <a:ext cx="2087000" cy="2087000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Refactor</a:t>
          </a:r>
        </a:p>
      </dsp:txBody>
      <dsp:txXfrm>
        <a:off x="888175" y="3023312"/>
        <a:ext cx="1475732" cy="1475732"/>
      </dsp:txXfrm>
    </dsp:sp>
    <dsp:sp modelId="{CFACE57E-5EFE-46A6-A537-1F264813C972}">
      <dsp:nvSpPr>
        <dsp:cNvPr id="0" name=""/>
        <dsp:cNvSpPr/>
      </dsp:nvSpPr>
      <dsp:spPr>
        <a:xfrm rot="18000000">
          <a:off x="2124170" y="2064351"/>
          <a:ext cx="556404" cy="7043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300" kern="1200"/>
        </a:p>
      </dsp:txBody>
      <dsp:txXfrm>
        <a:off x="2165900" y="2277502"/>
        <a:ext cx="389483" cy="422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December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0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December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December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December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December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5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December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December 21,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9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December 21,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December 21,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6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December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December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8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December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10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0AED9-D376-FE1D-7C18-6D573B7F1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/>
            <a:r>
              <a:rPr lang="en-US" sz="3200" dirty="0"/>
              <a:t>Unit Testing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AD544-FDF1-7800-2348-0AAF44CFC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algn="l"/>
            <a:r>
              <a:rPr lang="en-US" sz="2000" dirty="0"/>
              <a:t>A Practical Introduction</a:t>
            </a:r>
          </a:p>
          <a:p>
            <a:pPr indent="-228600" algn="l">
              <a:buFont typeface="The Hand Extrablack" panose="03070A02030502020204" pitchFamily="66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Patrick Gavigan</a:t>
            </a:r>
          </a:p>
          <a:p>
            <a:pPr algn="l"/>
            <a:r>
              <a:rPr lang="en-US" sz="2000" dirty="0"/>
              <a:t>Data Science Team, OCDO</a:t>
            </a:r>
          </a:p>
        </p:txBody>
      </p:sp>
      <p:pic>
        <p:nvPicPr>
          <p:cNvPr id="47" name="Picture 46" descr="A rainbow colored splatter&#10;&#10;Description automatically generated">
            <a:extLst>
              <a:ext uri="{FF2B5EF4-FFF2-40B4-BE49-F238E27FC236}">
                <a16:creationId xmlns:a16="http://schemas.microsoft.com/office/drawing/2014/main" id="{E8D0A35F-6C16-92E2-526B-BFD1A7A5B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3" r="22234" b="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391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A32DEB2-F749-473E-8163-50609FD3F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217C68-2C96-4AA6-8C3B-876ACBAA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0C0D6-5E83-D59F-44FA-372CA61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>
            <a:normAutofit/>
          </a:bodyPr>
          <a:lstStyle/>
          <a:p>
            <a:r>
              <a:rPr lang="en-CA" dirty="0"/>
              <a:t>Example 4: Scale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042C-41F8-88AA-0E27-8967F3CD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dirty="0"/>
              <a:t>Fixtures can use other fixtures</a:t>
            </a:r>
          </a:p>
          <a:p>
            <a:pPr>
              <a:lnSpc>
                <a:spcPct val="110000"/>
              </a:lnSpc>
            </a:pPr>
            <a:r>
              <a:rPr lang="en-CA" dirty="0"/>
              <a:t>Can use many fixtures</a:t>
            </a:r>
          </a:p>
          <a:p>
            <a:pPr>
              <a:lnSpc>
                <a:spcPct val="110000"/>
              </a:lnSpc>
            </a:pPr>
            <a:r>
              <a:rPr lang="en-CA" dirty="0"/>
              <a:t>Fixtures can setup and teardown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13C28E7-3F64-4B98-9E91-E3E78398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49712"/>
            <a:ext cx="12192000" cy="4308287"/>
          </a:xfrm>
          <a:custGeom>
            <a:avLst/>
            <a:gdLst>
              <a:gd name="connsiteX0" fmla="*/ 8433532 w 12192000"/>
              <a:gd name="connsiteY0" fmla="*/ 0 h 4430824"/>
              <a:gd name="connsiteX1" fmla="*/ 10752995 w 12192000"/>
              <a:gd name="connsiteY1" fmla="*/ 67992 h 4430824"/>
              <a:gd name="connsiteX2" fmla="*/ 11679766 w 12192000"/>
              <a:gd name="connsiteY2" fmla="*/ 57486 h 4430824"/>
              <a:gd name="connsiteX3" fmla="*/ 12192000 w 12192000"/>
              <a:gd name="connsiteY3" fmla="*/ 51680 h 4430824"/>
              <a:gd name="connsiteX4" fmla="*/ 12192000 w 12192000"/>
              <a:gd name="connsiteY4" fmla="*/ 4430824 h 4430824"/>
              <a:gd name="connsiteX5" fmla="*/ 0 w 12192000"/>
              <a:gd name="connsiteY5" fmla="*/ 4430824 h 4430824"/>
              <a:gd name="connsiteX6" fmla="*/ 0 w 12192000"/>
              <a:gd name="connsiteY6" fmla="*/ 95596 h 4430824"/>
              <a:gd name="connsiteX7" fmla="*/ 110687 w 12192000"/>
              <a:gd name="connsiteY7" fmla="*/ 94341 h 4430824"/>
              <a:gd name="connsiteX8" fmla="*/ 324281 w 12192000"/>
              <a:gd name="connsiteY8" fmla="*/ 91920 h 4430824"/>
              <a:gd name="connsiteX9" fmla="*/ 8433532 w 12192000"/>
              <a:gd name="connsiteY9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430824">
                <a:moveTo>
                  <a:pt x="8433532" y="0"/>
                </a:moveTo>
                <a:cubicBezTo>
                  <a:pt x="10752995" y="67992"/>
                  <a:pt x="10752995" y="67992"/>
                  <a:pt x="10752995" y="67992"/>
                </a:cubicBezTo>
                <a:cubicBezTo>
                  <a:pt x="11679766" y="57486"/>
                  <a:pt x="11679766" y="57486"/>
                  <a:pt x="11679766" y="57486"/>
                </a:cubicBezTo>
                <a:lnTo>
                  <a:pt x="12192000" y="51680"/>
                </a:lnTo>
                <a:lnTo>
                  <a:pt x="12192000" y="4430824"/>
                </a:lnTo>
                <a:lnTo>
                  <a:pt x="0" y="4430824"/>
                </a:lnTo>
                <a:lnTo>
                  <a:pt x="0" y="95596"/>
                </a:lnTo>
                <a:lnTo>
                  <a:pt x="110687" y="94341"/>
                </a:lnTo>
                <a:cubicBezTo>
                  <a:pt x="193952" y="93397"/>
                  <a:pt x="266357" y="92577"/>
                  <a:pt x="324281" y="91920"/>
                </a:cubicBezTo>
                <a:cubicBezTo>
                  <a:pt x="8433532" y="0"/>
                  <a:pt x="8433532" y="0"/>
                  <a:pt x="8433532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6680EC-5698-2813-FCE8-277CD56264DC}"/>
              </a:ext>
            </a:extLst>
          </p:cNvPr>
          <p:cNvGrpSpPr/>
          <p:nvPr/>
        </p:nvGrpSpPr>
        <p:grpSpPr>
          <a:xfrm>
            <a:off x="2296885" y="2728799"/>
            <a:ext cx="7598229" cy="3994218"/>
            <a:chOff x="2108487" y="2240949"/>
            <a:chExt cx="9160404" cy="44627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7D2BA6-CF02-6270-9D60-AB14123F7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8487" y="2249530"/>
              <a:ext cx="3095626" cy="4454139"/>
            </a:xfrm>
            <a:custGeom>
              <a:avLst/>
              <a:gdLst/>
              <a:ahLst/>
              <a:cxnLst/>
              <a:rect l="l" t="t" r="r" b="b"/>
              <a:pathLst>
                <a:path w="5184162" h="3501162">
                  <a:moveTo>
                    <a:pt x="0" y="0"/>
                  </a:moveTo>
                  <a:lnTo>
                    <a:pt x="5184162" y="0"/>
                  </a:lnTo>
                  <a:lnTo>
                    <a:pt x="5184162" y="3501162"/>
                  </a:lnTo>
                  <a:lnTo>
                    <a:pt x="0" y="3501162"/>
                  </a:lnTo>
                  <a:close/>
                </a:path>
              </a:pathLst>
            </a:cu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B161C2-6B35-B55D-82D5-0FDB821F3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6313" y="2240949"/>
              <a:ext cx="5932578" cy="4449434"/>
            </a:xfrm>
            <a:custGeom>
              <a:avLst/>
              <a:gdLst/>
              <a:ahLst/>
              <a:cxnLst/>
              <a:rect l="l" t="t" r="r" b="b"/>
              <a:pathLst>
                <a:path w="5184163" h="3501162">
                  <a:moveTo>
                    <a:pt x="0" y="0"/>
                  </a:moveTo>
                  <a:lnTo>
                    <a:pt x="5184163" y="0"/>
                  </a:lnTo>
                  <a:lnTo>
                    <a:pt x="5184163" y="3501162"/>
                  </a:lnTo>
                  <a:lnTo>
                    <a:pt x="0" y="3501162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84093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1C0D-7D9B-F2FB-A364-A7213ABA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86" y="1029431"/>
            <a:ext cx="4857528" cy="4537853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 dirty="0"/>
              <a:t>Resources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2F98530-1ADA-CDED-883C-F20EA3A0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714" y="526382"/>
            <a:ext cx="6870104" cy="5805236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100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1C0D-7D9B-F2FB-A364-A7213ABA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Test Driven Development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6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6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3FA250C-B924-49E7-BB33-EA64A90E3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676461"/>
              </p:ext>
            </p:extLst>
          </p:nvPr>
        </p:nvGraphicFramePr>
        <p:xfrm>
          <a:off x="0" y="676207"/>
          <a:ext cx="6388903" cy="4805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9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B2BD9FB-6C4C-4948-A4F4-8E9FC90C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DB51C-B80E-4B27-9779-A1DE32325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57457C6-5104-4D63-9C05-84DA1B1A4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7781925" cy="6858000"/>
          </a:xfrm>
          <a:custGeom>
            <a:avLst/>
            <a:gdLst>
              <a:gd name="connsiteX0" fmla="*/ 486147 w 7781925"/>
              <a:gd name="connsiteY0" fmla="*/ 0 h 6858000"/>
              <a:gd name="connsiteX1" fmla="*/ 6657920 w 7781925"/>
              <a:gd name="connsiteY1" fmla="*/ 0 h 6858000"/>
              <a:gd name="connsiteX2" fmla="*/ 6863617 w 7781925"/>
              <a:gd name="connsiteY2" fmla="*/ 207074 h 6858000"/>
              <a:gd name="connsiteX3" fmla="*/ 7060266 w 7781925"/>
              <a:gd name="connsiteY3" fmla="*/ 457558 h 6858000"/>
              <a:gd name="connsiteX4" fmla="*/ 7781925 w 7781925"/>
              <a:gd name="connsiteY4" fmla="*/ 3182818 h 6858000"/>
              <a:gd name="connsiteX5" fmla="*/ 7621556 w 7781925"/>
              <a:gd name="connsiteY5" fmla="*/ 4465293 h 6858000"/>
              <a:gd name="connsiteX6" fmla="*/ 7140451 w 7781925"/>
              <a:gd name="connsiteY6" fmla="*/ 5747768 h 6858000"/>
              <a:gd name="connsiteX7" fmla="*/ 6226371 w 7781925"/>
              <a:gd name="connsiteY7" fmla="*/ 6831631 h 6858000"/>
              <a:gd name="connsiteX8" fmla="*/ 6191557 w 7781925"/>
              <a:gd name="connsiteY8" fmla="*/ 6858000 h 6858000"/>
              <a:gd name="connsiteX9" fmla="*/ 940388 w 7781925"/>
              <a:gd name="connsiteY9" fmla="*/ 6858000 h 6858000"/>
              <a:gd name="connsiteX10" fmla="*/ 844312 w 7781925"/>
              <a:gd name="connsiteY10" fmla="*/ 6790615 h 6858000"/>
              <a:gd name="connsiteX11" fmla="*/ 2377 w 7781925"/>
              <a:gd name="connsiteY11" fmla="*/ 5930621 h 6858000"/>
              <a:gd name="connsiteX12" fmla="*/ 0 w 7781925"/>
              <a:gd name="connsiteY12" fmla="*/ 5927208 h 6858000"/>
              <a:gd name="connsiteX13" fmla="*/ 0 w 7781925"/>
              <a:gd name="connsiteY13" fmla="*/ 542232 h 6858000"/>
              <a:gd name="connsiteX14" fmla="*/ 17725 w 7781925"/>
              <a:gd name="connsiteY14" fmla="*/ 518509 h 6858000"/>
              <a:gd name="connsiteX15" fmla="*/ 385863 w 7781925"/>
              <a:gd name="connsiteY15" fmla="*/ 976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1925" h="6858000">
                <a:moveTo>
                  <a:pt x="486147" y="0"/>
                </a:moveTo>
                <a:lnTo>
                  <a:pt x="6657920" y="0"/>
                </a:lnTo>
                <a:lnTo>
                  <a:pt x="6863617" y="207074"/>
                </a:lnTo>
                <a:cubicBezTo>
                  <a:pt x="6934561" y="287229"/>
                  <a:pt x="7000128" y="370723"/>
                  <a:pt x="7060266" y="457558"/>
                </a:cubicBezTo>
                <a:cubicBezTo>
                  <a:pt x="7541372" y="1152232"/>
                  <a:pt x="7781925" y="2060652"/>
                  <a:pt x="7781925" y="3182818"/>
                </a:cubicBezTo>
                <a:cubicBezTo>
                  <a:pt x="7781925" y="3583591"/>
                  <a:pt x="7728469" y="3984365"/>
                  <a:pt x="7621556" y="4465293"/>
                </a:cubicBezTo>
                <a:cubicBezTo>
                  <a:pt x="7487916" y="4919503"/>
                  <a:pt x="7354276" y="5346995"/>
                  <a:pt x="7140451" y="5747768"/>
                </a:cubicBezTo>
                <a:cubicBezTo>
                  <a:pt x="6873170" y="6198639"/>
                  <a:pt x="6564126" y="6555577"/>
                  <a:pt x="6226371" y="6831631"/>
                </a:cubicBezTo>
                <a:lnTo>
                  <a:pt x="6191557" y="6858000"/>
                </a:lnTo>
                <a:lnTo>
                  <a:pt x="940388" y="6858000"/>
                </a:lnTo>
                <a:lnTo>
                  <a:pt x="844312" y="6790615"/>
                </a:lnTo>
                <a:cubicBezTo>
                  <a:pt x="530257" y="6551820"/>
                  <a:pt x="249612" y="6262929"/>
                  <a:pt x="2377" y="5930621"/>
                </a:cubicBezTo>
                <a:lnTo>
                  <a:pt x="0" y="5927208"/>
                </a:lnTo>
                <a:lnTo>
                  <a:pt x="0" y="542232"/>
                </a:lnTo>
                <a:lnTo>
                  <a:pt x="17725" y="518509"/>
                </a:lnTo>
                <a:cubicBezTo>
                  <a:pt x="136122" y="368218"/>
                  <a:pt x="259113" y="227948"/>
                  <a:pt x="385863" y="9769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51B39-1E66-AA95-9132-F9F87FF3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3071"/>
          </a:xfrm>
        </p:spPr>
        <p:txBody>
          <a:bodyPr>
            <a:normAutofit/>
          </a:bodyPr>
          <a:lstStyle/>
          <a:p>
            <a:r>
              <a:rPr lang="en-CA" dirty="0"/>
              <a:t>Questions?</a:t>
            </a: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61516266-4AD2-4299-BC89-A3D3D18F8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300000">
            <a:off x="6273683" y="3123655"/>
            <a:ext cx="3362287" cy="31471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5AE28-4572-681D-649E-83DC08F6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CA" dirty="0"/>
              <a:t>Why test?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45CE37-C1D3-33E6-0E45-135429C5C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88079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62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C11D-F855-0953-EA11-2E0FAB97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A9B76E-3B95-E5E7-5821-55AB0D3DA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679786"/>
              </p:ext>
            </p:extLst>
          </p:nvPr>
        </p:nvGraphicFramePr>
        <p:xfrm>
          <a:off x="720725" y="2541588"/>
          <a:ext cx="10728325" cy="322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06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3" name="Freeform: Shape 2062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AF556-D43E-32D3-5319-2E1C739B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CA" sz="4000" dirty="0"/>
              <a:t>Testing Frameworks!</a:t>
            </a:r>
          </a:p>
        </p:txBody>
      </p:sp>
      <p:pic>
        <p:nvPicPr>
          <p:cNvPr id="2050" name="Picture 2" descr="A logo with colorful bars&#10;&#10;Description automatically generated">
            <a:extLst>
              <a:ext uri="{FF2B5EF4-FFF2-40B4-BE49-F238E27FC236}">
                <a16:creationId xmlns:a16="http://schemas.microsoft.com/office/drawing/2014/main" id="{1B0E7C26-2D32-5CB6-1C77-820F5ACF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7238" y="2636839"/>
            <a:ext cx="3501162" cy="3501162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69" name="Content Placeholder 2">
            <a:extLst>
              <a:ext uri="{FF2B5EF4-FFF2-40B4-BE49-F238E27FC236}">
                <a16:creationId xmlns:a16="http://schemas.microsoft.com/office/drawing/2014/main" id="{599EDF65-DC48-9272-3EF2-75E9404FA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347166"/>
              </p:ext>
            </p:extLst>
          </p:nvPr>
        </p:nvGraphicFramePr>
        <p:xfrm>
          <a:off x="6480000" y="633599"/>
          <a:ext cx="4991962" cy="5336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313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A66FB-7475-295C-36CA-FFCD16D4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CA" dirty="0"/>
              <a:t>Implementing Tests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C3E8D5-DF8D-FAD1-EB2A-FE1C98214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526603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73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FD46528-2A0F-4BB4-A721-EAB8907C5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4F595B-2962-4159-8BB7-11DADC483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57457C6-5104-4D63-9C05-84DA1B1A4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3171371" y="0"/>
            <a:ext cx="9020628" cy="6858000"/>
          </a:xfrm>
          <a:custGeom>
            <a:avLst/>
            <a:gdLst>
              <a:gd name="connsiteX0" fmla="*/ 486147 w 7781925"/>
              <a:gd name="connsiteY0" fmla="*/ 0 h 6858000"/>
              <a:gd name="connsiteX1" fmla="*/ 6657920 w 7781925"/>
              <a:gd name="connsiteY1" fmla="*/ 0 h 6858000"/>
              <a:gd name="connsiteX2" fmla="*/ 6863617 w 7781925"/>
              <a:gd name="connsiteY2" fmla="*/ 207074 h 6858000"/>
              <a:gd name="connsiteX3" fmla="*/ 7060266 w 7781925"/>
              <a:gd name="connsiteY3" fmla="*/ 457558 h 6858000"/>
              <a:gd name="connsiteX4" fmla="*/ 7781925 w 7781925"/>
              <a:gd name="connsiteY4" fmla="*/ 3182818 h 6858000"/>
              <a:gd name="connsiteX5" fmla="*/ 7621556 w 7781925"/>
              <a:gd name="connsiteY5" fmla="*/ 4465293 h 6858000"/>
              <a:gd name="connsiteX6" fmla="*/ 7140451 w 7781925"/>
              <a:gd name="connsiteY6" fmla="*/ 5747768 h 6858000"/>
              <a:gd name="connsiteX7" fmla="*/ 6226371 w 7781925"/>
              <a:gd name="connsiteY7" fmla="*/ 6831631 h 6858000"/>
              <a:gd name="connsiteX8" fmla="*/ 6191557 w 7781925"/>
              <a:gd name="connsiteY8" fmla="*/ 6858000 h 6858000"/>
              <a:gd name="connsiteX9" fmla="*/ 940388 w 7781925"/>
              <a:gd name="connsiteY9" fmla="*/ 6858000 h 6858000"/>
              <a:gd name="connsiteX10" fmla="*/ 844312 w 7781925"/>
              <a:gd name="connsiteY10" fmla="*/ 6790615 h 6858000"/>
              <a:gd name="connsiteX11" fmla="*/ 2377 w 7781925"/>
              <a:gd name="connsiteY11" fmla="*/ 5930621 h 6858000"/>
              <a:gd name="connsiteX12" fmla="*/ 0 w 7781925"/>
              <a:gd name="connsiteY12" fmla="*/ 5927208 h 6858000"/>
              <a:gd name="connsiteX13" fmla="*/ 0 w 7781925"/>
              <a:gd name="connsiteY13" fmla="*/ 542232 h 6858000"/>
              <a:gd name="connsiteX14" fmla="*/ 17725 w 7781925"/>
              <a:gd name="connsiteY14" fmla="*/ 518509 h 6858000"/>
              <a:gd name="connsiteX15" fmla="*/ 385863 w 7781925"/>
              <a:gd name="connsiteY15" fmla="*/ 976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1925" h="6858000">
                <a:moveTo>
                  <a:pt x="486147" y="0"/>
                </a:moveTo>
                <a:lnTo>
                  <a:pt x="6657920" y="0"/>
                </a:lnTo>
                <a:lnTo>
                  <a:pt x="6863617" y="207074"/>
                </a:lnTo>
                <a:cubicBezTo>
                  <a:pt x="6934561" y="287229"/>
                  <a:pt x="7000128" y="370723"/>
                  <a:pt x="7060266" y="457558"/>
                </a:cubicBezTo>
                <a:cubicBezTo>
                  <a:pt x="7541372" y="1152232"/>
                  <a:pt x="7781925" y="2060652"/>
                  <a:pt x="7781925" y="3182818"/>
                </a:cubicBezTo>
                <a:cubicBezTo>
                  <a:pt x="7781925" y="3583591"/>
                  <a:pt x="7728469" y="3984365"/>
                  <a:pt x="7621556" y="4465293"/>
                </a:cubicBezTo>
                <a:cubicBezTo>
                  <a:pt x="7487916" y="4919503"/>
                  <a:pt x="7354276" y="5346995"/>
                  <a:pt x="7140451" y="5747768"/>
                </a:cubicBezTo>
                <a:cubicBezTo>
                  <a:pt x="6873170" y="6198639"/>
                  <a:pt x="6564126" y="6555577"/>
                  <a:pt x="6226371" y="6831631"/>
                </a:cubicBezTo>
                <a:lnTo>
                  <a:pt x="6191557" y="6858000"/>
                </a:lnTo>
                <a:lnTo>
                  <a:pt x="940388" y="6858000"/>
                </a:lnTo>
                <a:lnTo>
                  <a:pt x="844312" y="6790615"/>
                </a:lnTo>
                <a:cubicBezTo>
                  <a:pt x="530257" y="6551820"/>
                  <a:pt x="249612" y="6262929"/>
                  <a:pt x="2377" y="5930621"/>
                </a:cubicBezTo>
                <a:lnTo>
                  <a:pt x="0" y="5927208"/>
                </a:lnTo>
                <a:lnTo>
                  <a:pt x="0" y="542232"/>
                </a:lnTo>
                <a:lnTo>
                  <a:pt x="17725" y="518509"/>
                </a:lnTo>
                <a:cubicBezTo>
                  <a:pt x="136122" y="368218"/>
                  <a:pt x="259113" y="227948"/>
                  <a:pt x="385863" y="9769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61516266-4AD2-4299-BC89-A3D3D18F8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3600000">
            <a:off x="1872185" y="3587286"/>
            <a:ext cx="2316273" cy="2168060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51B39-1E66-AA95-9132-F9F87FF3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8188" y="720000"/>
            <a:ext cx="6947450" cy="2564376"/>
          </a:xfrm>
        </p:spPr>
        <p:txBody>
          <a:bodyPr>
            <a:normAutofit/>
          </a:bodyPr>
          <a:lstStyle/>
          <a:p>
            <a:r>
              <a:rPr lang="en-CA" sz="13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6192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9AB2859-9215-4481-9FFD-ACB3ED3BE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605B2C-66D5-459F-863C-CA94B67B7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3A2A46C2-5C06-493E-9171-58093555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3594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9B46B-D3DE-6A49-F43C-45546E6B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7" y="619200"/>
            <a:ext cx="4122704" cy="1476000"/>
          </a:xfrm>
        </p:spPr>
        <p:txBody>
          <a:bodyPr wrap="square" anchor="ctr">
            <a:normAutofit/>
          </a:bodyPr>
          <a:lstStyle/>
          <a:p>
            <a:r>
              <a:rPr lang="en-CA" dirty="0"/>
              <a:t>Example 1: Single Test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7A149-BA45-8B51-DEA0-A6F27B937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17"/>
          <a:stretch/>
        </p:blipFill>
        <p:spPr>
          <a:xfrm>
            <a:off x="6096000" y="887791"/>
            <a:ext cx="4236719" cy="1635261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A81A1-4EBF-443F-5A4F-B24DDC4A9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62" y="2946680"/>
            <a:ext cx="7004504" cy="2328996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E218-99F2-14D1-325B-9784133C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91" y="2483031"/>
            <a:ext cx="4991962" cy="3216273"/>
          </a:xfrm>
        </p:spPr>
        <p:txBody>
          <a:bodyPr>
            <a:normAutofit/>
          </a:bodyPr>
          <a:lstStyle/>
          <a:p>
            <a:r>
              <a:rPr lang="en-CA" dirty="0"/>
              <a:t>Assert expected result</a:t>
            </a:r>
          </a:p>
          <a:p>
            <a:r>
              <a:rPr lang="en-CA" dirty="0"/>
              <a:t>Can be run in any order</a:t>
            </a:r>
          </a:p>
        </p:txBody>
      </p:sp>
    </p:spTree>
    <p:extLst>
      <p:ext uri="{BB962C8B-B14F-4D97-AF65-F5344CB8AC3E}">
        <p14:creationId xmlns:p14="http://schemas.microsoft.com/office/powerpoint/2010/main" val="38514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32DEB2-F749-473E-8163-50609FD3F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217C68-2C96-4AA6-8C3B-876ACBAA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7DDCA-E2D4-CA09-8CE2-32ACE9A1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CA" dirty="0"/>
              <a:t>Example 2: Test Fixture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884F-D07B-2DFB-7A93-4960D9DC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68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1600" dirty="0"/>
              <a:t>Setup for test</a:t>
            </a:r>
          </a:p>
          <a:p>
            <a:pPr>
              <a:lnSpc>
                <a:spcPct val="110000"/>
              </a:lnSpc>
            </a:pPr>
            <a:r>
              <a:rPr lang="en-CA" sz="1600" dirty="0"/>
              <a:t>Tear down after a test</a:t>
            </a:r>
          </a:p>
          <a:p>
            <a:pPr>
              <a:lnSpc>
                <a:spcPct val="110000"/>
              </a:lnSpc>
            </a:pPr>
            <a:r>
              <a:rPr lang="en-CA" sz="1600" dirty="0"/>
              <a:t>Runs regardless of if test fails</a:t>
            </a:r>
          </a:p>
          <a:p>
            <a:pPr>
              <a:lnSpc>
                <a:spcPct val="110000"/>
              </a:lnSpc>
            </a:pPr>
            <a:r>
              <a:rPr lang="en-CA" sz="1600" dirty="0"/>
              <a:t>Can be reused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13C28E7-3F64-4B98-9E91-E3E78398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49712"/>
            <a:ext cx="12192000" cy="4308287"/>
          </a:xfrm>
          <a:custGeom>
            <a:avLst/>
            <a:gdLst>
              <a:gd name="connsiteX0" fmla="*/ 8433532 w 12192000"/>
              <a:gd name="connsiteY0" fmla="*/ 0 h 4430824"/>
              <a:gd name="connsiteX1" fmla="*/ 10752995 w 12192000"/>
              <a:gd name="connsiteY1" fmla="*/ 67992 h 4430824"/>
              <a:gd name="connsiteX2" fmla="*/ 11679766 w 12192000"/>
              <a:gd name="connsiteY2" fmla="*/ 57486 h 4430824"/>
              <a:gd name="connsiteX3" fmla="*/ 12192000 w 12192000"/>
              <a:gd name="connsiteY3" fmla="*/ 51680 h 4430824"/>
              <a:gd name="connsiteX4" fmla="*/ 12192000 w 12192000"/>
              <a:gd name="connsiteY4" fmla="*/ 4430824 h 4430824"/>
              <a:gd name="connsiteX5" fmla="*/ 0 w 12192000"/>
              <a:gd name="connsiteY5" fmla="*/ 4430824 h 4430824"/>
              <a:gd name="connsiteX6" fmla="*/ 0 w 12192000"/>
              <a:gd name="connsiteY6" fmla="*/ 95596 h 4430824"/>
              <a:gd name="connsiteX7" fmla="*/ 110687 w 12192000"/>
              <a:gd name="connsiteY7" fmla="*/ 94341 h 4430824"/>
              <a:gd name="connsiteX8" fmla="*/ 324281 w 12192000"/>
              <a:gd name="connsiteY8" fmla="*/ 91920 h 4430824"/>
              <a:gd name="connsiteX9" fmla="*/ 8433532 w 12192000"/>
              <a:gd name="connsiteY9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430824">
                <a:moveTo>
                  <a:pt x="8433532" y="0"/>
                </a:moveTo>
                <a:cubicBezTo>
                  <a:pt x="10752995" y="67992"/>
                  <a:pt x="10752995" y="67992"/>
                  <a:pt x="10752995" y="67992"/>
                </a:cubicBezTo>
                <a:cubicBezTo>
                  <a:pt x="11679766" y="57486"/>
                  <a:pt x="11679766" y="57486"/>
                  <a:pt x="11679766" y="57486"/>
                </a:cubicBezTo>
                <a:lnTo>
                  <a:pt x="12192000" y="51680"/>
                </a:lnTo>
                <a:lnTo>
                  <a:pt x="12192000" y="4430824"/>
                </a:lnTo>
                <a:lnTo>
                  <a:pt x="0" y="4430824"/>
                </a:lnTo>
                <a:lnTo>
                  <a:pt x="0" y="95596"/>
                </a:lnTo>
                <a:lnTo>
                  <a:pt x="110687" y="94341"/>
                </a:lnTo>
                <a:cubicBezTo>
                  <a:pt x="193952" y="93397"/>
                  <a:pt x="266357" y="92577"/>
                  <a:pt x="324281" y="91920"/>
                </a:cubicBezTo>
                <a:cubicBezTo>
                  <a:pt x="8433532" y="0"/>
                  <a:pt x="8433532" y="0"/>
                  <a:pt x="8433532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5179E3-7101-4013-97B3-C61FA089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754" y="2670518"/>
            <a:ext cx="8068491" cy="4054417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745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01F0-0212-C187-1F93-7A8E7968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3: Parameterized Test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F5F7-456B-9D20-1D31-FD6AF2F7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418057" cy="3227375"/>
          </a:xfrm>
        </p:spPr>
        <p:txBody>
          <a:bodyPr>
            <a:normAutofit/>
          </a:bodyPr>
          <a:lstStyle/>
          <a:p>
            <a:r>
              <a:rPr lang="en-CA" dirty="0"/>
              <a:t>Many cases, one test</a:t>
            </a:r>
          </a:p>
          <a:p>
            <a:r>
              <a:rPr lang="en-CA" dirty="0"/>
              <a:t>Decorator specifies variable names and values</a:t>
            </a:r>
          </a:p>
          <a:p>
            <a:pPr lvl="1"/>
            <a:r>
              <a:rPr lang="en-CA" dirty="0" err="1"/>
              <a:t>variable_names</a:t>
            </a:r>
            <a:r>
              <a:rPr lang="en-CA" dirty="0"/>
              <a:t>: String list of variable names</a:t>
            </a:r>
          </a:p>
          <a:p>
            <a:pPr lvl="1"/>
            <a:r>
              <a:rPr lang="en-CA" dirty="0"/>
              <a:t>Values: list of tuples containing values for the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4931B-CF93-DE0D-9710-87E4E0F3F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847" y="2965268"/>
            <a:ext cx="6500788" cy="27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2267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243241"/>
      </a:dk2>
      <a:lt2>
        <a:srgbClr val="E2E8E8"/>
      </a:lt2>
      <a:accent1>
        <a:srgbClr val="E7292E"/>
      </a:accent1>
      <a:accent2>
        <a:srgbClr val="D56117"/>
      </a:accent2>
      <a:accent3>
        <a:srgbClr val="BFA022"/>
      </a:accent3>
      <a:accent4>
        <a:srgbClr val="8DB013"/>
      </a:accent4>
      <a:accent5>
        <a:srgbClr val="57B821"/>
      </a:accent5>
      <a:accent6>
        <a:srgbClr val="15BE1E"/>
      </a:accent6>
      <a:hlink>
        <a:srgbClr val="30918F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201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Rockwell Nova Light</vt:lpstr>
      <vt:lpstr>The Hand Extrablack</vt:lpstr>
      <vt:lpstr>BlobVTI</vt:lpstr>
      <vt:lpstr>Unit Testing in Python</vt:lpstr>
      <vt:lpstr>Why test?</vt:lpstr>
      <vt:lpstr>Types of Testing</vt:lpstr>
      <vt:lpstr>Testing Frameworks!</vt:lpstr>
      <vt:lpstr>Implementing Tests</vt:lpstr>
      <vt:lpstr>DEMO!</vt:lpstr>
      <vt:lpstr>Example 1: Single Test Case</vt:lpstr>
      <vt:lpstr>Example 2: Test Fixture</vt:lpstr>
      <vt:lpstr>Example 3: Parameterized Test Fixtures</vt:lpstr>
      <vt:lpstr>Example 4: Scale it up</vt:lpstr>
      <vt:lpstr>Resources</vt:lpstr>
      <vt:lpstr>Test Driven Development</vt:lpstr>
      <vt:lpstr>Questions?</vt:lpstr>
    </vt:vector>
  </TitlesOfParts>
  <Company>HC-PHAC - SC-ASPC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in Python</dc:title>
  <dc:creator>Gavigan, Patrick (HC/SC)</dc:creator>
  <cp:lastModifiedBy>Gavigan, Patrick (HC/SC)</cp:lastModifiedBy>
  <cp:revision>6</cp:revision>
  <dcterms:created xsi:type="dcterms:W3CDTF">2023-11-30T18:19:20Z</dcterms:created>
  <dcterms:modified xsi:type="dcterms:W3CDTF">2023-12-21T22:20:18Z</dcterms:modified>
</cp:coreProperties>
</file>