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4" r:id="rId2"/>
    <p:sldId id="343" r:id="rId3"/>
    <p:sldId id="342" r:id="rId4"/>
    <p:sldId id="340" r:id="rId5"/>
    <p:sldId id="336" r:id="rId6"/>
    <p:sldId id="338" r:id="rId7"/>
    <p:sldId id="339" r:id="rId8"/>
    <p:sldId id="33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E9EB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7" autoAdjust="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13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EDCBD-A3A6-4236-ACF6-3199A97BC61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7E41BD5-4EF2-4911-BC10-32BEA4E5753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3200" dirty="0" smtClean="0"/>
            <a:t>Image</a:t>
          </a:r>
          <a:endParaRPr lang="en-CA" sz="3200" dirty="0"/>
        </a:p>
      </dgm:t>
    </dgm:pt>
    <dgm:pt modelId="{ACBAEA6B-B066-478A-83AF-465FF50669DC}" type="parTrans" cxnId="{81278BB8-4286-4F82-9404-6D7F043D07ED}">
      <dgm:prSet/>
      <dgm:spPr/>
      <dgm:t>
        <a:bodyPr/>
        <a:lstStyle/>
        <a:p>
          <a:endParaRPr lang="en-CA"/>
        </a:p>
      </dgm:t>
    </dgm:pt>
    <dgm:pt modelId="{403E3523-CDE1-4A5B-8091-2AB28E83FDDD}" type="sibTrans" cxnId="{81278BB8-4286-4F82-9404-6D7F043D07ED}">
      <dgm:prSet/>
      <dgm:spPr/>
      <dgm:t>
        <a:bodyPr/>
        <a:lstStyle/>
        <a:p>
          <a:endParaRPr lang="en-CA"/>
        </a:p>
      </dgm:t>
    </dgm:pt>
    <dgm:pt modelId="{A97C6F1D-E38A-4497-8F79-3D7B05FCF05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3200" dirty="0" smtClean="0"/>
            <a:t>OCR</a:t>
          </a:r>
          <a:endParaRPr lang="en-CA" sz="3200" dirty="0"/>
        </a:p>
      </dgm:t>
    </dgm:pt>
    <dgm:pt modelId="{8F231A7E-0085-4C22-812A-A91810CFD2A4}" type="parTrans" cxnId="{34855585-DEED-43E0-942F-65763804DC5E}">
      <dgm:prSet/>
      <dgm:spPr/>
      <dgm:t>
        <a:bodyPr/>
        <a:lstStyle/>
        <a:p>
          <a:endParaRPr lang="en-CA"/>
        </a:p>
      </dgm:t>
    </dgm:pt>
    <dgm:pt modelId="{6224F093-0A3D-41E7-A145-EA0595D74A66}" type="sibTrans" cxnId="{34855585-DEED-43E0-942F-65763804DC5E}">
      <dgm:prSet/>
      <dgm:spPr/>
      <dgm:t>
        <a:bodyPr/>
        <a:lstStyle/>
        <a:p>
          <a:endParaRPr lang="en-CA"/>
        </a:p>
      </dgm:t>
    </dgm:pt>
    <dgm:pt modelId="{ACB947E4-B166-4F82-B966-B608CFC8769E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800" dirty="0" smtClean="0"/>
            <a:t>Fuzzy matching to correct the output of the OCR</a:t>
          </a:r>
          <a:endParaRPr lang="en-CA" sz="1800" dirty="0"/>
        </a:p>
      </dgm:t>
    </dgm:pt>
    <dgm:pt modelId="{2988FD8F-D7B6-4ABC-A704-0DC1E73EFCEF}" type="parTrans" cxnId="{6E093F18-65F2-40F3-B84D-DBFDED5E82FA}">
      <dgm:prSet/>
      <dgm:spPr/>
      <dgm:t>
        <a:bodyPr/>
        <a:lstStyle/>
        <a:p>
          <a:endParaRPr lang="en-CA"/>
        </a:p>
      </dgm:t>
    </dgm:pt>
    <dgm:pt modelId="{622EEBAD-3E92-4D6B-A65F-EA6930D962FC}" type="sibTrans" cxnId="{6E093F18-65F2-40F3-B84D-DBFDED5E82FA}">
      <dgm:prSet/>
      <dgm:spPr/>
      <dgm:t>
        <a:bodyPr/>
        <a:lstStyle/>
        <a:p>
          <a:endParaRPr lang="en-CA"/>
        </a:p>
      </dgm:t>
    </dgm:pt>
    <dgm:pt modelId="{A6AB833F-ACAE-4B64-91A9-1F361E4AC754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2000" dirty="0" smtClean="0"/>
            <a:t>User interface</a:t>
          </a:r>
          <a:endParaRPr lang="en-CA" sz="2000" dirty="0"/>
        </a:p>
      </dgm:t>
    </dgm:pt>
    <dgm:pt modelId="{FFD7D9B2-1CA2-492E-9F7C-8E856568CC7E}" type="parTrans" cxnId="{65F446D9-54BB-4713-B6C3-D3B258C2971F}">
      <dgm:prSet/>
      <dgm:spPr/>
      <dgm:t>
        <a:bodyPr/>
        <a:lstStyle/>
        <a:p>
          <a:endParaRPr lang="en-CA"/>
        </a:p>
      </dgm:t>
    </dgm:pt>
    <dgm:pt modelId="{B7569757-D50D-4E3C-8FE2-90B859A6C58B}" type="sibTrans" cxnId="{65F446D9-54BB-4713-B6C3-D3B258C2971F}">
      <dgm:prSet/>
      <dgm:spPr/>
      <dgm:t>
        <a:bodyPr/>
        <a:lstStyle/>
        <a:p>
          <a:endParaRPr lang="en-CA"/>
        </a:p>
      </dgm:t>
    </dgm:pt>
    <dgm:pt modelId="{8410FA79-331E-4086-9DBC-8950932832C9}">
      <dgm:prSet phldrT="[Text]" custT="1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1600" dirty="0" smtClean="0"/>
            <a:t>Compliance Assessment (ingredients, claims)</a:t>
          </a:r>
          <a:endParaRPr lang="en-CA" sz="1600" dirty="0"/>
        </a:p>
      </dgm:t>
    </dgm:pt>
    <dgm:pt modelId="{F3116F8A-0FFE-4BA1-A9E6-F694D3F98428}" type="parTrans" cxnId="{CE9D60F1-4861-448C-A1BC-5B1784388E3B}">
      <dgm:prSet/>
      <dgm:spPr/>
      <dgm:t>
        <a:bodyPr/>
        <a:lstStyle/>
        <a:p>
          <a:endParaRPr lang="en-CA"/>
        </a:p>
      </dgm:t>
    </dgm:pt>
    <dgm:pt modelId="{D94CF800-7FE0-4210-BA5F-A5A1E9A474B5}" type="sibTrans" cxnId="{CE9D60F1-4861-448C-A1BC-5B1784388E3B}">
      <dgm:prSet/>
      <dgm:spPr/>
      <dgm:t>
        <a:bodyPr/>
        <a:lstStyle/>
        <a:p>
          <a:endParaRPr lang="en-CA"/>
        </a:p>
      </dgm:t>
    </dgm:pt>
    <dgm:pt modelId="{8204AF14-432C-4919-A0CF-55F6DBDDA66A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600" dirty="0" smtClean="0"/>
            <a:t>Classification of the corrected words to category: </a:t>
          </a:r>
          <a:r>
            <a:rPr lang="en-US" sz="1200" dirty="0" smtClean="0"/>
            <a:t>claims, ingredients, product names, company names, NPN</a:t>
          </a:r>
          <a:endParaRPr lang="en-CA" sz="1200" dirty="0"/>
        </a:p>
      </dgm:t>
    </dgm:pt>
    <dgm:pt modelId="{0AEC78BE-B48E-45D8-AD8D-4DA4DAC0CC52}" type="parTrans" cxnId="{F6706522-1DB1-4DDA-A450-0DFA005D6CD7}">
      <dgm:prSet/>
      <dgm:spPr/>
      <dgm:t>
        <a:bodyPr/>
        <a:lstStyle/>
        <a:p>
          <a:endParaRPr lang="en-CA"/>
        </a:p>
      </dgm:t>
    </dgm:pt>
    <dgm:pt modelId="{7BDD9495-B9BC-4365-AA6F-DF1FA1D56BDE}" type="sibTrans" cxnId="{F6706522-1DB1-4DDA-A450-0DFA005D6CD7}">
      <dgm:prSet/>
      <dgm:spPr/>
      <dgm:t>
        <a:bodyPr/>
        <a:lstStyle/>
        <a:p>
          <a:endParaRPr lang="en-CA"/>
        </a:p>
      </dgm:t>
    </dgm:pt>
    <dgm:pt modelId="{1A0D846C-8E62-4E78-A2CD-82825D40BA3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 smtClean="0"/>
            <a:t>API Calls </a:t>
          </a:r>
        </a:p>
        <a:p>
          <a:r>
            <a:rPr lang="en-US" sz="1800" dirty="0" smtClean="0"/>
            <a:t>(LNHPD API) </a:t>
          </a:r>
          <a:endParaRPr lang="en-CA" sz="1800" dirty="0"/>
        </a:p>
      </dgm:t>
    </dgm:pt>
    <dgm:pt modelId="{0C9335D9-0BFA-4F03-A1D1-F78C4DE5E66C}" type="parTrans" cxnId="{4953E6E3-34B0-4F8D-9816-A8185CB7581B}">
      <dgm:prSet/>
      <dgm:spPr/>
      <dgm:t>
        <a:bodyPr/>
        <a:lstStyle/>
        <a:p>
          <a:endParaRPr lang="en-CA"/>
        </a:p>
      </dgm:t>
    </dgm:pt>
    <dgm:pt modelId="{AD758E0D-A2B9-47EB-A2E7-9A2C1E2674FE}" type="sibTrans" cxnId="{4953E6E3-34B0-4F8D-9816-A8185CB7581B}">
      <dgm:prSet/>
      <dgm:spPr/>
      <dgm:t>
        <a:bodyPr/>
        <a:lstStyle/>
        <a:p>
          <a:endParaRPr lang="en-CA"/>
        </a:p>
      </dgm:t>
    </dgm:pt>
    <dgm:pt modelId="{A6975753-0261-4888-810D-5981EC6E2D1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User checks OCR result</a:t>
          </a:r>
          <a:endParaRPr lang="en-CA" sz="2000" dirty="0">
            <a:solidFill>
              <a:schemeClr val="tx1"/>
            </a:solidFill>
          </a:endParaRPr>
        </a:p>
      </dgm:t>
    </dgm:pt>
    <dgm:pt modelId="{4AFD2419-BEA5-4687-8E1F-96ACAA513D51}" type="parTrans" cxnId="{0E688595-713E-46DE-A39C-9C2EF711B06C}">
      <dgm:prSet/>
      <dgm:spPr/>
      <dgm:t>
        <a:bodyPr/>
        <a:lstStyle/>
        <a:p>
          <a:endParaRPr lang="en-CA"/>
        </a:p>
      </dgm:t>
    </dgm:pt>
    <dgm:pt modelId="{ACF2E8F5-623E-4EAD-8EA4-228D0C7F26D6}" type="sibTrans" cxnId="{0E688595-713E-46DE-A39C-9C2EF711B06C}">
      <dgm:prSet/>
      <dgm:spPr/>
      <dgm:t>
        <a:bodyPr/>
        <a:lstStyle/>
        <a:p>
          <a:endParaRPr lang="en-CA"/>
        </a:p>
      </dgm:t>
    </dgm:pt>
    <dgm:pt modelId="{D9BB6342-803B-4D88-8911-C3BF8B24F357}" type="pres">
      <dgm:prSet presAssocID="{BE8EDCBD-A3A6-4236-ACF6-3199A97BC61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CA"/>
        </a:p>
      </dgm:t>
    </dgm:pt>
    <dgm:pt modelId="{BB5F33F0-F590-4DBC-9EED-25E263526F0E}" type="pres">
      <dgm:prSet presAssocID="{E7E41BD5-4EF2-4911-BC10-32BEA4E57532}" presName="compNode" presStyleCnt="0"/>
      <dgm:spPr/>
    </dgm:pt>
    <dgm:pt modelId="{85DB8F0C-A9E2-4D19-9275-DA02F7CD7CA8}" type="pres">
      <dgm:prSet presAssocID="{E7E41BD5-4EF2-4911-BC10-32BEA4E57532}" presName="dummyConnPt" presStyleCnt="0"/>
      <dgm:spPr/>
    </dgm:pt>
    <dgm:pt modelId="{8CE9F47B-9AAE-446E-B73D-1E397069495F}" type="pres">
      <dgm:prSet presAssocID="{E7E41BD5-4EF2-4911-BC10-32BEA4E5753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10BF17F-204B-4625-AE70-40639D0E2549}" type="pres">
      <dgm:prSet presAssocID="{403E3523-CDE1-4A5B-8091-2AB28E83FDDD}" presName="sibTrans" presStyleLbl="bgSibTrans2D1" presStyleIdx="0" presStyleCnt="7"/>
      <dgm:spPr/>
      <dgm:t>
        <a:bodyPr/>
        <a:lstStyle/>
        <a:p>
          <a:endParaRPr lang="en-CA"/>
        </a:p>
      </dgm:t>
    </dgm:pt>
    <dgm:pt modelId="{8E621F4B-8961-4C98-9509-1549A5F3C425}" type="pres">
      <dgm:prSet presAssocID="{A97C6F1D-E38A-4497-8F79-3D7B05FCF054}" presName="compNode" presStyleCnt="0"/>
      <dgm:spPr/>
    </dgm:pt>
    <dgm:pt modelId="{015F836B-D940-4B36-8653-5E738CA4893E}" type="pres">
      <dgm:prSet presAssocID="{A97C6F1D-E38A-4497-8F79-3D7B05FCF054}" presName="dummyConnPt" presStyleCnt="0"/>
      <dgm:spPr/>
    </dgm:pt>
    <dgm:pt modelId="{051F34D7-F2E2-4283-A0E2-7AD6EA669E27}" type="pres">
      <dgm:prSet presAssocID="{A97C6F1D-E38A-4497-8F79-3D7B05FCF05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929ED90-800B-41A9-832A-AD936A130608}" type="pres">
      <dgm:prSet presAssocID="{6224F093-0A3D-41E7-A145-EA0595D74A66}" presName="sibTrans" presStyleLbl="bgSibTrans2D1" presStyleIdx="1" presStyleCnt="7"/>
      <dgm:spPr/>
      <dgm:t>
        <a:bodyPr/>
        <a:lstStyle/>
        <a:p>
          <a:endParaRPr lang="en-CA"/>
        </a:p>
      </dgm:t>
    </dgm:pt>
    <dgm:pt modelId="{7495FF2A-1450-4847-B671-505B7F853F70}" type="pres">
      <dgm:prSet presAssocID="{ACB947E4-B166-4F82-B966-B608CFC8769E}" presName="compNode" presStyleCnt="0"/>
      <dgm:spPr/>
    </dgm:pt>
    <dgm:pt modelId="{2D946FE8-B0DE-425C-856A-2B5B49D76572}" type="pres">
      <dgm:prSet presAssocID="{ACB947E4-B166-4F82-B966-B608CFC8769E}" presName="dummyConnPt" presStyleCnt="0"/>
      <dgm:spPr/>
    </dgm:pt>
    <dgm:pt modelId="{CCA90FB2-0F08-4D5E-9836-558CD5DC89E7}" type="pres">
      <dgm:prSet presAssocID="{ACB947E4-B166-4F82-B966-B608CFC87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D00734-1254-4C00-80E8-9113D159550D}" type="pres">
      <dgm:prSet presAssocID="{622EEBAD-3E92-4D6B-A65F-EA6930D962FC}" presName="sibTrans" presStyleLbl="bgSibTrans2D1" presStyleIdx="2" presStyleCnt="7"/>
      <dgm:spPr/>
      <dgm:t>
        <a:bodyPr/>
        <a:lstStyle/>
        <a:p>
          <a:endParaRPr lang="en-CA"/>
        </a:p>
      </dgm:t>
    </dgm:pt>
    <dgm:pt modelId="{97AA2466-3011-46E6-AF0A-A0D36D64C8A9}" type="pres">
      <dgm:prSet presAssocID="{8204AF14-432C-4919-A0CF-55F6DBDDA66A}" presName="compNode" presStyleCnt="0"/>
      <dgm:spPr/>
    </dgm:pt>
    <dgm:pt modelId="{FDDAF9DF-41FE-4BB8-91E9-043F07C04BE3}" type="pres">
      <dgm:prSet presAssocID="{8204AF14-432C-4919-A0CF-55F6DBDDA66A}" presName="dummyConnPt" presStyleCnt="0"/>
      <dgm:spPr/>
    </dgm:pt>
    <dgm:pt modelId="{21E0BDDF-BD1A-46D3-9D63-6BB4FD0A8259}" type="pres">
      <dgm:prSet presAssocID="{8204AF14-432C-4919-A0CF-55F6DBDDA66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C3CB44C-E4FF-4CFA-A018-BEB102E2C11E}" type="pres">
      <dgm:prSet presAssocID="{7BDD9495-B9BC-4365-AA6F-DF1FA1D56BDE}" presName="sibTrans" presStyleLbl="bgSibTrans2D1" presStyleIdx="3" presStyleCnt="7"/>
      <dgm:spPr/>
      <dgm:t>
        <a:bodyPr/>
        <a:lstStyle/>
        <a:p>
          <a:endParaRPr lang="en-CA"/>
        </a:p>
      </dgm:t>
    </dgm:pt>
    <dgm:pt modelId="{7FD2AB90-494B-4668-ADCB-60A1FC2C2E72}" type="pres">
      <dgm:prSet presAssocID="{A6975753-0261-4888-810D-5981EC6E2D1B}" presName="compNode" presStyleCnt="0"/>
      <dgm:spPr/>
    </dgm:pt>
    <dgm:pt modelId="{3B60307C-0719-4823-81C8-086E49F88065}" type="pres">
      <dgm:prSet presAssocID="{A6975753-0261-4888-810D-5981EC6E2D1B}" presName="dummyConnPt" presStyleCnt="0"/>
      <dgm:spPr/>
    </dgm:pt>
    <dgm:pt modelId="{61455508-7079-4A2D-AEC9-CC95E3319047}" type="pres">
      <dgm:prSet presAssocID="{A6975753-0261-4888-810D-5981EC6E2D1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1D5802-745B-48C1-971F-6B32C705EDAF}" type="pres">
      <dgm:prSet presAssocID="{ACF2E8F5-623E-4EAD-8EA4-228D0C7F26D6}" presName="sibTrans" presStyleLbl="bgSibTrans2D1" presStyleIdx="4" presStyleCnt="7"/>
      <dgm:spPr/>
      <dgm:t>
        <a:bodyPr/>
        <a:lstStyle/>
        <a:p>
          <a:endParaRPr lang="en-CA"/>
        </a:p>
      </dgm:t>
    </dgm:pt>
    <dgm:pt modelId="{4F436810-7E9B-48B6-8E38-C1B68ADC91AE}" type="pres">
      <dgm:prSet presAssocID="{1A0D846C-8E62-4E78-A2CD-82825D40BA35}" presName="compNode" presStyleCnt="0"/>
      <dgm:spPr/>
    </dgm:pt>
    <dgm:pt modelId="{B86D4953-6C94-4015-84DC-A9E279F35A36}" type="pres">
      <dgm:prSet presAssocID="{1A0D846C-8E62-4E78-A2CD-82825D40BA35}" presName="dummyConnPt" presStyleCnt="0"/>
      <dgm:spPr/>
    </dgm:pt>
    <dgm:pt modelId="{6C482E10-81D6-4A49-B364-9B4334BB2383}" type="pres">
      <dgm:prSet presAssocID="{1A0D846C-8E62-4E78-A2CD-82825D40BA3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71F97EC-4E6F-4EB5-B3DF-18E568AE8157}" type="pres">
      <dgm:prSet presAssocID="{AD758E0D-A2B9-47EB-A2E7-9A2C1E2674FE}" presName="sibTrans" presStyleLbl="bgSibTrans2D1" presStyleIdx="5" presStyleCnt="7"/>
      <dgm:spPr/>
      <dgm:t>
        <a:bodyPr/>
        <a:lstStyle/>
        <a:p>
          <a:endParaRPr lang="en-CA"/>
        </a:p>
      </dgm:t>
    </dgm:pt>
    <dgm:pt modelId="{36B0C78A-EC3B-4BC0-A2B2-8D76311E9586}" type="pres">
      <dgm:prSet presAssocID="{8410FA79-331E-4086-9DBC-8950932832C9}" presName="compNode" presStyleCnt="0"/>
      <dgm:spPr/>
    </dgm:pt>
    <dgm:pt modelId="{03BB1214-6657-4751-94B9-99FBD0F51FF0}" type="pres">
      <dgm:prSet presAssocID="{8410FA79-331E-4086-9DBC-8950932832C9}" presName="dummyConnPt" presStyleCnt="0"/>
      <dgm:spPr/>
    </dgm:pt>
    <dgm:pt modelId="{D56DCDCB-A1FE-46BC-B0F2-4B82A795FD37}" type="pres">
      <dgm:prSet presAssocID="{8410FA79-331E-4086-9DBC-8950932832C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419D30-7D25-4F1D-9B9C-8578DD963606}" type="pres">
      <dgm:prSet presAssocID="{D94CF800-7FE0-4210-BA5F-A5A1E9A474B5}" presName="sibTrans" presStyleLbl="bgSibTrans2D1" presStyleIdx="6" presStyleCnt="7"/>
      <dgm:spPr/>
      <dgm:t>
        <a:bodyPr/>
        <a:lstStyle/>
        <a:p>
          <a:endParaRPr lang="en-CA"/>
        </a:p>
      </dgm:t>
    </dgm:pt>
    <dgm:pt modelId="{36C8138A-7CE3-4E4D-A55C-D1B3F1A3C0C8}" type="pres">
      <dgm:prSet presAssocID="{A6AB833F-ACAE-4B64-91A9-1F361E4AC754}" presName="compNode" presStyleCnt="0"/>
      <dgm:spPr/>
    </dgm:pt>
    <dgm:pt modelId="{DC07E53D-BDFA-4E7D-81C9-A9685BEAAAF2}" type="pres">
      <dgm:prSet presAssocID="{A6AB833F-ACAE-4B64-91A9-1F361E4AC754}" presName="dummyConnPt" presStyleCnt="0"/>
      <dgm:spPr/>
    </dgm:pt>
    <dgm:pt modelId="{9FF65C42-2DA3-4B8B-A16A-8DFDE6E6B68E}" type="pres">
      <dgm:prSet presAssocID="{A6AB833F-ACAE-4B64-91A9-1F361E4AC75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EE987C6-2726-4443-8295-B70EFD2FE5C4}" type="presOf" srcId="{403E3523-CDE1-4A5B-8091-2AB28E83FDDD}" destId="{610BF17F-204B-4625-AE70-40639D0E2549}" srcOrd="0" destOrd="0" presId="urn:microsoft.com/office/officeart/2005/8/layout/bProcess4"/>
    <dgm:cxn modelId="{65F446D9-54BB-4713-B6C3-D3B258C2971F}" srcId="{BE8EDCBD-A3A6-4236-ACF6-3199A97BC61D}" destId="{A6AB833F-ACAE-4B64-91A9-1F361E4AC754}" srcOrd="7" destOrd="0" parTransId="{FFD7D9B2-1CA2-492E-9F7C-8E856568CC7E}" sibTransId="{B7569757-D50D-4E3C-8FE2-90B859A6C58B}"/>
    <dgm:cxn modelId="{1B535868-684E-4CE2-B3D6-7659BB25AD28}" type="presOf" srcId="{A6975753-0261-4888-810D-5981EC6E2D1B}" destId="{61455508-7079-4A2D-AEC9-CC95E3319047}" srcOrd="0" destOrd="0" presId="urn:microsoft.com/office/officeart/2005/8/layout/bProcess4"/>
    <dgm:cxn modelId="{B5924906-2D38-4205-AEDF-F7488E36B048}" type="presOf" srcId="{AD758E0D-A2B9-47EB-A2E7-9A2C1E2674FE}" destId="{E71F97EC-4E6F-4EB5-B3DF-18E568AE8157}" srcOrd="0" destOrd="0" presId="urn:microsoft.com/office/officeart/2005/8/layout/bProcess4"/>
    <dgm:cxn modelId="{F6706522-1DB1-4DDA-A450-0DFA005D6CD7}" srcId="{BE8EDCBD-A3A6-4236-ACF6-3199A97BC61D}" destId="{8204AF14-432C-4919-A0CF-55F6DBDDA66A}" srcOrd="3" destOrd="0" parTransId="{0AEC78BE-B48E-45D8-AD8D-4DA4DAC0CC52}" sibTransId="{7BDD9495-B9BC-4365-AA6F-DF1FA1D56BDE}"/>
    <dgm:cxn modelId="{B9656A36-A476-4381-B479-49FAB31B5E2D}" type="presOf" srcId="{7BDD9495-B9BC-4365-AA6F-DF1FA1D56BDE}" destId="{1C3CB44C-E4FF-4CFA-A018-BEB102E2C11E}" srcOrd="0" destOrd="0" presId="urn:microsoft.com/office/officeart/2005/8/layout/bProcess4"/>
    <dgm:cxn modelId="{9B551189-DBB3-4682-B5BE-D75A46114432}" type="presOf" srcId="{622EEBAD-3E92-4D6B-A65F-EA6930D962FC}" destId="{4BD00734-1254-4C00-80E8-9113D159550D}" srcOrd="0" destOrd="0" presId="urn:microsoft.com/office/officeart/2005/8/layout/bProcess4"/>
    <dgm:cxn modelId="{CE9D60F1-4861-448C-A1BC-5B1784388E3B}" srcId="{BE8EDCBD-A3A6-4236-ACF6-3199A97BC61D}" destId="{8410FA79-331E-4086-9DBC-8950932832C9}" srcOrd="6" destOrd="0" parTransId="{F3116F8A-0FFE-4BA1-A9E6-F694D3F98428}" sibTransId="{D94CF800-7FE0-4210-BA5F-A5A1E9A474B5}"/>
    <dgm:cxn modelId="{3B168EA5-DA17-4BE7-8EA5-35ECCEEE8BB1}" type="presOf" srcId="{BE8EDCBD-A3A6-4236-ACF6-3199A97BC61D}" destId="{D9BB6342-803B-4D88-8911-C3BF8B24F357}" srcOrd="0" destOrd="0" presId="urn:microsoft.com/office/officeart/2005/8/layout/bProcess4"/>
    <dgm:cxn modelId="{1B5B98F8-BEC9-40E2-94B1-FDE8E2B42174}" type="presOf" srcId="{A6AB833F-ACAE-4B64-91A9-1F361E4AC754}" destId="{9FF65C42-2DA3-4B8B-A16A-8DFDE6E6B68E}" srcOrd="0" destOrd="0" presId="urn:microsoft.com/office/officeart/2005/8/layout/bProcess4"/>
    <dgm:cxn modelId="{34855585-DEED-43E0-942F-65763804DC5E}" srcId="{BE8EDCBD-A3A6-4236-ACF6-3199A97BC61D}" destId="{A97C6F1D-E38A-4497-8F79-3D7B05FCF054}" srcOrd="1" destOrd="0" parTransId="{8F231A7E-0085-4C22-812A-A91810CFD2A4}" sibTransId="{6224F093-0A3D-41E7-A145-EA0595D74A66}"/>
    <dgm:cxn modelId="{0E688595-713E-46DE-A39C-9C2EF711B06C}" srcId="{BE8EDCBD-A3A6-4236-ACF6-3199A97BC61D}" destId="{A6975753-0261-4888-810D-5981EC6E2D1B}" srcOrd="4" destOrd="0" parTransId="{4AFD2419-BEA5-4687-8E1F-96ACAA513D51}" sibTransId="{ACF2E8F5-623E-4EAD-8EA4-228D0C7F26D6}"/>
    <dgm:cxn modelId="{77B3B6FE-2F78-400E-8256-0A28400D9ADC}" type="presOf" srcId="{A97C6F1D-E38A-4497-8F79-3D7B05FCF054}" destId="{051F34D7-F2E2-4283-A0E2-7AD6EA669E27}" srcOrd="0" destOrd="0" presId="urn:microsoft.com/office/officeart/2005/8/layout/bProcess4"/>
    <dgm:cxn modelId="{C9927D6E-1F54-479D-AA9E-D3E1F7417B4F}" type="presOf" srcId="{6224F093-0A3D-41E7-A145-EA0595D74A66}" destId="{A929ED90-800B-41A9-832A-AD936A130608}" srcOrd="0" destOrd="0" presId="urn:microsoft.com/office/officeart/2005/8/layout/bProcess4"/>
    <dgm:cxn modelId="{4953E6E3-34B0-4F8D-9816-A8185CB7581B}" srcId="{BE8EDCBD-A3A6-4236-ACF6-3199A97BC61D}" destId="{1A0D846C-8E62-4E78-A2CD-82825D40BA35}" srcOrd="5" destOrd="0" parTransId="{0C9335D9-0BFA-4F03-A1D1-F78C4DE5E66C}" sibTransId="{AD758E0D-A2B9-47EB-A2E7-9A2C1E2674FE}"/>
    <dgm:cxn modelId="{C6024315-BD46-4643-ADA2-279BBA02A39D}" type="presOf" srcId="{8204AF14-432C-4919-A0CF-55F6DBDDA66A}" destId="{21E0BDDF-BD1A-46D3-9D63-6BB4FD0A8259}" srcOrd="0" destOrd="0" presId="urn:microsoft.com/office/officeart/2005/8/layout/bProcess4"/>
    <dgm:cxn modelId="{6E093F18-65F2-40F3-B84D-DBFDED5E82FA}" srcId="{BE8EDCBD-A3A6-4236-ACF6-3199A97BC61D}" destId="{ACB947E4-B166-4F82-B966-B608CFC8769E}" srcOrd="2" destOrd="0" parTransId="{2988FD8F-D7B6-4ABC-A704-0DC1E73EFCEF}" sibTransId="{622EEBAD-3E92-4D6B-A65F-EA6930D962FC}"/>
    <dgm:cxn modelId="{B3FF7776-6B3D-472D-8BA7-3A4709E184A5}" type="presOf" srcId="{ACF2E8F5-623E-4EAD-8EA4-228D0C7F26D6}" destId="{751D5802-745B-48C1-971F-6B32C705EDAF}" srcOrd="0" destOrd="0" presId="urn:microsoft.com/office/officeart/2005/8/layout/bProcess4"/>
    <dgm:cxn modelId="{DD299AE5-335C-4C7C-95BA-C24DB4381132}" type="presOf" srcId="{E7E41BD5-4EF2-4911-BC10-32BEA4E57532}" destId="{8CE9F47B-9AAE-446E-B73D-1E397069495F}" srcOrd="0" destOrd="0" presId="urn:microsoft.com/office/officeart/2005/8/layout/bProcess4"/>
    <dgm:cxn modelId="{9A831D3E-71A2-40DC-978D-4A2A27626FD3}" type="presOf" srcId="{8410FA79-331E-4086-9DBC-8950932832C9}" destId="{D56DCDCB-A1FE-46BC-B0F2-4B82A795FD37}" srcOrd="0" destOrd="0" presId="urn:microsoft.com/office/officeart/2005/8/layout/bProcess4"/>
    <dgm:cxn modelId="{81278BB8-4286-4F82-9404-6D7F043D07ED}" srcId="{BE8EDCBD-A3A6-4236-ACF6-3199A97BC61D}" destId="{E7E41BD5-4EF2-4911-BC10-32BEA4E57532}" srcOrd="0" destOrd="0" parTransId="{ACBAEA6B-B066-478A-83AF-465FF50669DC}" sibTransId="{403E3523-CDE1-4A5B-8091-2AB28E83FDDD}"/>
    <dgm:cxn modelId="{91694F96-0261-4C0E-85E1-9B9756358337}" type="presOf" srcId="{1A0D846C-8E62-4E78-A2CD-82825D40BA35}" destId="{6C482E10-81D6-4A49-B364-9B4334BB2383}" srcOrd="0" destOrd="0" presId="urn:microsoft.com/office/officeart/2005/8/layout/bProcess4"/>
    <dgm:cxn modelId="{52750236-9ECC-4CDD-8D19-6E4F23564088}" type="presOf" srcId="{D94CF800-7FE0-4210-BA5F-A5A1E9A474B5}" destId="{6E419D30-7D25-4F1D-9B9C-8578DD963606}" srcOrd="0" destOrd="0" presId="urn:microsoft.com/office/officeart/2005/8/layout/bProcess4"/>
    <dgm:cxn modelId="{450A8766-14C8-4363-8708-285DFF22B3D8}" type="presOf" srcId="{ACB947E4-B166-4F82-B966-B608CFC8769E}" destId="{CCA90FB2-0F08-4D5E-9836-558CD5DC89E7}" srcOrd="0" destOrd="0" presId="urn:microsoft.com/office/officeart/2005/8/layout/bProcess4"/>
    <dgm:cxn modelId="{6AAEFF18-B343-4A6C-81D1-3EC84E382A81}" type="presParOf" srcId="{D9BB6342-803B-4D88-8911-C3BF8B24F357}" destId="{BB5F33F0-F590-4DBC-9EED-25E263526F0E}" srcOrd="0" destOrd="0" presId="urn:microsoft.com/office/officeart/2005/8/layout/bProcess4"/>
    <dgm:cxn modelId="{B05CFE21-8579-48E6-9624-E7F05464256A}" type="presParOf" srcId="{BB5F33F0-F590-4DBC-9EED-25E263526F0E}" destId="{85DB8F0C-A9E2-4D19-9275-DA02F7CD7CA8}" srcOrd="0" destOrd="0" presId="urn:microsoft.com/office/officeart/2005/8/layout/bProcess4"/>
    <dgm:cxn modelId="{55A29657-6F28-4BDB-99BC-FD891C3704E1}" type="presParOf" srcId="{BB5F33F0-F590-4DBC-9EED-25E263526F0E}" destId="{8CE9F47B-9AAE-446E-B73D-1E397069495F}" srcOrd="1" destOrd="0" presId="urn:microsoft.com/office/officeart/2005/8/layout/bProcess4"/>
    <dgm:cxn modelId="{2CD123BE-CB3F-45F8-8440-BB88BD40FE0E}" type="presParOf" srcId="{D9BB6342-803B-4D88-8911-C3BF8B24F357}" destId="{610BF17F-204B-4625-AE70-40639D0E2549}" srcOrd="1" destOrd="0" presId="urn:microsoft.com/office/officeart/2005/8/layout/bProcess4"/>
    <dgm:cxn modelId="{B321749B-AE46-4E97-8673-688521D86754}" type="presParOf" srcId="{D9BB6342-803B-4D88-8911-C3BF8B24F357}" destId="{8E621F4B-8961-4C98-9509-1549A5F3C425}" srcOrd="2" destOrd="0" presId="urn:microsoft.com/office/officeart/2005/8/layout/bProcess4"/>
    <dgm:cxn modelId="{37426639-5251-4A0F-8D6E-42FCE358BD07}" type="presParOf" srcId="{8E621F4B-8961-4C98-9509-1549A5F3C425}" destId="{015F836B-D940-4B36-8653-5E738CA4893E}" srcOrd="0" destOrd="0" presId="urn:microsoft.com/office/officeart/2005/8/layout/bProcess4"/>
    <dgm:cxn modelId="{67498CFF-4D4D-448D-95A3-DDFB1756DAF5}" type="presParOf" srcId="{8E621F4B-8961-4C98-9509-1549A5F3C425}" destId="{051F34D7-F2E2-4283-A0E2-7AD6EA669E27}" srcOrd="1" destOrd="0" presId="urn:microsoft.com/office/officeart/2005/8/layout/bProcess4"/>
    <dgm:cxn modelId="{203500FB-9B1B-42D3-8DD6-9D74017A8570}" type="presParOf" srcId="{D9BB6342-803B-4D88-8911-C3BF8B24F357}" destId="{A929ED90-800B-41A9-832A-AD936A130608}" srcOrd="3" destOrd="0" presId="urn:microsoft.com/office/officeart/2005/8/layout/bProcess4"/>
    <dgm:cxn modelId="{C158E775-5E9D-4EB0-972F-53717DD8D319}" type="presParOf" srcId="{D9BB6342-803B-4D88-8911-C3BF8B24F357}" destId="{7495FF2A-1450-4847-B671-505B7F853F70}" srcOrd="4" destOrd="0" presId="urn:microsoft.com/office/officeart/2005/8/layout/bProcess4"/>
    <dgm:cxn modelId="{F0803727-B752-4EC2-9D2E-B411BD6BA4EA}" type="presParOf" srcId="{7495FF2A-1450-4847-B671-505B7F853F70}" destId="{2D946FE8-B0DE-425C-856A-2B5B49D76572}" srcOrd="0" destOrd="0" presId="urn:microsoft.com/office/officeart/2005/8/layout/bProcess4"/>
    <dgm:cxn modelId="{6AC13C73-86B2-41DC-AA79-27CAEDC47C02}" type="presParOf" srcId="{7495FF2A-1450-4847-B671-505B7F853F70}" destId="{CCA90FB2-0F08-4D5E-9836-558CD5DC89E7}" srcOrd="1" destOrd="0" presId="urn:microsoft.com/office/officeart/2005/8/layout/bProcess4"/>
    <dgm:cxn modelId="{2BDBC1A3-D75D-42ED-AF2A-E61E25D8E9D5}" type="presParOf" srcId="{D9BB6342-803B-4D88-8911-C3BF8B24F357}" destId="{4BD00734-1254-4C00-80E8-9113D159550D}" srcOrd="5" destOrd="0" presId="urn:microsoft.com/office/officeart/2005/8/layout/bProcess4"/>
    <dgm:cxn modelId="{7B65D235-23F3-4212-9CD8-BAA0118FDFA7}" type="presParOf" srcId="{D9BB6342-803B-4D88-8911-C3BF8B24F357}" destId="{97AA2466-3011-46E6-AF0A-A0D36D64C8A9}" srcOrd="6" destOrd="0" presId="urn:microsoft.com/office/officeart/2005/8/layout/bProcess4"/>
    <dgm:cxn modelId="{F50A5467-238B-4C6E-B20B-2EBFA06812FB}" type="presParOf" srcId="{97AA2466-3011-46E6-AF0A-A0D36D64C8A9}" destId="{FDDAF9DF-41FE-4BB8-91E9-043F07C04BE3}" srcOrd="0" destOrd="0" presId="urn:microsoft.com/office/officeart/2005/8/layout/bProcess4"/>
    <dgm:cxn modelId="{CE12F51B-7610-40CE-83F9-89A6608CAEEB}" type="presParOf" srcId="{97AA2466-3011-46E6-AF0A-A0D36D64C8A9}" destId="{21E0BDDF-BD1A-46D3-9D63-6BB4FD0A8259}" srcOrd="1" destOrd="0" presId="urn:microsoft.com/office/officeart/2005/8/layout/bProcess4"/>
    <dgm:cxn modelId="{D9A34872-3149-4A50-A12D-871677B7CE2D}" type="presParOf" srcId="{D9BB6342-803B-4D88-8911-C3BF8B24F357}" destId="{1C3CB44C-E4FF-4CFA-A018-BEB102E2C11E}" srcOrd="7" destOrd="0" presId="urn:microsoft.com/office/officeart/2005/8/layout/bProcess4"/>
    <dgm:cxn modelId="{04B14AD0-9FB2-4955-9107-FE8F22BB22A4}" type="presParOf" srcId="{D9BB6342-803B-4D88-8911-C3BF8B24F357}" destId="{7FD2AB90-494B-4668-ADCB-60A1FC2C2E72}" srcOrd="8" destOrd="0" presId="urn:microsoft.com/office/officeart/2005/8/layout/bProcess4"/>
    <dgm:cxn modelId="{30D6510A-3960-4190-A0EE-54C357D03CC2}" type="presParOf" srcId="{7FD2AB90-494B-4668-ADCB-60A1FC2C2E72}" destId="{3B60307C-0719-4823-81C8-086E49F88065}" srcOrd="0" destOrd="0" presId="urn:microsoft.com/office/officeart/2005/8/layout/bProcess4"/>
    <dgm:cxn modelId="{A29964A8-5C47-4D71-9010-072776EC909F}" type="presParOf" srcId="{7FD2AB90-494B-4668-ADCB-60A1FC2C2E72}" destId="{61455508-7079-4A2D-AEC9-CC95E3319047}" srcOrd="1" destOrd="0" presId="urn:microsoft.com/office/officeart/2005/8/layout/bProcess4"/>
    <dgm:cxn modelId="{9CC418BE-CD82-46DF-AE2B-11453F4A88C0}" type="presParOf" srcId="{D9BB6342-803B-4D88-8911-C3BF8B24F357}" destId="{751D5802-745B-48C1-971F-6B32C705EDAF}" srcOrd="9" destOrd="0" presId="urn:microsoft.com/office/officeart/2005/8/layout/bProcess4"/>
    <dgm:cxn modelId="{F69F0EEE-0055-4360-9271-D4204BEAE7DD}" type="presParOf" srcId="{D9BB6342-803B-4D88-8911-C3BF8B24F357}" destId="{4F436810-7E9B-48B6-8E38-C1B68ADC91AE}" srcOrd="10" destOrd="0" presId="urn:microsoft.com/office/officeart/2005/8/layout/bProcess4"/>
    <dgm:cxn modelId="{B8C8572F-5A0B-4FF2-90E1-1C12882BA1F3}" type="presParOf" srcId="{4F436810-7E9B-48B6-8E38-C1B68ADC91AE}" destId="{B86D4953-6C94-4015-84DC-A9E279F35A36}" srcOrd="0" destOrd="0" presId="urn:microsoft.com/office/officeart/2005/8/layout/bProcess4"/>
    <dgm:cxn modelId="{748BBED2-AB2F-44F7-8149-448000B40FA8}" type="presParOf" srcId="{4F436810-7E9B-48B6-8E38-C1B68ADC91AE}" destId="{6C482E10-81D6-4A49-B364-9B4334BB2383}" srcOrd="1" destOrd="0" presId="urn:microsoft.com/office/officeart/2005/8/layout/bProcess4"/>
    <dgm:cxn modelId="{90BBF304-506D-40AF-8F29-F3FE35FFC0C9}" type="presParOf" srcId="{D9BB6342-803B-4D88-8911-C3BF8B24F357}" destId="{E71F97EC-4E6F-4EB5-B3DF-18E568AE8157}" srcOrd="11" destOrd="0" presId="urn:microsoft.com/office/officeart/2005/8/layout/bProcess4"/>
    <dgm:cxn modelId="{43C5AF76-A130-4B0D-BE75-BF9424054117}" type="presParOf" srcId="{D9BB6342-803B-4D88-8911-C3BF8B24F357}" destId="{36B0C78A-EC3B-4BC0-A2B2-8D76311E9586}" srcOrd="12" destOrd="0" presId="urn:microsoft.com/office/officeart/2005/8/layout/bProcess4"/>
    <dgm:cxn modelId="{2AF3E7BE-AECF-47A9-8006-61EEA3716B36}" type="presParOf" srcId="{36B0C78A-EC3B-4BC0-A2B2-8D76311E9586}" destId="{03BB1214-6657-4751-94B9-99FBD0F51FF0}" srcOrd="0" destOrd="0" presId="urn:microsoft.com/office/officeart/2005/8/layout/bProcess4"/>
    <dgm:cxn modelId="{C4FDBA03-6DDC-45EE-99AD-5C16E926E6B0}" type="presParOf" srcId="{36B0C78A-EC3B-4BC0-A2B2-8D76311E9586}" destId="{D56DCDCB-A1FE-46BC-B0F2-4B82A795FD37}" srcOrd="1" destOrd="0" presId="urn:microsoft.com/office/officeart/2005/8/layout/bProcess4"/>
    <dgm:cxn modelId="{00C11622-F384-4B65-AD2E-042CA04C6A58}" type="presParOf" srcId="{D9BB6342-803B-4D88-8911-C3BF8B24F357}" destId="{6E419D30-7D25-4F1D-9B9C-8578DD963606}" srcOrd="13" destOrd="0" presId="urn:microsoft.com/office/officeart/2005/8/layout/bProcess4"/>
    <dgm:cxn modelId="{B82384FB-992A-41EE-9CF6-DD19987814F7}" type="presParOf" srcId="{D9BB6342-803B-4D88-8911-C3BF8B24F357}" destId="{36C8138A-7CE3-4E4D-A55C-D1B3F1A3C0C8}" srcOrd="14" destOrd="0" presId="urn:microsoft.com/office/officeart/2005/8/layout/bProcess4"/>
    <dgm:cxn modelId="{6E0F55DD-C110-4A8D-B10C-7A99AB94EE99}" type="presParOf" srcId="{36C8138A-7CE3-4E4D-A55C-D1B3F1A3C0C8}" destId="{DC07E53D-BDFA-4E7D-81C9-A9685BEAAAF2}" srcOrd="0" destOrd="0" presId="urn:microsoft.com/office/officeart/2005/8/layout/bProcess4"/>
    <dgm:cxn modelId="{06EEA53B-B96D-427F-BE07-C874DE96ED33}" type="presParOf" srcId="{36C8138A-7CE3-4E4D-A55C-D1B3F1A3C0C8}" destId="{9FF65C42-2DA3-4B8B-A16A-8DFDE6E6B68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F17F-204B-4625-AE70-40639D0E2549}">
      <dsp:nvSpPr>
        <dsp:cNvPr id="0" name=""/>
        <dsp:cNvSpPr/>
      </dsp:nvSpPr>
      <dsp:spPr>
        <a:xfrm rot="5400000">
          <a:off x="-333464" y="1110823"/>
          <a:ext cx="1477075" cy="1784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F47B-9AAE-446E-B73D-1E397069495F}">
      <dsp:nvSpPr>
        <dsp:cNvPr id="0" name=""/>
        <dsp:cNvSpPr/>
      </dsp:nvSpPr>
      <dsp:spPr>
        <a:xfrm>
          <a:off x="3652" y="164206"/>
          <a:ext cx="1982534" cy="1189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Image</a:t>
          </a:r>
          <a:endParaRPr lang="en-CA" sz="3200" kern="1200" dirty="0"/>
        </a:p>
      </dsp:txBody>
      <dsp:txXfrm>
        <a:off x="38492" y="199046"/>
        <a:ext cx="1912854" cy="1119840"/>
      </dsp:txXfrm>
    </dsp:sp>
    <dsp:sp modelId="{A929ED90-800B-41A9-832A-AD936A130608}">
      <dsp:nvSpPr>
        <dsp:cNvPr id="0" name=""/>
        <dsp:cNvSpPr/>
      </dsp:nvSpPr>
      <dsp:spPr>
        <a:xfrm rot="5400000">
          <a:off x="-333464" y="2597724"/>
          <a:ext cx="1477075" cy="1784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F34D7-F2E2-4283-A0E2-7AD6EA669E27}">
      <dsp:nvSpPr>
        <dsp:cNvPr id="0" name=""/>
        <dsp:cNvSpPr/>
      </dsp:nvSpPr>
      <dsp:spPr>
        <a:xfrm>
          <a:off x="3652" y="1651107"/>
          <a:ext cx="1982534" cy="1189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OCR</a:t>
          </a:r>
          <a:endParaRPr lang="en-CA" sz="3200" kern="1200" dirty="0"/>
        </a:p>
      </dsp:txBody>
      <dsp:txXfrm>
        <a:off x="38492" y="1685947"/>
        <a:ext cx="1912854" cy="1119840"/>
      </dsp:txXfrm>
    </dsp:sp>
    <dsp:sp modelId="{4BD00734-1254-4C00-80E8-9113D159550D}">
      <dsp:nvSpPr>
        <dsp:cNvPr id="0" name=""/>
        <dsp:cNvSpPr/>
      </dsp:nvSpPr>
      <dsp:spPr>
        <a:xfrm>
          <a:off x="409986" y="3341175"/>
          <a:ext cx="2626945" cy="1784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90FB2-0F08-4D5E-9836-558CD5DC89E7}">
      <dsp:nvSpPr>
        <dsp:cNvPr id="0" name=""/>
        <dsp:cNvSpPr/>
      </dsp:nvSpPr>
      <dsp:spPr>
        <a:xfrm>
          <a:off x="3652" y="3138008"/>
          <a:ext cx="1982534" cy="118952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Fuzzy matching to correct the output of the OCR</a:t>
          </a:r>
          <a:endParaRPr lang="en-CA" sz="1800" kern="1200" dirty="0"/>
        </a:p>
      </dsp:txBody>
      <dsp:txXfrm>
        <a:off x="38492" y="3172848"/>
        <a:ext cx="1912854" cy="1119840"/>
      </dsp:txXfrm>
    </dsp:sp>
    <dsp:sp modelId="{1C3CB44C-E4FF-4CFA-A018-BEB102E2C11E}">
      <dsp:nvSpPr>
        <dsp:cNvPr id="0" name=""/>
        <dsp:cNvSpPr/>
      </dsp:nvSpPr>
      <dsp:spPr>
        <a:xfrm rot="16200000">
          <a:off x="2303307" y="2597724"/>
          <a:ext cx="1477075" cy="1784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BDDF-BD1A-46D3-9D63-6BB4FD0A8259}">
      <dsp:nvSpPr>
        <dsp:cNvPr id="0" name=""/>
        <dsp:cNvSpPr/>
      </dsp:nvSpPr>
      <dsp:spPr>
        <a:xfrm>
          <a:off x="2640424" y="3138008"/>
          <a:ext cx="1982534" cy="1189520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Classification of the corrected words to category: </a:t>
          </a:r>
          <a:r>
            <a:rPr lang="en-US" sz="1200" kern="1200" dirty="0" smtClean="0"/>
            <a:t>claims, ingredients, product names, company names, NPN</a:t>
          </a:r>
          <a:endParaRPr lang="en-CA" sz="1200" kern="1200" dirty="0"/>
        </a:p>
      </dsp:txBody>
      <dsp:txXfrm>
        <a:off x="2675264" y="3172848"/>
        <a:ext cx="1912854" cy="1119840"/>
      </dsp:txXfrm>
    </dsp:sp>
    <dsp:sp modelId="{751D5802-745B-48C1-971F-6B32C705EDAF}">
      <dsp:nvSpPr>
        <dsp:cNvPr id="0" name=""/>
        <dsp:cNvSpPr/>
      </dsp:nvSpPr>
      <dsp:spPr>
        <a:xfrm rot="16200000">
          <a:off x="2303307" y="1110823"/>
          <a:ext cx="1477075" cy="1784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55508-7079-4A2D-AEC9-CC95E3319047}">
      <dsp:nvSpPr>
        <dsp:cNvPr id="0" name=""/>
        <dsp:cNvSpPr/>
      </dsp:nvSpPr>
      <dsp:spPr>
        <a:xfrm>
          <a:off x="2640424" y="1651107"/>
          <a:ext cx="1982534" cy="118952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User checks OCR result</a:t>
          </a:r>
          <a:endParaRPr lang="en-CA" sz="2000" kern="1200" dirty="0">
            <a:solidFill>
              <a:schemeClr val="tx1"/>
            </a:solidFill>
          </a:endParaRPr>
        </a:p>
      </dsp:txBody>
      <dsp:txXfrm>
        <a:off x="2675264" y="1685947"/>
        <a:ext cx="1912854" cy="1119840"/>
      </dsp:txXfrm>
    </dsp:sp>
    <dsp:sp modelId="{E71F97EC-4E6F-4EB5-B3DF-18E568AE8157}">
      <dsp:nvSpPr>
        <dsp:cNvPr id="0" name=""/>
        <dsp:cNvSpPr/>
      </dsp:nvSpPr>
      <dsp:spPr>
        <a:xfrm>
          <a:off x="3046757" y="367372"/>
          <a:ext cx="2626945" cy="1784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2E10-81D6-4A49-B364-9B4334BB2383}">
      <dsp:nvSpPr>
        <dsp:cNvPr id="0" name=""/>
        <dsp:cNvSpPr/>
      </dsp:nvSpPr>
      <dsp:spPr>
        <a:xfrm>
          <a:off x="2640424" y="164206"/>
          <a:ext cx="1982534" cy="1189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API Calls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(LNHPD API) </a:t>
          </a:r>
          <a:endParaRPr lang="en-CA" sz="1800" kern="1200" dirty="0"/>
        </a:p>
      </dsp:txBody>
      <dsp:txXfrm>
        <a:off x="2675264" y="199046"/>
        <a:ext cx="1912854" cy="1119840"/>
      </dsp:txXfrm>
    </dsp:sp>
    <dsp:sp modelId="{6E419D30-7D25-4F1D-9B9C-8578DD963606}">
      <dsp:nvSpPr>
        <dsp:cNvPr id="0" name=""/>
        <dsp:cNvSpPr/>
      </dsp:nvSpPr>
      <dsp:spPr>
        <a:xfrm rot="5400000">
          <a:off x="4940078" y="1110823"/>
          <a:ext cx="1477075" cy="1784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DCDCB-A1FE-46BC-B0F2-4B82A795FD37}">
      <dsp:nvSpPr>
        <dsp:cNvPr id="0" name=""/>
        <dsp:cNvSpPr/>
      </dsp:nvSpPr>
      <dsp:spPr>
        <a:xfrm>
          <a:off x="5277196" y="164206"/>
          <a:ext cx="1982534" cy="1189520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Compliance Assessment (ingredients, claims)</a:t>
          </a:r>
          <a:endParaRPr lang="en-CA" sz="1600" kern="1200" dirty="0"/>
        </a:p>
      </dsp:txBody>
      <dsp:txXfrm>
        <a:off x="5312036" y="199046"/>
        <a:ext cx="1912854" cy="1119840"/>
      </dsp:txXfrm>
    </dsp:sp>
    <dsp:sp modelId="{9FF65C42-2DA3-4B8B-A16A-8DFDE6E6B68E}">
      <dsp:nvSpPr>
        <dsp:cNvPr id="0" name=""/>
        <dsp:cNvSpPr/>
      </dsp:nvSpPr>
      <dsp:spPr>
        <a:xfrm>
          <a:off x="5277196" y="1651107"/>
          <a:ext cx="1982534" cy="1189520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interface</a:t>
          </a:r>
          <a:endParaRPr lang="en-CA" sz="2000" kern="1200" dirty="0"/>
        </a:p>
      </dsp:txBody>
      <dsp:txXfrm>
        <a:off x="5312036" y="1685947"/>
        <a:ext cx="1912854" cy="111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6D038A0-4A66-AD46-880C-828033E5C1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085FAA1-7185-D84D-B954-6CF358AC4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0A01C-2C12-804C-88B5-9896F19012E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53D3E8-DF6F-F14E-BEE2-9BCF9D7C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1D4BE8-358D-1544-B1D8-848CE765F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34E14-3BDD-F047-9350-B9B421CB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1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CB8EC-329E-2141-BBA4-35C3D867A2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C39CB-E1CB-9340-B0B7-F19980BF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1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842122"/>
            <a:ext cx="6858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275" b="1" spc="75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4161759"/>
            <a:ext cx="6858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 b="1" kern="4600" spc="75" baseline="0">
                <a:latin typeface="Arial MT Std" panose="020B0402020200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143000" y="5698451"/>
            <a:ext cx="6858000" cy="3841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spc="0" baseline="0" dirty="0">
                <a:latin typeface="+mn-lt"/>
              </a:rPr>
              <a:t>Delivering insight through data for a better Canada</a:t>
            </a:r>
            <a:endParaRPr lang="en-US" sz="1200" b="0" spc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95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185C0EB-557E-1645-91FD-31902787C3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106449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2F0AE7D4-08EF-754E-9708-5C9C639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FEA2062F-3764-B448-8D64-92E472DC98B1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42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9C42C0-1463-7D4C-A090-A7CB0034B9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6543675" y="1078992"/>
            <a:ext cx="1971675" cy="4828830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078991"/>
            <a:ext cx="5800725" cy="4828831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2421A01F-6CA4-7545-B86A-6EEE790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35470153-8F49-8344-92AA-9E7749E2F0B5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355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8042DF-D6CA-C54C-B4D1-49EAF075C1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294410"/>
            <a:ext cx="78867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3813"/>
            <a:ext cx="7886700" cy="36282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  <a:lvl2pPr>
              <a:defRPr sz="135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050">
                <a:latin typeface="Arial MT Std" panose="020B0402020200020204" pitchFamily="34" charset="0"/>
              </a:defRPr>
            </a:lvl4pPr>
            <a:lvl5pPr>
              <a:defRPr sz="105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698B9CE6-D98F-1843-B178-8BB7AD4DC082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0226A1F-D105-5543-88C8-44C54CF0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A6984-BC7F-D144-AF57-8FDCF0C865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650105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342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52701DC-7B2B-D54E-891F-CC187756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BE097BAA-7985-8846-9CDB-5F90D22BA7BD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49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9235FFA-E183-E64B-A48B-DBBE2E822A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906DD61B-D42A-2F4E-8796-F57BABF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B05CD447-7EEF-3041-9A9E-A01858D0019C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62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0649C26-7612-444C-99FB-688555806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817461"/>
            <a:ext cx="3868340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817461"/>
            <a:ext cx="3887391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C77CFC8-067E-DA4B-96A3-295B5CF9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EB74D445-C25D-F243-ABB1-8AA29D1ED8F0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4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493E133-8C24-484A-8624-466193203F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A9B4C8D-BDB6-2043-9291-BD7FAA25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297694BE-5E00-A347-8EFE-0EC9A8E1B1FB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73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5CD489-C97E-894B-8500-D101685036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530FC22-43D0-C64D-82B5-B359DD2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6110D53E-99AA-EF4C-BF64-D29544A07C5D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872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506E300-3473-574B-AEAC-B27BA195C7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987425"/>
            <a:ext cx="2949178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DE7DE39-1E83-254A-8454-37527E8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4F14E506-89BE-BE46-90A3-90DA89A5AE6F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3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0345D2D-B6FE-794B-ACCE-8EBB8D9EB1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987425"/>
            <a:ext cx="2949178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97374AA3-F4F7-844B-9252-3248168C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501D2661-873E-DA4A-B614-9172187E9E01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6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92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6621C-6F45-B242-BB65-E518082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5646"/>
            <a:ext cx="6858000" cy="960071"/>
          </a:xfrm>
        </p:spPr>
        <p:txBody>
          <a:bodyPr/>
          <a:lstStyle/>
          <a:p>
            <a:r>
              <a:rPr lang="en-US" sz="3200" u="sng" dirty="0" smtClean="0">
                <a:latin typeface="+mn-lt"/>
              </a:rPr>
              <a:t>Cyclops Project</a:t>
            </a:r>
            <a:endParaRPr lang="en-US" sz="3200" u="sng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E707F7-BC74-7A48-A8B4-5834787C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730363"/>
            <a:ext cx="6858000" cy="733695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5 – </a:t>
            </a:r>
            <a:r>
              <a:rPr lang="en-CA" dirty="0" smtClean="0"/>
              <a:t>December 2, 2019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EAE707F7-BC74-7A48-A8B4-5834787C5F5D}"/>
              </a:ext>
            </a:extLst>
          </p:cNvPr>
          <p:cNvSpPr txBox="1">
            <a:spLocks/>
          </p:cNvSpPr>
          <p:nvPr/>
        </p:nvSpPr>
        <p:spPr>
          <a:xfrm>
            <a:off x="1295400" y="3346196"/>
            <a:ext cx="6858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b="1" kern="4600" spc="75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Science Division, Statistics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3ABDE14-FAB4-0C40-8C82-1F19E60359D4}"/>
              </a:ext>
            </a:extLst>
          </p:cNvPr>
          <p:cNvSpPr txBox="1">
            <a:spLocks/>
          </p:cNvSpPr>
          <p:nvPr/>
        </p:nvSpPr>
        <p:spPr>
          <a:xfrm>
            <a:off x="722245" y="408630"/>
            <a:ext cx="7123307" cy="7006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u="none" kern="1200">
                <a:solidFill>
                  <a:schemeClr val="tx1"/>
                </a:solidFill>
                <a:latin typeface="Arial MT Std" panose="020B040202020002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Pipeline and Status Update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93064" y="1241552"/>
          <a:ext cx="7263384" cy="449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63640" y="447141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Completed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6300216" y="4541782"/>
            <a:ext cx="256032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263640" y="5214473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Pending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6300216" y="5284839"/>
            <a:ext cx="256032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6263640" y="4840748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Will be done soon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6300216" y="4911114"/>
            <a:ext cx="256032" cy="2286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4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73" y="1586821"/>
            <a:ext cx="2304818" cy="4588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2604" y="2227260"/>
            <a:ext cx="3868340" cy="68761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Classification</a:t>
            </a:r>
            <a:endParaRPr lang="en-CA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4397" y="2999657"/>
            <a:ext cx="3868340" cy="344236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Detect and recognize text</a:t>
            </a:r>
          </a:p>
          <a:p>
            <a:r>
              <a:rPr lang="en-US" sz="1600" dirty="0" smtClean="0"/>
              <a:t>Fuzzy matching</a:t>
            </a:r>
          </a:p>
          <a:p>
            <a:r>
              <a:rPr lang="en-US" sz="1600" dirty="0" smtClean="0"/>
              <a:t>Classification to a Type</a:t>
            </a:r>
            <a:endParaRPr lang="en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04576" y="2227260"/>
            <a:ext cx="3887391" cy="687614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2200" b="1" dirty="0" smtClean="0">
                <a:latin typeface="+mn-lt"/>
              </a:rPr>
              <a:t>Human Annotation</a:t>
            </a:r>
            <a:endParaRPr lang="en-CA" sz="22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736380" y="2999657"/>
            <a:ext cx="2955587" cy="2947785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/>
              <a:t>Annotate image area to a type</a:t>
            </a:r>
          </a:p>
          <a:p>
            <a:pPr algn="r"/>
            <a:r>
              <a:rPr lang="en-US" sz="1600" dirty="0" smtClean="0"/>
              <a:t>Recognize text inside each area</a:t>
            </a:r>
            <a:endParaRPr lang="en-CA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 txBox="1">
            <a:spLocks/>
          </p:cNvSpPr>
          <p:nvPr/>
        </p:nvSpPr>
        <p:spPr>
          <a:xfrm>
            <a:off x="722245" y="408630"/>
            <a:ext cx="7123307" cy="7006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u="none" kern="1200">
                <a:solidFill>
                  <a:schemeClr val="tx1"/>
                </a:solidFill>
                <a:latin typeface="Arial MT Std" panose="020B040202020002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Update on OCR</a:t>
            </a:r>
            <a:endParaRPr lang="en-US" sz="3200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1431" y="3850547"/>
            <a:ext cx="234892" cy="7969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959604" y="1592317"/>
            <a:ext cx="1107346" cy="471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033532" y="1060412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Company Name</a:t>
            </a:r>
            <a:endParaRPr lang="en-CA" sz="1400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13" idx="2"/>
          </p:cNvCxnSpPr>
          <p:nvPr/>
        </p:nvCxnSpPr>
        <p:spPr>
          <a:xfrm flipV="1">
            <a:off x="4498182" y="1368189"/>
            <a:ext cx="218358" cy="21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4391" y="4154208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NPN</a:t>
            </a:r>
            <a:endParaRPr lang="en-CA" sz="1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>
            <a:stCxn id="11" idx="1"/>
            <a:endCxn id="17" idx="3"/>
          </p:cNvCxnSpPr>
          <p:nvPr/>
        </p:nvCxnSpPr>
        <p:spPr>
          <a:xfrm flipH="1">
            <a:off x="3182482" y="4249024"/>
            <a:ext cx="298949" cy="5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2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3" y="1514404"/>
            <a:ext cx="2304818" cy="45887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 txBox="1">
            <a:spLocks/>
          </p:cNvSpPr>
          <p:nvPr/>
        </p:nvSpPr>
        <p:spPr>
          <a:xfrm>
            <a:off x="722245" y="408630"/>
            <a:ext cx="7123307" cy="7006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u="none" kern="1200">
                <a:solidFill>
                  <a:schemeClr val="tx1"/>
                </a:solidFill>
                <a:latin typeface="Arial MT Std" panose="020B040202020002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Annotated areas are save in JSON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0888"/>
          <a:stretch/>
        </p:blipFill>
        <p:spPr>
          <a:xfrm>
            <a:off x="3061982" y="1866741"/>
            <a:ext cx="5596135" cy="29765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5969" y="1490057"/>
            <a:ext cx="1107346" cy="471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266576" y="3322040"/>
            <a:ext cx="1352473" cy="1521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4770726" y="1514404"/>
            <a:ext cx="3887391" cy="68761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Annotation JSON</a:t>
            </a:r>
            <a:endParaRPr lang="en-CA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 txBox="1">
            <a:spLocks/>
          </p:cNvSpPr>
          <p:nvPr/>
        </p:nvSpPr>
        <p:spPr>
          <a:xfrm>
            <a:off x="722245" y="408629"/>
            <a:ext cx="7123307" cy="821697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u="none" kern="1200">
                <a:solidFill>
                  <a:schemeClr val="tx1"/>
                </a:solidFill>
                <a:latin typeface="Arial MT Std" panose="020B040202020002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Extract text in the area</a:t>
            </a:r>
          </a:p>
          <a:p>
            <a:r>
              <a:rPr lang="en-US" sz="3200" b="1" dirty="0" smtClean="0">
                <a:latin typeface="+mn-lt"/>
              </a:rPr>
              <a:t>to serve as test data</a:t>
            </a:r>
            <a:endParaRPr lang="en-US" sz="32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6984"/>
          <a:stretch/>
        </p:blipFill>
        <p:spPr>
          <a:xfrm>
            <a:off x="4096500" y="1961432"/>
            <a:ext cx="4470039" cy="4002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3" y="1514404"/>
            <a:ext cx="2304818" cy="45887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5969" y="1490057"/>
            <a:ext cx="1107346" cy="471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000095" y="2763920"/>
            <a:ext cx="1107346" cy="471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735906" y="1506184"/>
            <a:ext cx="3887391" cy="68761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OCR of Annotation JSON</a:t>
            </a:r>
            <a:endParaRPr lang="en-CA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2" y="1586821"/>
            <a:ext cx="2304818" cy="4588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2722"/>
          <a:stretch/>
        </p:blipFill>
        <p:spPr>
          <a:xfrm>
            <a:off x="4533231" y="1676098"/>
            <a:ext cx="3957895" cy="4613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7481" y="3464754"/>
            <a:ext cx="34128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Which text in the OCR dump is the Company Name?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 txBox="1">
            <a:spLocks/>
          </p:cNvSpPr>
          <p:nvPr/>
        </p:nvSpPr>
        <p:spPr>
          <a:xfrm>
            <a:off x="722245" y="408630"/>
            <a:ext cx="7123307" cy="7006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u="none" kern="1200">
                <a:solidFill>
                  <a:schemeClr val="tx1"/>
                </a:solidFill>
                <a:latin typeface="Arial MT Std" panose="020B040202020002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Recognize the text for each type</a:t>
            </a:r>
            <a:endParaRPr lang="en-US" sz="3200" b="1" dirty="0">
              <a:latin typeface="+mn-lt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147442" y="1269934"/>
            <a:ext cx="3887391" cy="68761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Raw OCR of Image</a:t>
            </a:r>
            <a:endParaRPr lang="en-CA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466419" y="3540309"/>
            <a:ext cx="278642" cy="523220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Bracket 10"/>
          <p:cNvSpPr/>
          <p:nvPr/>
        </p:nvSpPr>
        <p:spPr>
          <a:xfrm flipH="1">
            <a:off x="5860796" y="3557087"/>
            <a:ext cx="288581" cy="523220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2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 txBox="1">
            <a:spLocks/>
          </p:cNvSpPr>
          <p:nvPr/>
        </p:nvSpPr>
        <p:spPr>
          <a:xfrm>
            <a:off x="722245" y="408630"/>
            <a:ext cx="7123307" cy="7006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u="none" kern="1200">
                <a:solidFill>
                  <a:schemeClr val="tx1"/>
                </a:solidFill>
                <a:latin typeface="Arial MT Std" panose="020B040202020002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Next Step (by end of December)</a:t>
            </a:r>
            <a:endParaRPr lang="en-US" sz="32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708" y="1547446"/>
            <a:ext cx="6744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DScD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Fuzzy matching: OCR vs. Annotation comparison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Ingredient Alternate Name finder (synonym)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Ingredient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Cloud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Update on border service images and annotations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611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 txBox="1">
            <a:spLocks/>
          </p:cNvSpPr>
          <p:nvPr/>
        </p:nvSpPr>
        <p:spPr>
          <a:xfrm>
            <a:off x="3502021" y="3078678"/>
            <a:ext cx="2139959" cy="7006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u="none" kern="1200">
                <a:solidFill>
                  <a:schemeClr val="tx1"/>
                </a:solidFill>
                <a:latin typeface="Arial MT Std" panose="020B040202020002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Thank you!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1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EAC6E9-255A-484E-A669-E02DDDC13278}" vid="{3201416B-F19C-BE45-84D4-6EBE33D2DD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Presentation-1</Template>
  <TotalTime>64742</TotalTime>
  <Words>198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 Std</vt:lpstr>
      <vt:lpstr>Calibri</vt:lpstr>
      <vt:lpstr>Consolas</vt:lpstr>
      <vt:lpstr>Office Theme</vt:lpstr>
      <vt:lpstr>Cyclops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Livestock Traceability</dc:title>
  <dc:creator>Molladavoudi, Saeid - ESD/DSE</dc:creator>
  <cp:lastModifiedBy>Molladavoudi, Saeid - ESD/DSE</cp:lastModifiedBy>
  <cp:revision>354</cp:revision>
  <dcterms:created xsi:type="dcterms:W3CDTF">2019-04-18T18:39:13Z</dcterms:created>
  <dcterms:modified xsi:type="dcterms:W3CDTF">2019-12-02T14:03:51Z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