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  <a:srgbClr val="99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1A6AACD-1004-EE4A-AB37-69E9B78E6AA4}" type="datetimeFigureOut">
              <a:rPr lang="en-US"/>
              <a:pPr>
                <a:defRPr/>
              </a:pPr>
              <a:t>2020-03-05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F7ACD7-9C4E-1140-A315-861CDB2CD6A4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B8B9EB-0130-BA4E-BED0-559D328BDBFD}" type="datetimeFigureOut">
              <a:rPr lang="en-US"/>
              <a:pPr>
                <a:defRPr/>
              </a:pPr>
              <a:t>2020-03-05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BC6EEA-261D-544E-873D-80389CA1E99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H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7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7E2D-3590-504F-A9E3-AC7A4EA1259E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9813"/>
            <a:ext cx="2057400" cy="567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49813"/>
            <a:ext cx="6192837" cy="567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7F668-5B09-3046-BD55-065934E644F6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70D5-899D-F34C-B13B-E10395409A4A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74E9-1593-ED4C-B4F1-72E7E3FF61B1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C2EF2-EB39-294A-B5C9-3BBCE65BE39E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7DB3-97FB-3B49-9A34-CC4556C5C1A4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2F70E-DDE2-264D-AA44-5937ACB31EFA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584"/>
            <a:ext cx="3008313" cy="99851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584"/>
            <a:ext cx="5111750" cy="56895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6487F-DCF7-6045-8843-2A43B6A0F7B6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ADA53-3033-8944-8167-FE46E4FBACFF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15-1540-PPT-H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84163" y="473892"/>
            <a:ext cx="8582025" cy="56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4163" y="1139825"/>
            <a:ext cx="85820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6449951"/>
            <a:ext cx="568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744592-566B-0243-B595-EAA4B98E3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87" y="1521069"/>
            <a:ext cx="8504237" cy="54536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 smtClean="0">
                <a:ea typeface="+mj-ea"/>
                <a:cs typeface="Arial"/>
              </a:rPr>
              <a:t>SFE-IMSD </a:t>
            </a:r>
            <a:r>
              <a:rPr lang="en-US" sz="3000" dirty="0" err="1" smtClean="0">
                <a:ea typeface="+mj-ea"/>
                <a:cs typeface="Arial"/>
              </a:rPr>
              <a:t>Chatbot</a:t>
            </a:r>
            <a:r>
              <a:rPr lang="en-US" sz="3000" dirty="0" smtClean="0">
                <a:ea typeface="+mj-ea"/>
                <a:cs typeface="Arial"/>
              </a:rPr>
              <a:t> Survey Results</a:t>
            </a:r>
            <a:endParaRPr lang="en-US" sz="3000" dirty="0">
              <a:ea typeface="+mj-ea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87" y="2066436"/>
            <a:ext cx="1520458" cy="337527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ea typeface="+mn-ea"/>
                <a:cs typeface="Arial"/>
              </a:rPr>
              <a:t> March 5 2020</a:t>
            </a:r>
            <a:endParaRPr lang="en-US" sz="1600" dirty="0">
              <a:ea typeface="+mn-ea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671" y="680999"/>
            <a:ext cx="8582025" cy="564333"/>
          </a:xfrm>
        </p:spPr>
        <p:txBody>
          <a:bodyPr/>
          <a:lstStyle/>
          <a:p>
            <a:pPr algn="ctr"/>
            <a:r>
              <a:rPr lang="en-CA" dirty="0"/>
              <a:t>Would you be comfortable seeking support from a web chat if the first interaction was an automated assistant?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30" y="1456348"/>
            <a:ext cx="5674852" cy="47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163" y="575492"/>
            <a:ext cx="8582025" cy="564333"/>
          </a:xfrm>
        </p:spPr>
        <p:txBody>
          <a:bodyPr/>
          <a:lstStyle/>
          <a:p>
            <a:pPr algn="ctr"/>
            <a:r>
              <a:rPr lang="en-CA" dirty="0"/>
              <a:t>How satisfied are you with the amount of time it takes to resolve a problem?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288993"/>
            <a:ext cx="8582025" cy="45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1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1. Password Resets  (+50%)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2. Software install / Requests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3. Information gathering (How to)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163" y="575492"/>
            <a:ext cx="8582025" cy="564333"/>
          </a:xfrm>
        </p:spPr>
        <p:txBody>
          <a:bodyPr/>
          <a:lstStyle/>
          <a:p>
            <a:pPr algn="ctr"/>
            <a:r>
              <a:rPr lang="en-CA" dirty="0"/>
              <a:t>Can you think of a task, submitted to the NSD that you think could be automated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1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163" y="575492"/>
            <a:ext cx="8582025" cy="564333"/>
          </a:xfrm>
        </p:spPr>
        <p:txBody>
          <a:bodyPr/>
          <a:lstStyle/>
          <a:p>
            <a:pPr algn="ctr"/>
            <a:r>
              <a:rPr lang="en-CA" dirty="0"/>
              <a:t>Do you attempt to resolve problems on your own before contacting NSD for support?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68" y="1139825"/>
            <a:ext cx="856541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7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What is your age group?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174595"/>
            <a:ext cx="8582025" cy="48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509102"/>
            <a:ext cx="8582025" cy="4170729"/>
          </a:xfrm>
        </p:spPr>
        <p:txBody>
          <a:bodyPr/>
          <a:lstStyle/>
          <a:p>
            <a:r>
              <a:rPr lang="en-CA" b="1" dirty="0" smtClean="0">
                <a:solidFill>
                  <a:schemeClr val="tx1"/>
                </a:solidFill>
              </a:rPr>
              <a:t>Overall positive feed back encourages the need to continue exploring chat bot options for the NSD.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Password requests must be address to ensure success</a:t>
            </a:r>
          </a:p>
          <a:p>
            <a:pPr marL="0" indent="0">
              <a:buNone/>
            </a:pPr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Even with users concerns, they are still willing to try the chat bot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Over 100 responses</a:t>
            </a: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tx1"/>
                </a:solidFill>
              </a:rPr>
              <a:t>French  accounts for less than 2% of the results</a:t>
            </a:r>
          </a:p>
          <a:p>
            <a:pPr marL="0" indent="0">
              <a:buNone/>
            </a:pP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Key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561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083" y="463397"/>
            <a:ext cx="8582025" cy="564333"/>
          </a:xfrm>
        </p:spPr>
        <p:txBody>
          <a:bodyPr/>
          <a:lstStyle/>
          <a:p>
            <a:r>
              <a:rPr lang="en-CA" sz="1800" dirty="0" smtClean="0"/>
              <a:t>How </a:t>
            </a:r>
            <a:r>
              <a:rPr lang="en-CA" sz="1800" dirty="0"/>
              <a:t>often do you engage with the NSD (National Service Desk)?</a:t>
            </a:r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1187168"/>
            <a:ext cx="7091728" cy="46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163" y="574599"/>
            <a:ext cx="8582025" cy="564333"/>
          </a:xfrm>
        </p:spPr>
        <p:txBody>
          <a:bodyPr/>
          <a:lstStyle/>
          <a:p>
            <a:r>
              <a:rPr lang="en-CA" sz="1800" dirty="0" smtClean="0"/>
              <a:t> </a:t>
            </a:r>
            <a:r>
              <a:rPr lang="en-CA" sz="1800" dirty="0"/>
              <a:t>How satisfied are you with current </a:t>
            </a:r>
            <a:r>
              <a:rPr lang="en-CA" sz="1800" dirty="0" err="1" smtClean="0"/>
              <a:t>methodas</a:t>
            </a:r>
            <a:r>
              <a:rPr lang="en-CA" sz="1800" dirty="0" smtClean="0"/>
              <a:t> </a:t>
            </a:r>
            <a:r>
              <a:rPr lang="en-CA" sz="1800" dirty="0"/>
              <a:t>available to contact the NSD?</a:t>
            </a:r>
            <a:br>
              <a:rPr lang="en-CA" sz="1800" dirty="0"/>
            </a:b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151842"/>
            <a:ext cx="8582025" cy="48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024" y="456307"/>
            <a:ext cx="8068529" cy="564333"/>
          </a:xfrm>
        </p:spPr>
        <p:txBody>
          <a:bodyPr/>
          <a:lstStyle/>
          <a:p>
            <a:pPr algn="ctr"/>
            <a:r>
              <a:rPr lang="en-CA" sz="2000" dirty="0"/>
              <a:t>How do you currently go about making a request with the NSD</a:t>
            </a:r>
            <a:r>
              <a:rPr lang="en-CA" sz="2000" dirty="0" smtClean="0"/>
              <a:t>?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1600" b="0" dirty="0" smtClean="0"/>
              <a:t>Multiple selection possible</a:t>
            </a:r>
            <a:endParaRPr lang="en-CA" sz="16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149069"/>
            <a:ext cx="8582025" cy="48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CA" sz="2600" dirty="0" smtClean="0"/>
          </a:p>
          <a:p>
            <a:pPr marL="0" indent="0">
              <a:buNone/>
            </a:pPr>
            <a:r>
              <a:rPr lang="en-CA" sz="2600" dirty="0" smtClean="0"/>
              <a:t>1. Password Related </a:t>
            </a:r>
            <a:r>
              <a:rPr lang="en-CA" sz="1800" dirty="0"/>
              <a:t>(Outlook, </a:t>
            </a:r>
            <a:r>
              <a:rPr lang="en-CA" sz="1800" dirty="0" smtClean="0"/>
              <a:t>network</a:t>
            </a:r>
            <a:r>
              <a:rPr lang="en-CA" sz="1800" dirty="0"/>
              <a:t>, software)</a:t>
            </a:r>
          </a:p>
          <a:p>
            <a:pPr marL="0" indent="0">
              <a:buNone/>
            </a:pPr>
            <a:r>
              <a:rPr lang="en-CA" sz="2600" dirty="0" smtClean="0"/>
              <a:t>       </a:t>
            </a:r>
          </a:p>
          <a:p>
            <a:pPr marL="0" indent="0">
              <a:buNone/>
            </a:pPr>
            <a:r>
              <a:rPr lang="en-CA" sz="2600" dirty="0" smtClean="0"/>
              <a:t>2. Software Support</a:t>
            </a:r>
            <a:r>
              <a:rPr lang="en-CA" sz="1800" dirty="0" smtClean="0"/>
              <a:t> (Software </a:t>
            </a:r>
            <a:r>
              <a:rPr lang="en-CA" sz="1800" dirty="0"/>
              <a:t>requests, </a:t>
            </a:r>
            <a:r>
              <a:rPr lang="en-CA" sz="1800" dirty="0" smtClean="0"/>
              <a:t>installation, issues)</a:t>
            </a:r>
          </a:p>
          <a:p>
            <a:pPr marL="0" indent="0">
              <a:buNone/>
            </a:pPr>
            <a:endParaRPr lang="en-CA" sz="2600" dirty="0" smtClean="0"/>
          </a:p>
          <a:p>
            <a:pPr marL="0" indent="0">
              <a:buNone/>
            </a:pPr>
            <a:r>
              <a:rPr lang="en-CA" sz="2600" dirty="0" smtClean="0"/>
              <a:t>3. Hardware  </a:t>
            </a:r>
            <a:r>
              <a:rPr lang="en-CA" sz="1800" dirty="0" smtClean="0"/>
              <a:t>(peripherals, mobile, phone)</a:t>
            </a:r>
          </a:p>
          <a:p>
            <a:pPr marL="0" indent="0">
              <a:buNone/>
            </a:pPr>
            <a:endParaRPr lang="en-CA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 Identify your top 3 reasons you contact the </a:t>
            </a:r>
            <a:r>
              <a:rPr lang="en-CA" dirty="0" smtClean="0"/>
              <a:t>NSD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83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Does the NSD meet your support </a:t>
            </a:r>
            <a:r>
              <a:rPr lang="en-CA" dirty="0" smtClean="0"/>
              <a:t>expectations?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48" y="1139825"/>
            <a:ext cx="838525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457200" indent="-457200">
              <a:buAutoNum type="arabicPeriod"/>
            </a:pPr>
            <a:r>
              <a:rPr lang="en-CA" dirty="0" smtClean="0"/>
              <a:t>Timeliness</a:t>
            </a:r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r>
              <a:rPr lang="en-CA" dirty="0" smtClean="0"/>
              <a:t>Establish call back mechanism</a:t>
            </a:r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r>
              <a:rPr lang="en-CA" dirty="0" smtClean="0"/>
              <a:t>Easier processes for clients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could the NSD have exceeded your expectations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28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Have you used a </a:t>
            </a:r>
            <a:r>
              <a:rPr lang="en-CA" dirty="0" err="1"/>
              <a:t>chatbot</a:t>
            </a:r>
            <a:r>
              <a:rPr lang="en-CA" dirty="0"/>
              <a:t> </a:t>
            </a:r>
            <a:r>
              <a:rPr lang="en-CA" dirty="0" smtClean="0"/>
              <a:t>before?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650" y="1139825"/>
            <a:ext cx="5693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Would you prefer to use a web chat to contact the </a:t>
            </a:r>
            <a:r>
              <a:rPr lang="en-CA" dirty="0" smtClean="0"/>
              <a:t>NSD?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14" y="972771"/>
            <a:ext cx="6010932" cy="3900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4388" y="5049343"/>
            <a:ext cx="3322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4F0D1E"/>
                </a:solidFill>
                <a:latin typeface="Arial (Headings)"/>
              </a:rPr>
              <a:t>If no, please </a:t>
            </a:r>
            <a:r>
              <a:rPr lang="en-CA" b="1" dirty="0" smtClean="0">
                <a:solidFill>
                  <a:srgbClr val="4F0D1E"/>
                </a:solidFill>
                <a:latin typeface="Arial (Headings)"/>
              </a:rPr>
              <a:t>explain:</a:t>
            </a:r>
          </a:p>
          <a:p>
            <a:pPr marL="342900" indent="-342900">
              <a:buAutoNum type="arabicPeriod"/>
            </a:pPr>
            <a:r>
              <a:rPr lang="en-CA" dirty="0" smtClean="0"/>
              <a:t>Concerned about efficiency</a:t>
            </a:r>
          </a:p>
          <a:p>
            <a:pPr marL="342900" indent="-342900">
              <a:buAutoNum type="arabicPeriod"/>
            </a:pPr>
            <a:r>
              <a:rPr lang="en-CA" dirty="0" smtClean="0"/>
              <a:t>Rather speak to live agent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755506"/>
      </p:ext>
    </p:extLst>
  </p:cSld>
  <p:clrMapOvr>
    <a:masterClrMapping/>
  </p:clrMapOvr>
</p:sld>
</file>

<file path=ppt/theme/theme1.xml><?xml version="1.0" encoding="utf-8"?>
<a:theme xmlns:a="http://schemas.openxmlformats.org/drawingml/2006/main" name="HC - S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 - SC English</Template>
  <TotalTime>168</TotalTime>
  <Words>305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PGothic</vt:lpstr>
      <vt:lpstr>Arial</vt:lpstr>
      <vt:lpstr>Arial (Headings)</vt:lpstr>
      <vt:lpstr>Calibri</vt:lpstr>
      <vt:lpstr>HC - SC English</vt:lpstr>
      <vt:lpstr>SFE-IMSD Chatbot Survey Results</vt:lpstr>
      <vt:lpstr>How often do you engage with the NSD (National Service Desk)?</vt:lpstr>
      <vt:lpstr> How satisfied are you with current methodas available to contact the NSD? </vt:lpstr>
      <vt:lpstr>How do you currently go about making a request with the NSD? Multiple selection possible</vt:lpstr>
      <vt:lpstr> Identify your top 3 reasons you contact the NSD</vt:lpstr>
      <vt:lpstr>Does the NSD meet your support expectations?</vt:lpstr>
      <vt:lpstr>How could the NSD have exceeded your expectations</vt:lpstr>
      <vt:lpstr> Have you used a chatbot before?</vt:lpstr>
      <vt:lpstr>Would you prefer to use a web chat to contact the NSD?</vt:lpstr>
      <vt:lpstr>Would you be comfortable seeking support from a web chat if the first interaction was an automated assistant?</vt:lpstr>
      <vt:lpstr>How satisfied are you with the amount of time it takes to resolve a problem?</vt:lpstr>
      <vt:lpstr>Can you think of a task, submitted to the NSD that you think could be automated</vt:lpstr>
      <vt:lpstr>Do you attempt to resolve problems on your own before contacting NSD for support?</vt:lpstr>
      <vt:lpstr>What is your age group?</vt:lpstr>
      <vt:lpstr>Key Points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Alain Liard</cp:lastModifiedBy>
  <cp:revision>28</cp:revision>
  <cp:lastPrinted>2015-10-30T16:33:26Z</cp:lastPrinted>
  <dcterms:created xsi:type="dcterms:W3CDTF">2015-12-17T17:15:57Z</dcterms:created>
  <dcterms:modified xsi:type="dcterms:W3CDTF">2020-03-05T15:54:16Z</dcterms:modified>
</cp:coreProperties>
</file>