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7213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119963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9257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97634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83102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07752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5715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30179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254611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89629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72773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8/9/2019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85579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8/9/2019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45972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189447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39198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FA2B21-3FCD-4721-B95C-427943F61125}" type="datetime1">
              <a:rPr lang="en-US" smtClean="0"/>
              <a:t>8/9/2019</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009991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93473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8/9/2019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284635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louds in the sky&#10;&#10;Description automatically generated">
            <a:extLst>
              <a:ext uri="{FF2B5EF4-FFF2-40B4-BE49-F238E27FC236}">
                <a16:creationId xmlns:a16="http://schemas.microsoft.com/office/drawing/2014/main" id="{5E4E5F49-EC0B-4C52-A608-570A4FBC2BCA}"/>
              </a:ext>
            </a:extLst>
          </p:cNvPr>
          <p:cNvPicPr>
            <a:picLocks noChangeAspect="1"/>
          </p:cNvPicPr>
          <p:nvPr/>
        </p:nvPicPr>
        <p:blipFill rotWithShape="1">
          <a:blip r:embed="rId2">
            <a:alphaModFix amt="90000"/>
          </a:blip>
          <a:srcRect t="25000"/>
          <a:stretch/>
        </p:blipFill>
        <p:spPr>
          <a:xfrm>
            <a:off x="1" y="10"/>
            <a:ext cx="12191999" cy="6857989"/>
          </a:xfrm>
          <a:prstGeom prst="rect">
            <a:avLst/>
          </a:prstGeom>
        </p:spPr>
      </p:pic>
      <p:sp>
        <p:nvSpPr>
          <p:cNvPr id="2" name="Title 1">
            <a:extLst>
              <a:ext uri="{FF2B5EF4-FFF2-40B4-BE49-F238E27FC236}">
                <a16:creationId xmlns:a16="http://schemas.microsoft.com/office/drawing/2014/main" id="{335B4759-B9AE-4C4D-A45A-9A9015008925}"/>
              </a:ext>
            </a:extLst>
          </p:cNvPr>
          <p:cNvSpPr>
            <a:spLocks noGrp="1"/>
          </p:cNvSpPr>
          <p:nvPr>
            <p:ph type="ctrTitle"/>
          </p:nvPr>
        </p:nvSpPr>
        <p:spPr>
          <a:xfrm>
            <a:off x="1359141" y="346230"/>
            <a:ext cx="8825658" cy="967666"/>
          </a:xfrm>
        </p:spPr>
        <p:txBody>
          <a:bodyPr>
            <a:normAutofit fontScale="90000"/>
          </a:bodyPr>
          <a:lstStyle/>
          <a:p>
            <a:pPr algn="ctr"/>
            <a:r>
              <a:rPr lang="en-CA" dirty="0">
                <a:solidFill>
                  <a:srgbClr val="002060"/>
                </a:solidFill>
                <a:latin typeface="Calibri" panose="020F0502020204030204" pitchFamily="34" charset="0"/>
                <a:cs typeface="Calibri" panose="020F0502020204030204" pitchFamily="34" charset="0"/>
              </a:rPr>
              <a:t>NETFLIX APP</a:t>
            </a:r>
          </a:p>
        </p:txBody>
      </p:sp>
      <p:sp>
        <p:nvSpPr>
          <p:cNvPr id="3" name="Subtitle 2">
            <a:extLst>
              <a:ext uri="{FF2B5EF4-FFF2-40B4-BE49-F238E27FC236}">
                <a16:creationId xmlns:a16="http://schemas.microsoft.com/office/drawing/2014/main" id="{A64F01BE-C458-40FC-8DB3-24F5D0846843}"/>
              </a:ext>
            </a:extLst>
          </p:cNvPr>
          <p:cNvSpPr>
            <a:spLocks noGrp="1"/>
          </p:cNvSpPr>
          <p:nvPr>
            <p:ph type="subTitle" idx="1"/>
          </p:nvPr>
        </p:nvSpPr>
        <p:spPr>
          <a:xfrm>
            <a:off x="1661185" y="2919999"/>
            <a:ext cx="9504120" cy="2363980"/>
          </a:xfrm>
        </p:spPr>
        <p:txBody>
          <a:bodyPr>
            <a:normAutofit fontScale="55000" lnSpcReduction="20000"/>
          </a:bodyPr>
          <a:lstStyle/>
          <a:p>
            <a:pPr algn="l"/>
            <a:r>
              <a:rPr lang="en-CA" sz="8400" dirty="0" err="1">
                <a:solidFill>
                  <a:schemeClr val="bg2">
                    <a:lumMod val="60000"/>
                    <a:lumOff val="40000"/>
                  </a:schemeClr>
                </a:solidFill>
              </a:rPr>
              <a:t>Lovepreet</a:t>
            </a:r>
            <a:r>
              <a:rPr lang="en-CA" sz="8400" dirty="0">
                <a:solidFill>
                  <a:schemeClr val="bg2">
                    <a:lumMod val="60000"/>
                    <a:lumOff val="40000"/>
                  </a:schemeClr>
                </a:solidFill>
              </a:rPr>
              <a:t> Kaur			C0739757</a:t>
            </a:r>
          </a:p>
          <a:p>
            <a:pPr algn="l"/>
            <a:r>
              <a:rPr lang="en-CA" sz="8400" dirty="0">
                <a:solidFill>
                  <a:schemeClr val="bg2">
                    <a:lumMod val="60000"/>
                    <a:lumOff val="40000"/>
                  </a:schemeClr>
                </a:solidFill>
              </a:rPr>
              <a:t>Harish Kumar				C0738349</a:t>
            </a:r>
          </a:p>
          <a:p>
            <a:pPr algn="l"/>
            <a:endParaRPr lang="en-CA" dirty="0"/>
          </a:p>
        </p:txBody>
      </p:sp>
    </p:spTree>
    <p:extLst>
      <p:ext uri="{BB962C8B-B14F-4D97-AF65-F5344CB8AC3E}">
        <p14:creationId xmlns:p14="http://schemas.microsoft.com/office/powerpoint/2010/main" val="29265082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F2E4-AD22-48B7-AB22-BB041F950A12}"/>
              </a:ext>
            </a:extLst>
          </p:cNvPr>
          <p:cNvSpPr>
            <a:spLocks noGrp="1"/>
          </p:cNvSpPr>
          <p:nvPr>
            <p:ph type="title"/>
          </p:nvPr>
        </p:nvSpPr>
        <p:spPr/>
        <p:txBody>
          <a:bodyPr/>
          <a:lstStyle/>
          <a:p>
            <a:r>
              <a:rPr lang="en-CA" sz="4400" dirty="0">
                <a:solidFill>
                  <a:srgbClr val="FFFFFF"/>
                </a:solidFill>
              </a:rPr>
              <a:t>App Contents:</a:t>
            </a:r>
            <a:endParaRPr lang="en-CA" dirty="0"/>
          </a:p>
        </p:txBody>
      </p:sp>
      <p:sp>
        <p:nvSpPr>
          <p:cNvPr id="3" name="Content Placeholder 2">
            <a:extLst>
              <a:ext uri="{FF2B5EF4-FFF2-40B4-BE49-F238E27FC236}">
                <a16:creationId xmlns:a16="http://schemas.microsoft.com/office/drawing/2014/main" id="{321AC90C-EE38-4BA4-B068-4FDC2D3F6C9D}"/>
              </a:ext>
            </a:extLst>
          </p:cNvPr>
          <p:cNvSpPr>
            <a:spLocks noGrp="1"/>
          </p:cNvSpPr>
          <p:nvPr>
            <p:ph idx="1"/>
          </p:nvPr>
        </p:nvSpPr>
        <p:spPr/>
        <p:txBody>
          <a:bodyPr/>
          <a:lstStyle/>
          <a:p>
            <a:r>
              <a:rPr lang="en-CA" dirty="0">
                <a:solidFill>
                  <a:srgbClr val="FFFFFF"/>
                </a:solidFill>
                <a:latin typeface="Calibri Light" panose="020F0302020204030204" pitchFamily="34" charset="0"/>
                <a:cs typeface="Calibri Light" panose="020F0302020204030204" pitchFamily="34" charset="0"/>
              </a:rPr>
              <a:t>Objective</a:t>
            </a:r>
          </a:p>
          <a:p>
            <a:r>
              <a:rPr lang="en-CA" dirty="0">
                <a:solidFill>
                  <a:srgbClr val="FFFFFF"/>
                </a:solidFill>
                <a:latin typeface="Calibri Light" panose="020F0302020204030204" pitchFamily="34" charset="0"/>
                <a:cs typeface="Calibri Light" panose="020F0302020204030204" pitchFamily="34" charset="0"/>
              </a:rPr>
              <a:t>Introduction</a:t>
            </a:r>
          </a:p>
          <a:p>
            <a:r>
              <a:rPr lang="en-CA" dirty="0">
                <a:solidFill>
                  <a:srgbClr val="FFFFFF"/>
                </a:solidFill>
                <a:latin typeface="Calibri Light" panose="020F0302020204030204" pitchFamily="34" charset="0"/>
                <a:cs typeface="Calibri Light" panose="020F0302020204030204" pitchFamily="34" charset="0"/>
              </a:rPr>
              <a:t>Requirements</a:t>
            </a:r>
          </a:p>
          <a:p>
            <a:endParaRPr lang="en-CA" dirty="0"/>
          </a:p>
        </p:txBody>
      </p:sp>
    </p:spTree>
    <p:extLst>
      <p:ext uri="{BB962C8B-B14F-4D97-AF65-F5344CB8AC3E}">
        <p14:creationId xmlns:p14="http://schemas.microsoft.com/office/powerpoint/2010/main" val="405627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F8F5-F7D8-4F79-920A-8E3D9CEEFF9F}"/>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D3676A27-613B-4CB2-A0D1-AA8A0675DBD1}"/>
              </a:ext>
            </a:extLst>
          </p:cNvPr>
          <p:cNvSpPr>
            <a:spLocks noGrp="1"/>
          </p:cNvSpPr>
          <p:nvPr>
            <p:ph idx="1"/>
          </p:nvPr>
        </p:nvSpPr>
        <p:spPr/>
        <p:txBody>
          <a:bodyPr/>
          <a:lstStyle/>
          <a:p>
            <a:r>
              <a:rPr lang="en-US" dirty="0"/>
              <a:t>Our </a:t>
            </a:r>
            <a:r>
              <a:rPr lang="en-US" b="1" dirty="0"/>
              <a:t>objective</a:t>
            </a:r>
            <a:r>
              <a:rPr lang="en-US" dirty="0"/>
              <a:t> in improving the </a:t>
            </a:r>
            <a:r>
              <a:rPr lang="en-US" b="1" dirty="0"/>
              <a:t>Netflix</a:t>
            </a:r>
            <a:r>
              <a:rPr lang="en-US" dirty="0"/>
              <a:t> recommendation system is to create a personalized experience that makes it easier for our members to find great content to enjoy. The ultimate goal of our recommendation system is to know the exact perfect show for the member and just start playing it when they open </a:t>
            </a:r>
            <a:r>
              <a:rPr lang="en-US" b="1" dirty="0"/>
              <a:t>Netflix</a:t>
            </a:r>
            <a:r>
              <a:rPr lang="en-US" dirty="0"/>
              <a:t>.</a:t>
            </a:r>
            <a:endParaRPr lang="en-CA" dirty="0"/>
          </a:p>
        </p:txBody>
      </p:sp>
    </p:spTree>
    <p:extLst>
      <p:ext uri="{BB962C8B-B14F-4D97-AF65-F5344CB8AC3E}">
        <p14:creationId xmlns:p14="http://schemas.microsoft.com/office/powerpoint/2010/main" val="367411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D3B1-73A8-4EE1-9CBA-8EB3786D7060}"/>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BE963D5A-5DE4-48C5-BD67-B8E2BC885916}"/>
              </a:ext>
            </a:extLst>
          </p:cNvPr>
          <p:cNvSpPr>
            <a:spLocks noGrp="1"/>
          </p:cNvSpPr>
          <p:nvPr>
            <p:ph idx="1"/>
          </p:nvPr>
        </p:nvSpPr>
        <p:spPr/>
        <p:txBody>
          <a:bodyPr/>
          <a:lstStyle/>
          <a:p>
            <a:r>
              <a:rPr lang="en-US" dirty="0"/>
              <a:t> With the mobile </a:t>
            </a:r>
            <a:r>
              <a:rPr lang="en-US" b="1" dirty="0"/>
              <a:t>app</a:t>
            </a:r>
            <a:r>
              <a:rPr lang="en-US" dirty="0"/>
              <a:t>, you get </a:t>
            </a:r>
            <a:r>
              <a:rPr lang="en-US" b="1" dirty="0"/>
              <a:t>Netflix</a:t>
            </a:r>
            <a:r>
              <a:rPr lang="en-US" dirty="0"/>
              <a:t> while you travel, commute, or just take a break. What you'll love about </a:t>
            </a:r>
            <a:r>
              <a:rPr lang="en-US" b="1" dirty="0"/>
              <a:t>Netflix</a:t>
            </a:r>
            <a:r>
              <a:rPr lang="en-US" dirty="0"/>
              <a:t>: We add videos and movies all the time. Browse new titles or search for your favorites, and stream videos right on your device.</a:t>
            </a:r>
            <a:endParaRPr lang="en-CA" dirty="0"/>
          </a:p>
        </p:txBody>
      </p:sp>
    </p:spTree>
    <p:extLst>
      <p:ext uri="{BB962C8B-B14F-4D97-AF65-F5344CB8AC3E}">
        <p14:creationId xmlns:p14="http://schemas.microsoft.com/office/powerpoint/2010/main" val="119775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9FA2-BC0B-4C0E-944D-7D0B859B7766}"/>
              </a:ext>
            </a:extLst>
          </p:cNvPr>
          <p:cNvSpPr>
            <a:spLocks noGrp="1"/>
          </p:cNvSpPr>
          <p:nvPr>
            <p:ph type="title"/>
          </p:nvPr>
        </p:nvSpPr>
        <p:spPr/>
        <p:txBody>
          <a:bodyPr/>
          <a:lstStyle/>
          <a:p>
            <a:r>
              <a:rPr lang="en-CA" dirty="0"/>
              <a:t>Requirements:</a:t>
            </a:r>
          </a:p>
        </p:txBody>
      </p:sp>
      <p:sp>
        <p:nvSpPr>
          <p:cNvPr id="3" name="Content Placeholder 2">
            <a:extLst>
              <a:ext uri="{FF2B5EF4-FFF2-40B4-BE49-F238E27FC236}">
                <a16:creationId xmlns:a16="http://schemas.microsoft.com/office/drawing/2014/main" id="{04163B5B-0C4D-473F-8CCC-C2E433458FD9}"/>
              </a:ext>
            </a:extLst>
          </p:cNvPr>
          <p:cNvSpPr>
            <a:spLocks noGrp="1"/>
          </p:cNvSpPr>
          <p:nvPr>
            <p:ph idx="1"/>
          </p:nvPr>
        </p:nvSpPr>
        <p:spPr/>
        <p:txBody>
          <a:bodyPr/>
          <a:lstStyle/>
          <a:p>
            <a:pPr marL="457200" indent="-457200">
              <a:buFont typeface="Arial" panose="020B0604020202020204" pitchFamily="34" charset="0"/>
              <a:buChar char="•"/>
            </a:pPr>
            <a:r>
              <a:rPr lang="en-CA" dirty="0">
                <a:latin typeface="Arial" panose="020B0604020202020204" pitchFamily="34" charset="0"/>
                <a:cs typeface="Arial" panose="020B0604020202020204" pitchFamily="34" charset="0"/>
              </a:rPr>
              <a:t>Android version 2.2 and Higher versions.</a:t>
            </a:r>
          </a:p>
          <a:p>
            <a:pPr marL="457200" indent="-457200">
              <a:buFont typeface="Arial" panose="020B0604020202020204" pitchFamily="34" charset="0"/>
              <a:buChar char="•"/>
            </a:pPr>
            <a:r>
              <a:rPr lang="en-CA" dirty="0">
                <a:latin typeface="Arial" panose="020B0604020202020204" pitchFamily="34" charset="0"/>
                <a:cs typeface="Arial" panose="020B0604020202020204" pitchFamily="34" charset="0"/>
              </a:rPr>
              <a:t>Visual Studio</a:t>
            </a:r>
          </a:p>
          <a:p>
            <a:pPr marL="457200" indent="-457200">
              <a:buFont typeface="Arial" panose="020B0604020202020204" pitchFamily="34" charset="0"/>
              <a:buChar char="•"/>
            </a:pPr>
            <a:r>
              <a:rPr lang="en-CA" dirty="0">
                <a:latin typeface="Arial" panose="020B0604020202020204" pitchFamily="34" charset="0"/>
                <a:cs typeface="Arial" panose="020B0604020202020204" pitchFamily="34" charset="0"/>
              </a:rPr>
              <a:t>Xamarin</a:t>
            </a:r>
          </a:p>
          <a:p>
            <a:pPr marL="457200" indent="-457200">
              <a:buFont typeface="Arial" panose="020B0604020202020204" pitchFamily="34" charset="0"/>
              <a:buChar char="•"/>
            </a:pPr>
            <a:r>
              <a:rPr lang="en-CA" b="1" dirty="0">
                <a:latin typeface="Arial" panose="020B0604020202020204" pitchFamily="34" charset="0"/>
                <a:cs typeface="Arial" panose="020B0604020202020204" pitchFamily="34" charset="0"/>
              </a:rPr>
              <a:t>Programming language</a:t>
            </a:r>
            <a:r>
              <a:rPr lang="en-CA" dirty="0">
                <a:latin typeface="Arial" panose="020B0604020202020204" pitchFamily="34" charset="0"/>
                <a:cs typeface="Arial" panose="020B0604020202020204" pitchFamily="34" charset="0"/>
              </a:rPr>
              <a:t>: C#</a:t>
            </a:r>
          </a:p>
          <a:p>
            <a:pPr marL="457200" indent="-457200">
              <a:buFont typeface="Arial" panose="020B0604020202020204" pitchFamily="34" charset="0"/>
              <a:buChar char="•"/>
            </a:pPr>
            <a:r>
              <a:rPr lang="en-CA" b="1" dirty="0">
                <a:latin typeface="Arial" panose="020B0604020202020204" pitchFamily="34" charset="0"/>
                <a:cs typeface="Arial" panose="020B0604020202020204" pitchFamily="34" charset="0"/>
              </a:rPr>
              <a:t>Database</a:t>
            </a:r>
            <a:r>
              <a:rPr lang="en-CA" dirty="0">
                <a:latin typeface="Arial" panose="020B0604020202020204" pitchFamily="34" charset="0"/>
                <a:cs typeface="Arial" panose="020B0604020202020204" pitchFamily="34" charset="0"/>
              </a:rPr>
              <a:t>: SQLite</a:t>
            </a:r>
          </a:p>
          <a:p>
            <a:pPr marL="457200" indent="-457200">
              <a:buFont typeface="Arial" panose="020B0604020202020204" pitchFamily="34" charset="0"/>
              <a:buChar char="•"/>
            </a:pPr>
            <a:endParaRPr lang="en-CA" dirty="0">
              <a:latin typeface="Arial" panose="020B060402020202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108035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70F7-9D9E-47DA-87AC-2B73BA038314}"/>
              </a:ext>
            </a:extLst>
          </p:cNvPr>
          <p:cNvSpPr>
            <a:spLocks noGrp="1"/>
          </p:cNvSpPr>
          <p:nvPr>
            <p:ph type="title"/>
          </p:nvPr>
        </p:nvSpPr>
        <p:spPr>
          <a:xfrm>
            <a:off x="1063205" y="2728735"/>
            <a:ext cx="9404723" cy="1400530"/>
          </a:xfrm>
        </p:spPr>
        <p:txBody>
          <a:bodyPr/>
          <a:lstStyle/>
          <a:p>
            <a:pPr algn="ctr"/>
            <a:r>
              <a:rPr lang="en-CA" sz="7200" dirty="0"/>
              <a:t>Demonstration</a:t>
            </a:r>
          </a:p>
        </p:txBody>
      </p:sp>
    </p:spTree>
    <p:extLst>
      <p:ext uri="{BB962C8B-B14F-4D97-AF65-F5344CB8AC3E}">
        <p14:creationId xmlns:p14="http://schemas.microsoft.com/office/powerpoint/2010/main" val="180795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9F92-6D10-43FB-A05D-F2105E900337}"/>
              </a:ext>
            </a:extLst>
          </p:cNvPr>
          <p:cNvSpPr>
            <a:spLocks noGrp="1"/>
          </p:cNvSpPr>
          <p:nvPr>
            <p:ph type="title"/>
          </p:nvPr>
        </p:nvSpPr>
        <p:spPr>
          <a:xfrm>
            <a:off x="1255711" y="2377770"/>
            <a:ext cx="9404723" cy="1400530"/>
          </a:xfrm>
        </p:spPr>
        <p:txBody>
          <a:bodyPr/>
          <a:lstStyle/>
          <a:p>
            <a:pPr algn="ctr"/>
            <a:r>
              <a:rPr lang="en-CA" sz="7200" dirty="0"/>
              <a:t>Thank You</a:t>
            </a:r>
          </a:p>
        </p:txBody>
      </p:sp>
    </p:spTree>
    <p:extLst>
      <p:ext uri="{BB962C8B-B14F-4D97-AF65-F5344CB8AC3E}">
        <p14:creationId xmlns:p14="http://schemas.microsoft.com/office/powerpoint/2010/main" val="783551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TotalTime>
  <Words>37</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Century Gothic</vt:lpstr>
      <vt:lpstr>Wingdings 3</vt:lpstr>
      <vt:lpstr>Ion</vt:lpstr>
      <vt:lpstr>NETFLIX APP</vt:lpstr>
      <vt:lpstr>App Contents:</vt:lpstr>
      <vt:lpstr>Objectives:</vt:lpstr>
      <vt:lpstr>Introduction</vt:lpstr>
      <vt:lpstr>Requirements: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APP</dc:title>
  <dc:creator>Harish Kumar</dc:creator>
  <cp:lastModifiedBy>Harish Kumar</cp:lastModifiedBy>
  <cp:revision>12</cp:revision>
  <dcterms:created xsi:type="dcterms:W3CDTF">2019-08-09T21:38:19Z</dcterms:created>
  <dcterms:modified xsi:type="dcterms:W3CDTF">2019-08-09T22:11:30Z</dcterms:modified>
</cp:coreProperties>
</file>