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78924A-244A-47F9-BEBF-C0ABB3FE853B}">
          <p14:sldIdLst>
            <p14:sldId id="256"/>
            <p14:sldId id="257"/>
          </p14:sldIdLst>
        </p14:section>
        <p14:section name="项目问题概述" id="{4DC491DB-DD86-42BE-9182-AADA8F7AA52C}">
          <p14:sldIdLst>
            <p14:sldId id="259"/>
            <p14:sldId id="258"/>
            <p14:sldId id="260"/>
            <p14:sldId id="261"/>
          </p14:sldIdLst>
        </p14:section>
        <p14:section name="项目背景" id="{E77CC657-3B6D-41D7-BD03-F50E2D4679BB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910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0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7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3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6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8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5374" y="105335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地理轨迹相似性分析服务的设计和实现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3834" y="3765940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南京大学软件学院 韩淳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19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问题概述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项目背景介绍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解决方案概述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解决方案具体实现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运行与测试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总结与展望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98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地理轨迹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90" y="1937171"/>
            <a:ext cx="6718041" cy="41277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935" y="2090057"/>
            <a:ext cx="3638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地理轨迹是运动实体在空间中所经过点的集合。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移动互联网、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和卫星定位技术的发展成熟，使得海量的轨迹数据被存储。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轨迹数据潜在性地暴露了实体的活动特征、行为倾向和环境关系等信息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36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地理轨迹相似性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11" y="1690688"/>
            <a:ext cx="6316824" cy="4906055"/>
          </a:xfrm>
        </p:spPr>
      </p:pic>
      <p:sp>
        <p:nvSpPr>
          <p:cNvPr id="5" name="文本框 4"/>
          <p:cNvSpPr txBox="1"/>
          <p:nvPr/>
        </p:nvSpPr>
        <p:spPr>
          <a:xfrm>
            <a:off x="597159" y="1959429"/>
            <a:ext cx="3536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轨迹越相似的实体，其存在关联的可能性越大。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可能的应用场景包括用户分类，交通路线预测，犯罪同伙分析。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红色轨迹与蓝色轨迹更相似，其实体本身存在关联的可能性更大。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97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55" y="40244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核心问题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2463"/>
            <a:ext cx="3911082" cy="4351338"/>
          </a:xfrm>
        </p:spPr>
        <p:txBody>
          <a:bodyPr/>
          <a:lstStyle/>
          <a:p>
            <a:r>
              <a:rPr lang="zh-CN" altLang="en-US" dirty="0" smtClean="0"/>
              <a:t>如何找到与目标轨迹最相似的若干条轨迹，并且良好地将结果展示给用户？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1922463"/>
            <a:ext cx="635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海量轨迹数据的存储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轨迹数据索引结构和检索行为的定义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轨迹可视化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0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相关产品：百度鹰眼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213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地理轨迹相似性分析服务的设计和实现</vt:lpstr>
      <vt:lpstr>目录</vt:lpstr>
      <vt:lpstr>地理轨迹</vt:lpstr>
      <vt:lpstr>地理轨迹相似性</vt:lpstr>
      <vt:lpstr> 核心问题</vt:lpstr>
      <vt:lpstr>基本要求</vt:lpstr>
      <vt:lpstr>相关产品：百度鹰眼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地理轨迹相似性分析服务的设计和实现</dc:title>
  <dc:creator>IBM</dc:creator>
  <cp:lastModifiedBy>IBM</cp:lastModifiedBy>
  <cp:revision>9</cp:revision>
  <dcterms:created xsi:type="dcterms:W3CDTF">2019-05-03T06:42:19Z</dcterms:created>
  <dcterms:modified xsi:type="dcterms:W3CDTF">2019-05-03T08:39:07Z</dcterms:modified>
</cp:coreProperties>
</file>