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78924A-244A-47F9-BEBF-C0ABB3FE853B}">
          <p14:sldIdLst>
            <p14:sldId id="256"/>
            <p14:sldId id="257"/>
          </p14:sldIdLst>
        </p14:section>
        <p14:section name="项目背景" id="{4DC491DB-DD86-42BE-9182-AADA8F7AA52C}">
          <p14:sldIdLst>
            <p14:sldId id="258"/>
            <p14:sldId id="260"/>
            <p14:sldId id="261"/>
          </p14:sldIdLst>
        </p14:section>
        <p14:section name="相关技术概念介绍" id="{E77CC657-3B6D-41D7-BD03-F50E2D4679BB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910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0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7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6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D494-3462-4D34-9547-67E8B3E96D9E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3509-A219-4120-A292-A106AC9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5374" y="105335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地理轨迹相似性分析服务的设计和实现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3834" y="376594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南京大学软件学院 韩淳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1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相关技术</a:t>
            </a:r>
            <a:r>
              <a:rPr lang="zh-CN" altLang="en-US" dirty="0"/>
              <a:t>概念介绍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解决方案概述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解决方案具体实现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运行与测试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总结与展望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8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951" y="32780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地理</a:t>
            </a:r>
            <a:r>
              <a:rPr lang="zh-CN" altLang="en-US" dirty="0" smtClean="0"/>
              <a:t>轨迹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相似性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41" y="1408923"/>
            <a:ext cx="6316824" cy="4906055"/>
          </a:xfrm>
        </p:spPr>
      </p:pic>
      <p:sp>
        <p:nvSpPr>
          <p:cNvPr id="5" name="文本框 4"/>
          <p:cNvSpPr txBox="1"/>
          <p:nvPr/>
        </p:nvSpPr>
        <p:spPr>
          <a:xfrm>
            <a:off x="817595" y="1408923"/>
            <a:ext cx="35363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地理轨迹是运动实体在空间中所经过点的集合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轨迹数据潜在性地暴露了实体的活动特征、行为倾向和环境关系等</a:t>
            </a:r>
            <a:r>
              <a:rPr lang="zh-CN" altLang="en-US" dirty="0"/>
              <a:t>信息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轨迹越相似的实体，其存在关联的可能性越大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红色轨迹与蓝色轨迹更相似，其实体本身存在关联的可能性更大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可能的应用场景包括用户分类，交通路线预测，犯罪同伙分析。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7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311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核心问题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2463"/>
            <a:ext cx="3911082" cy="4351338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800" dirty="0"/>
              <a:t>移动</a:t>
            </a:r>
            <a:r>
              <a:rPr lang="zh-CN" altLang="en-US" sz="1800" dirty="0"/>
              <a:t>互联网、</a:t>
            </a:r>
            <a:r>
              <a:rPr lang="en-US" altLang="zh-CN" sz="1800" dirty="0"/>
              <a:t>GPS</a:t>
            </a:r>
            <a:r>
              <a:rPr lang="zh-CN" altLang="en-US" sz="1800" dirty="0"/>
              <a:t>和卫星定位技术的发展成熟，使得海量的轨迹数据被存储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marL="0">
              <a:lnSpc>
                <a:spcPct val="150000"/>
              </a:lnSpc>
            </a:pPr>
            <a:r>
              <a:rPr lang="zh-CN" altLang="en-US" sz="1800" dirty="0"/>
              <a:t>如何找到与目标轨迹最相似的若干条轨迹，并且良好地将结果展示给用户</a:t>
            </a:r>
            <a:r>
              <a:rPr lang="zh-CN" altLang="en-US" sz="1800" dirty="0" smtClean="0"/>
              <a:t>？</a:t>
            </a:r>
            <a:endParaRPr lang="en-US" altLang="zh-CN" sz="1800" dirty="0"/>
          </a:p>
          <a:p>
            <a:pPr marL="0">
              <a:lnSpc>
                <a:spcPct val="150000"/>
              </a:lnSpc>
            </a:pPr>
            <a:r>
              <a:rPr lang="zh-CN" altLang="en-US" sz="1800" dirty="0"/>
              <a:t>通用的解决方案，并不针对特定类型的</a:t>
            </a:r>
            <a:r>
              <a:rPr lang="zh-CN" altLang="en-US" sz="1800" dirty="0" smtClean="0"/>
              <a:t>轨迹。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1810139"/>
            <a:ext cx="6988628" cy="44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160" y="14959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百度鹰眼：</a:t>
            </a:r>
            <a:r>
              <a:rPr lang="zh-CN" altLang="en-US" sz="3200" dirty="0" smtClean="0"/>
              <a:t>轨迹去</a:t>
            </a:r>
            <a:r>
              <a:rPr lang="zh-CN" altLang="en-US" sz="3200" dirty="0"/>
              <a:t>噪</a:t>
            </a:r>
            <a:r>
              <a:rPr lang="zh-CN" altLang="en-US" sz="3200" dirty="0" smtClean="0"/>
              <a:t>、抽稀、绑路、展示，超速警报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8" y="1232563"/>
            <a:ext cx="9593663" cy="5219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77060" y="1911795"/>
            <a:ext cx="189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百度鹰眼并没有相似性分析功能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5703" y="2900612"/>
            <a:ext cx="189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轨迹存储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轨迹检索</a:t>
            </a:r>
            <a:endParaRPr lang="en-US" altLang="zh-CN" dirty="0" smtClean="0"/>
          </a:p>
          <a:p>
            <a:r>
              <a:rPr lang="zh-CN" altLang="en-US" dirty="0" smtClean="0"/>
              <a:t>（结构、行为）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地图可视化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0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588" y="1038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优先点树（</a:t>
            </a:r>
            <a:r>
              <a:rPr lang="en-US" altLang="zh-CN" dirty="0" smtClean="0"/>
              <a:t>vantage point </a:t>
            </a:r>
            <a:r>
              <a:rPr lang="en-US" altLang="zh-CN" dirty="0" err="1" smtClean="0"/>
              <a:t>tree,vp</a:t>
            </a:r>
            <a:r>
              <a:rPr lang="en-US" altLang="zh-CN" dirty="0" smtClean="0"/>
              <a:t>-tree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298802"/>
            <a:ext cx="4778478" cy="280618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6" y="4046587"/>
            <a:ext cx="2698442" cy="26984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44" y="4104987"/>
            <a:ext cx="3429297" cy="2560542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1" y="951341"/>
            <a:ext cx="4225639" cy="37623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3641" y="4713704"/>
            <a:ext cx="455955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如果每次都能顺利地完成一半的剪枝，那么搜索效率达到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log2n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搜索过程类似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但查找剪枝不一定能成功，取决于</a:t>
            </a:r>
            <a:r>
              <a:rPr lang="en-US" altLang="zh-CN" dirty="0" err="1" smtClean="0"/>
              <a:t>vp</a:t>
            </a:r>
            <a:r>
              <a:rPr lang="zh-CN" altLang="en-US" dirty="0" smtClean="0"/>
              <a:t>的选择和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3.Lucene</a:t>
            </a:r>
            <a:r>
              <a:rPr lang="zh-CN" altLang="en-US" dirty="0" smtClean="0"/>
              <a:t>索引的数据结构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290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地理轨迹相似性分析服务的设计和实现</vt:lpstr>
      <vt:lpstr>目录</vt:lpstr>
      <vt:lpstr>地理轨迹&amp;&amp;相似性</vt:lpstr>
      <vt:lpstr> 核心问题</vt:lpstr>
      <vt:lpstr>百度鹰眼：轨迹去噪、抽稀、绑路、展示，超速警报</vt:lpstr>
      <vt:lpstr>优先点树（vantage point tree,vp-tree）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地理轨迹相似性分析服务的设计和实现</dc:title>
  <dc:creator>IBM</dc:creator>
  <cp:lastModifiedBy>IBM</cp:lastModifiedBy>
  <cp:revision>17</cp:revision>
  <dcterms:created xsi:type="dcterms:W3CDTF">2019-05-03T06:42:19Z</dcterms:created>
  <dcterms:modified xsi:type="dcterms:W3CDTF">2019-05-04T04:47:00Z</dcterms:modified>
</cp:coreProperties>
</file>