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580"/>
  </p:normalViewPr>
  <p:slideViewPr>
    <p:cSldViewPr snapToGrid="0" snapToObjects="1">
      <p:cViewPr>
        <p:scale>
          <a:sx n="176" d="100"/>
          <a:sy n="176" d="100"/>
        </p:scale>
        <p:origin x="14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3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46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63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62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38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1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60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55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05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9F784-F784-7644-84F4-D966BB89247F}" type="datetimeFigureOut">
              <a:rPr lang="de-DE" smtClean="0"/>
              <a:t>09.05.18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F700-D98E-6749-A027-D8D7F26537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32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26E7F6FA-FE70-6047-B246-CFA029441ECA}"/>
              </a:ext>
            </a:extLst>
          </p:cNvPr>
          <p:cNvSpPr/>
          <p:nvPr/>
        </p:nvSpPr>
        <p:spPr>
          <a:xfrm>
            <a:off x="848299" y="1338349"/>
            <a:ext cx="6257581" cy="36492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8C3CEEA-75BA-FD43-8FF5-F837E0E5B8EA}"/>
              </a:ext>
            </a:extLst>
          </p:cNvPr>
          <p:cNvSpPr/>
          <p:nvPr/>
        </p:nvSpPr>
        <p:spPr>
          <a:xfrm>
            <a:off x="848298" y="904390"/>
            <a:ext cx="6257581" cy="43774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Virtual </a:t>
            </a:r>
            <a:r>
              <a:rPr lang="de-DE" dirty="0" err="1">
                <a:solidFill>
                  <a:schemeClr val="tx1"/>
                </a:solidFill>
              </a:rPr>
              <a:t>network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Virtualbox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964C969-1830-A147-8748-E3BDFC9B0F16}"/>
              </a:ext>
            </a:extLst>
          </p:cNvPr>
          <p:cNvSpPr/>
          <p:nvPr/>
        </p:nvSpPr>
        <p:spPr>
          <a:xfrm>
            <a:off x="6812602" y="2891422"/>
            <a:ext cx="287972" cy="290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5E7FBCD-8BC6-BC4C-BE49-902FB0BED928}"/>
              </a:ext>
            </a:extLst>
          </p:cNvPr>
          <p:cNvSpPr/>
          <p:nvPr/>
        </p:nvSpPr>
        <p:spPr>
          <a:xfrm>
            <a:off x="1142490" y="1745675"/>
            <a:ext cx="4336187" cy="297595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8923FF-326D-B745-A7D3-3783D0B09E17}"/>
              </a:ext>
            </a:extLst>
          </p:cNvPr>
          <p:cNvSpPr txBox="1"/>
          <p:nvPr/>
        </p:nvSpPr>
        <p:spPr>
          <a:xfrm>
            <a:off x="4789113" y="1888887"/>
            <a:ext cx="1462260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Ubuntu Server/Router</a:t>
            </a:r>
            <a:br>
              <a:rPr lang="de-DE" sz="1100" dirty="0"/>
            </a:br>
            <a:r>
              <a:rPr lang="de-DE" sz="1100" dirty="0"/>
              <a:t>IP-</a:t>
            </a:r>
            <a:r>
              <a:rPr lang="de-DE" sz="1100" dirty="0" err="1"/>
              <a:t>forwarding</a:t>
            </a:r>
            <a:r>
              <a:rPr lang="de-DE" sz="1100" dirty="0"/>
              <a:t>/NAT</a:t>
            </a:r>
            <a:br>
              <a:rPr lang="de-DE" sz="1100" dirty="0"/>
            </a:br>
            <a:r>
              <a:rPr lang="de-DE" sz="1100" dirty="0" err="1"/>
              <a:t>Netflow</a:t>
            </a:r>
            <a:r>
              <a:rPr lang="de-DE" sz="1100" dirty="0"/>
              <a:t> </a:t>
            </a:r>
            <a:r>
              <a:rPr lang="de-DE" sz="1100" dirty="0" err="1"/>
              <a:t>collection</a:t>
            </a:r>
            <a:endParaRPr lang="de-DE" sz="11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3ADDB5-3A21-614F-A314-AD0C4FBA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055" y="2616515"/>
            <a:ext cx="1931087" cy="1013821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EB5B8F7-A364-544E-8F6F-9E96261CD7E3}"/>
              </a:ext>
            </a:extLst>
          </p:cNvPr>
          <p:cNvGrpSpPr/>
          <p:nvPr/>
        </p:nvGrpSpPr>
        <p:grpSpPr>
          <a:xfrm>
            <a:off x="3680708" y="2871085"/>
            <a:ext cx="538710" cy="393519"/>
            <a:chOff x="3615559" y="2703077"/>
            <a:chExt cx="925504" cy="725149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7D7DC38-86D8-7349-93CB-B236E91E2F86}"/>
                </a:ext>
              </a:extLst>
            </p:cNvPr>
            <p:cNvSpPr/>
            <p:nvPr/>
          </p:nvSpPr>
          <p:spPr>
            <a:xfrm>
              <a:off x="3615559" y="2703077"/>
              <a:ext cx="925504" cy="72514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7E9A6708-85AF-C94D-BF4C-F90C7E34566D}"/>
                </a:ext>
              </a:extLst>
            </p:cNvPr>
            <p:cNvGrpSpPr/>
            <p:nvPr/>
          </p:nvGrpSpPr>
          <p:grpSpPr>
            <a:xfrm>
              <a:off x="3838131" y="2800762"/>
              <a:ext cx="480360" cy="494480"/>
              <a:chOff x="3838131" y="2800762"/>
              <a:chExt cx="480360" cy="494480"/>
            </a:xfrm>
          </p:grpSpPr>
          <p:sp>
            <p:nvSpPr>
              <p:cNvPr id="11" name="Pfeil nach rechts 10">
                <a:extLst>
                  <a:ext uri="{FF2B5EF4-FFF2-40B4-BE49-F238E27FC236}">
                    <a16:creationId xmlns:a16="http://schemas.microsoft.com/office/drawing/2014/main" id="{5995D3D2-7F42-B34D-A879-F5A357C91DFC}"/>
                  </a:ext>
                </a:extLst>
              </p:cNvPr>
              <p:cNvSpPr/>
              <p:nvPr/>
            </p:nvSpPr>
            <p:spPr>
              <a:xfrm>
                <a:off x="3838131" y="2800762"/>
                <a:ext cx="480360" cy="17587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Pfeil nach rechts 12">
                <a:extLst>
                  <a:ext uri="{FF2B5EF4-FFF2-40B4-BE49-F238E27FC236}">
                    <a16:creationId xmlns:a16="http://schemas.microsoft.com/office/drawing/2014/main" id="{B5510E2A-F21B-0747-A378-B8889BB1CF91}"/>
                  </a:ext>
                </a:extLst>
              </p:cNvPr>
              <p:cNvSpPr/>
              <p:nvPr/>
            </p:nvSpPr>
            <p:spPr>
              <a:xfrm rot="10800000">
                <a:off x="3838131" y="3119366"/>
                <a:ext cx="480360" cy="175876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15B07155-DD6D-3847-8332-EBA184D9A118}"/>
              </a:ext>
            </a:extLst>
          </p:cNvPr>
          <p:cNvSpPr txBox="1"/>
          <p:nvPr/>
        </p:nvSpPr>
        <p:spPr>
          <a:xfrm>
            <a:off x="1484993" y="2339494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Kali-Linux Desktop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6D5A20F-47D1-3F44-95B5-5CACF96A4BD0}"/>
              </a:ext>
            </a:extLst>
          </p:cNvPr>
          <p:cNvSpPr txBox="1"/>
          <p:nvPr/>
        </p:nvSpPr>
        <p:spPr>
          <a:xfrm>
            <a:off x="3452362" y="2579241"/>
            <a:ext cx="9653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Virtual </a:t>
            </a:r>
            <a:r>
              <a:rPr lang="de-DE" sz="1100" dirty="0" err="1"/>
              <a:t>switch</a:t>
            </a:r>
            <a:endParaRPr lang="de-DE" sz="1100" dirty="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2CCFAA6-E2B3-5349-A285-3A7B27FCC53D}"/>
              </a:ext>
            </a:extLst>
          </p:cNvPr>
          <p:cNvCxnSpPr>
            <a:cxnSpLocks/>
          </p:cNvCxnSpPr>
          <p:nvPr/>
        </p:nvCxnSpPr>
        <p:spPr>
          <a:xfrm>
            <a:off x="2820082" y="3062864"/>
            <a:ext cx="79791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BF7E2FE6-4C3B-F04E-9A19-307E91A2B838}"/>
              </a:ext>
            </a:extLst>
          </p:cNvPr>
          <p:cNvCxnSpPr>
            <a:cxnSpLocks/>
          </p:cNvCxnSpPr>
          <p:nvPr/>
        </p:nvCxnSpPr>
        <p:spPr>
          <a:xfrm>
            <a:off x="4286179" y="3066006"/>
            <a:ext cx="72946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4DD7D45-47DA-F045-9B66-06DDBBE77948}"/>
              </a:ext>
            </a:extLst>
          </p:cNvPr>
          <p:cNvGrpSpPr/>
          <p:nvPr/>
        </p:nvGrpSpPr>
        <p:grpSpPr>
          <a:xfrm>
            <a:off x="2758086" y="3279211"/>
            <a:ext cx="1010645" cy="1009314"/>
            <a:chOff x="2666642" y="3079707"/>
            <a:chExt cx="1010645" cy="1009314"/>
          </a:xfrm>
        </p:grpSpPr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8DFE0EB0-30CC-5742-8994-F11E1725F3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652" y="3183818"/>
              <a:ext cx="540898" cy="68673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CE1191BA-4C35-7C4C-B6AC-62B6771FD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6642" y="3079707"/>
              <a:ext cx="747294" cy="5169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DBCF9417-ED6A-D54F-82B0-2CD9D0634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2984" y="3256942"/>
              <a:ext cx="374303" cy="83207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C06404ED-0C40-B14D-9977-BD56E5E5EBAD}"/>
              </a:ext>
            </a:extLst>
          </p:cNvPr>
          <p:cNvSpPr txBox="1"/>
          <p:nvPr/>
        </p:nvSpPr>
        <p:spPr>
          <a:xfrm>
            <a:off x="2732054" y="4075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88753A5-5232-2B46-8E88-9B83A3CAC306}"/>
              </a:ext>
            </a:extLst>
          </p:cNvPr>
          <p:cNvSpPr txBox="1"/>
          <p:nvPr/>
        </p:nvSpPr>
        <p:spPr>
          <a:xfrm>
            <a:off x="3124650" y="42319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29CFB84-FB70-6F4D-BC16-085602287085}"/>
              </a:ext>
            </a:extLst>
          </p:cNvPr>
          <p:cNvSpPr txBox="1"/>
          <p:nvPr/>
        </p:nvSpPr>
        <p:spPr>
          <a:xfrm>
            <a:off x="2387012" y="37177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cxnSp>
        <p:nvCxnSpPr>
          <p:cNvPr id="49" name="Gerade Verbindung 48">
            <a:extLst>
              <a:ext uri="{FF2B5EF4-FFF2-40B4-BE49-F238E27FC236}">
                <a16:creationId xmlns:a16="http://schemas.microsoft.com/office/drawing/2014/main" id="{0FFE33B3-AF88-7244-9339-0C9B249492B2}"/>
              </a:ext>
            </a:extLst>
          </p:cNvPr>
          <p:cNvCxnSpPr>
            <a:cxnSpLocks/>
          </p:cNvCxnSpPr>
          <p:nvPr/>
        </p:nvCxnSpPr>
        <p:spPr>
          <a:xfrm>
            <a:off x="6044242" y="3042734"/>
            <a:ext cx="72179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77BE172E-EB90-4F4F-8CA1-0DFCDAD67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08" y="2526133"/>
            <a:ext cx="692070" cy="112521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82917100-7260-A34B-869C-558ADF331393}"/>
              </a:ext>
            </a:extLst>
          </p:cNvPr>
          <p:cNvSpPr txBox="1"/>
          <p:nvPr/>
        </p:nvSpPr>
        <p:spPr>
          <a:xfrm>
            <a:off x="2321541" y="1471061"/>
            <a:ext cx="219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Internal network “</a:t>
            </a:r>
            <a:r>
              <a:rPr lang="en-GB" sz="1400" dirty="0" err="1"/>
              <a:t>datanet</a:t>
            </a:r>
            <a:r>
              <a:rPr lang="en-GB" sz="1400" dirty="0"/>
              <a:t>“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95392BD-2002-1A41-8B26-A2C45F637F99}"/>
              </a:ext>
            </a:extLst>
          </p:cNvPr>
          <p:cNvSpPr txBox="1"/>
          <p:nvPr/>
        </p:nvSpPr>
        <p:spPr>
          <a:xfrm>
            <a:off x="6537059" y="2370127"/>
            <a:ext cx="849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/>
              <a:t>Vbox</a:t>
            </a:r>
            <a:r>
              <a:rPr lang="de-DE" sz="1200" dirty="0"/>
              <a:t> NAT</a:t>
            </a:r>
            <a:br>
              <a:rPr lang="de-DE" sz="1200" dirty="0"/>
            </a:br>
            <a:r>
              <a:rPr lang="de-DE" sz="1200" dirty="0" err="1"/>
              <a:t>with</a:t>
            </a:r>
            <a:r>
              <a:rPr lang="de-DE" sz="1200" dirty="0"/>
              <a:t> DHCP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7C7B80F9-0BAC-CE4B-AF35-1B3EF6CBE42D}"/>
              </a:ext>
            </a:extLst>
          </p:cNvPr>
          <p:cNvGrpSpPr/>
          <p:nvPr/>
        </p:nvGrpSpPr>
        <p:grpSpPr>
          <a:xfrm>
            <a:off x="7210183" y="2551140"/>
            <a:ext cx="695221" cy="948295"/>
            <a:chOff x="7210183" y="2585646"/>
            <a:chExt cx="695221" cy="948295"/>
          </a:xfrm>
        </p:grpSpPr>
        <p:cxnSp>
          <p:nvCxnSpPr>
            <p:cNvPr id="59" name="Gerade Verbindung 58">
              <a:extLst>
                <a:ext uri="{FF2B5EF4-FFF2-40B4-BE49-F238E27FC236}">
                  <a16:creationId xmlns:a16="http://schemas.microsoft.com/office/drawing/2014/main" id="{767C0832-B1BA-CE41-BAB6-5484CCCB2D80}"/>
                </a:ext>
              </a:extLst>
            </p:cNvPr>
            <p:cNvCxnSpPr>
              <a:cxnSpLocks/>
            </p:cNvCxnSpPr>
            <p:nvPr/>
          </p:nvCxnSpPr>
          <p:spPr>
            <a:xfrm>
              <a:off x="7217801" y="3066006"/>
              <a:ext cx="68760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Gerade Verbindung 63">
              <a:extLst>
                <a:ext uri="{FF2B5EF4-FFF2-40B4-BE49-F238E27FC236}">
                  <a16:creationId xmlns:a16="http://schemas.microsoft.com/office/drawing/2014/main" id="{C57C72B6-A16A-9B4E-AD32-45AA6F21FC3B}"/>
                </a:ext>
              </a:extLst>
            </p:cNvPr>
            <p:cNvCxnSpPr>
              <a:cxnSpLocks/>
            </p:cNvCxnSpPr>
            <p:nvPr/>
          </p:nvCxnSpPr>
          <p:spPr>
            <a:xfrm>
              <a:off x="7210183" y="3217141"/>
              <a:ext cx="550800" cy="3168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>
              <a:extLst>
                <a:ext uri="{FF2B5EF4-FFF2-40B4-BE49-F238E27FC236}">
                  <a16:creationId xmlns:a16="http://schemas.microsoft.com/office/drawing/2014/main" id="{2EA95F25-5637-6B4F-B16D-F2E026EDF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7801" y="2585646"/>
              <a:ext cx="549990" cy="31760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Rechteck 72">
            <a:extLst>
              <a:ext uri="{FF2B5EF4-FFF2-40B4-BE49-F238E27FC236}">
                <a16:creationId xmlns:a16="http://schemas.microsoft.com/office/drawing/2014/main" id="{2F72FE25-F775-2E4D-8FF2-671ED941B05D}"/>
              </a:ext>
            </a:extLst>
          </p:cNvPr>
          <p:cNvSpPr/>
          <p:nvPr/>
        </p:nvSpPr>
        <p:spPr>
          <a:xfrm>
            <a:off x="5863772" y="2958835"/>
            <a:ext cx="126090" cy="1672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4EFF3BC-6D6B-3C48-837A-E82F0CE00143}"/>
              </a:ext>
            </a:extLst>
          </p:cNvPr>
          <p:cNvSpPr/>
          <p:nvPr/>
        </p:nvSpPr>
        <p:spPr>
          <a:xfrm>
            <a:off x="5063912" y="2975963"/>
            <a:ext cx="130387" cy="1672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C94CF64C-0E4A-3A44-A0FE-A675B4100DE9}"/>
              </a:ext>
            </a:extLst>
          </p:cNvPr>
          <p:cNvSpPr/>
          <p:nvPr/>
        </p:nvSpPr>
        <p:spPr>
          <a:xfrm>
            <a:off x="2627935" y="2978167"/>
            <a:ext cx="126090" cy="1672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24EEE38-B238-BD44-AD2B-71549D1ADDB6}"/>
              </a:ext>
            </a:extLst>
          </p:cNvPr>
          <p:cNvSpPr txBox="1"/>
          <p:nvPr/>
        </p:nvSpPr>
        <p:spPr>
          <a:xfrm>
            <a:off x="4607072" y="2669379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/>
              <a:t>enp0s8</a:t>
            </a:r>
          </a:p>
          <a:p>
            <a:pPr algn="ctr"/>
            <a:r>
              <a:rPr lang="de-DE" sz="700" dirty="0"/>
              <a:t>192.168.1.1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EE858058-39A2-6344-8009-36E85390F329}"/>
              </a:ext>
            </a:extLst>
          </p:cNvPr>
          <p:cNvSpPr txBox="1"/>
          <p:nvPr/>
        </p:nvSpPr>
        <p:spPr>
          <a:xfrm>
            <a:off x="5789018" y="2742106"/>
            <a:ext cx="5245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enp0s3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5136D797-A125-0D46-980D-73C11BB652AE}"/>
              </a:ext>
            </a:extLst>
          </p:cNvPr>
          <p:cNvSpPr txBox="1"/>
          <p:nvPr/>
        </p:nvSpPr>
        <p:spPr>
          <a:xfrm>
            <a:off x="2570918" y="2653985"/>
            <a:ext cx="700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enp0s8</a:t>
            </a:r>
          </a:p>
          <a:p>
            <a:pPr algn="ctr"/>
            <a:r>
              <a:rPr lang="de-DE" sz="700" dirty="0"/>
              <a:t>192.168.1.100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78237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Macintosh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Henry Clausen</dc:creator>
  <cp:lastModifiedBy>Henry Clausen</cp:lastModifiedBy>
  <cp:revision>8</cp:revision>
  <cp:lastPrinted>2018-05-09T15:17:57Z</cp:lastPrinted>
  <dcterms:created xsi:type="dcterms:W3CDTF">2018-05-09T14:11:28Z</dcterms:created>
  <dcterms:modified xsi:type="dcterms:W3CDTF">2018-05-09T15:22:53Z</dcterms:modified>
</cp:coreProperties>
</file>