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16D29-3767-49C2-BB67-04EF486F47F3}" v="21" dt="2020-07-02T08:55:54.212"/>
    <p1510:client id="{97998642-8F50-0314-1C16-777CF2471A1B}" v="692" dt="2020-07-01T14:51:45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SEN Henry" userId="S::s1678033@ed.ac.uk::02f5dd7c-8d1c-42af-a438-3c1752a452dc" providerId="AD" clId="Web-{97998642-8F50-0314-1C16-777CF2471A1B}"/>
    <pc:docChg chg="modSld">
      <pc:chgData name="CLAUSEN Henry" userId="S::s1678033@ed.ac.uk::02f5dd7c-8d1c-42af-a438-3c1752a452dc" providerId="AD" clId="Web-{97998642-8F50-0314-1C16-777CF2471A1B}" dt="2020-07-01T14:51:45.174" v="691" actId="20577"/>
      <pc:docMkLst>
        <pc:docMk/>
      </pc:docMkLst>
      <pc:sldChg chg="addSp delSp modSp">
        <pc:chgData name="CLAUSEN Henry" userId="S::s1678033@ed.ac.uk::02f5dd7c-8d1c-42af-a438-3c1752a452dc" providerId="AD" clId="Web-{97998642-8F50-0314-1C16-777CF2471A1B}" dt="2020-07-01T14:51:44.003" v="689" actId="20577"/>
        <pc:sldMkLst>
          <pc:docMk/>
          <pc:sldMk cId="1082316030" sldId="256"/>
        </pc:sldMkLst>
        <pc:spChg chg="mod">
          <ac:chgData name="CLAUSEN Henry" userId="S::s1678033@ed.ac.uk::02f5dd7c-8d1c-42af-a438-3c1752a452dc" providerId="AD" clId="Web-{97998642-8F50-0314-1C16-777CF2471A1B}" dt="2020-07-01T13:01:02.685" v="150" actId="14100"/>
          <ac:spMkLst>
            <pc:docMk/>
            <pc:sldMk cId="1082316030" sldId="256"/>
            <ac:spMk id="18" creationId="{2E276788-C8BB-4A48-A192-EDB7D93A5295}"/>
          </ac:spMkLst>
        </pc:spChg>
        <pc:spChg chg="mod">
          <ac:chgData name="CLAUSEN Henry" userId="S::s1678033@ed.ac.uk::02f5dd7c-8d1c-42af-a438-3c1752a452dc" providerId="AD" clId="Web-{97998642-8F50-0314-1C16-777CF2471A1B}" dt="2020-07-01T12:36:47.464" v="42" actId="20577"/>
          <ac:spMkLst>
            <pc:docMk/>
            <pc:sldMk cId="1082316030" sldId="256"/>
            <ac:spMk id="26" creationId="{B2243B2D-833C-499A-BDEA-1B8F9A1FDD03}"/>
          </ac:spMkLst>
        </pc:spChg>
        <pc:spChg chg="mod">
          <ac:chgData name="CLAUSEN Henry" userId="S::s1678033@ed.ac.uk::02f5dd7c-8d1c-42af-a438-3c1752a452dc" providerId="AD" clId="Web-{97998642-8F50-0314-1C16-777CF2471A1B}" dt="2020-07-01T13:17:06.883" v="359" actId="20577"/>
          <ac:spMkLst>
            <pc:docMk/>
            <pc:sldMk cId="1082316030" sldId="256"/>
            <ac:spMk id="28" creationId="{00ED5423-E731-406F-A80A-90B32016F187}"/>
          </ac:spMkLst>
        </pc:spChg>
        <pc:spChg chg="add mod">
          <ac:chgData name="CLAUSEN Henry" userId="S::s1678033@ed.ac.uk::02f5dd7c-8d1c-42af-a438-3c1752a452dc" providerId="AD" clId="Web-{97998642-8F50-0314-1C16-777CF2471A1B}" dt="2020-07-01T13:00:37.185" v="111" actId="1076"/>
          <ac:spMkLst>
            <pc:docMk/>
            <pc:sldMk cId="1082316030" sldId="256"/>
            <ac:spMk id="29" creationId="{C7D8BEB6-F333-4AB2-964E-B0D71D4B5F11}"/>
          </ac:spMkLst>
        </pc:spChg>
        <pc:spChg chg="add mod">
          <ac:chgData name="CLAUSEN Henry" userId="S::s1678033@ed.ac.uk::02f5dd7c-8d1c-42af-a438-3c1752a452dc" providerId="AD" clId="Web-{97998642-8F50-0314-1C16-777CF2471A1B}" dt="2020-07-01T14:13:29.255" v="506" actId="1076"/>
          <ac:spMkLst>
            <pc:docMk/>
            <pc:sldMk cId="1082316030" sldId="256"/>
            <ac:spMk id="30" creationId="{C47B1D81-10A4-4CA6-B7D6-A08D99FE14B3}"/>
          </ac:spMkLst>
        </pc:spChg>
        <pc:spChg chg="add del mod">
          <ac:chgData name="CLAUSEN Henry" userId="S::s1678033@ed.ac.uk::02f5dd7c-8d1c-42af-a438-3c1752a452dc" providerId="AD" clId="Web-{97998642-8F50-0314-1C16-777CF2471A1B}" dt="2020-07-01T13:12:42.915" v="160"/>
          <ac:spMkLst>
            <pc:docMk/>
            <pc:sldMk cId="1082316030" sldId="256"/>
            <ac:spMk id="31" creationId="{B804A05D-1BFA-4308-BE1D-3F1C195BAD89}"/>
          </ac:spMkLst>
        </pc:spChg>
        <pc:spChg chg="add mod">
          <ac:chgData name="CLAUSEN Henry" userId="S::s1678033@ed.ac.uk::02f5dd7c-8d1c-42af-a438-3c1752a452dc" providerId="AD" clId="Web-{97998642-8F50-0314-1C16-777CF2471A1B}" dt="2020-07-01T14:29:12.445" v="590" actId="20577"/>
          <ac:spMkLst>
            <pc:docMk/>
            <pc:sldMk cId="1082316030" sldId="256"/>
            <ac:spMk id="31" creationId="{C14EFC4A-EB02-46DE-A51D-387E5BEEA061}"/>
          </ac:spMkLst>
        </pc:spChg>
        <pc:spChg chg="add mod">
          <ac:chgData name="CLAUSEN Henry" userId="S::s1678033@ed.ac.uk::02f5dd7c-8d1c-42af-a438-3c1752a452dc" providerId="AD" clId="Web-{97998642-8F50-0314-1C16-777CF2471A1B}" dt="2020-07-01T14:45:09.872" v="597" actId="1076"/>
          <ac:spMkLst>
            <pc:docMk/>
            <pc:sldMk cId="1082316030" sldId="256"/>
            <ac:spMk id="32" creationId="{B442177A-1CC6-4C0A-8D1A-0DCB542867B8}"/>
          </ac:spMkLst>
        </pc:spChg>
        <pc:spChg chg="add mod">
          <ac:chgData name="CLAUSEN Henry" userId="S::s1678033@ed.ac.uk::02f5dd7c-8d1c-42af-a438-3c1752a452dc" providerId="AD" clId="Web-{97998642-8F50-0314-1C16-777CF2471A1B}" dt="2020-07-01T14:45:06.888" v="596" actId="1076"/>
          <ac:spMkLst>
            <pc:docMk/>
            <pc:sldMk cId="1082316030" sldId="256"/>
            <ac:spMk id="33" creationId="{5DC608F8-143D-400A-BC91-9B6400723F2E}"/>
          </ac:spMkLst>
        </pc:spChg>
        <pc:spChg chg="add mod">
          <ac:chgData name="CLAUSEN Henry" userId="S::s1678033@ed.ac.uk::02f5dd7c-8d1c-42af-a438-3c1752a452dc" providerId="AD" clId="Web-{97998642-8F50-0314-1C16-777CF2471A1B}" dt="2020-07-01T14:45:13.372" v="598" actId="1076"/>
          <ac:spMkLst>
            <pc:docMk/>
            <pc:sldMk cId="1082316030" sldId="256"/>
            <ac:spMk id="34" creationId="{BCBF1D6E-5918-4EB3-AC15-828EE4FFA59B}"/>
          </ac:spMkLst>
        </pc:spChg>
        <pc:spChg chg="add mod">
          <ac:chgData name="CLAUSEN Henry" userId="S::s1678033@ed.ac.uk::02f5dd7c-8d1c-42af-a438-3c1752a452dc" providerId="AD" clId="Web-{97998642-8F50-0314-1C16-777CF2471A1B}" dt="2020-07-01T14:51:44.003" v="689" actId="20577"/>
          <ac:spMkLst>
            <pc:docMk/>
            <pc:sldMk cId="1082316030" sldId="256"/>
            <ac:spMk id="35" creationId="{F6515D26-E2FB-4675-964D-E73C742C4B5A}"/>
          </ac:spMkLst>
        </pc:spChg>
        <pc:cxnChg chg="add del mod">
          <ac:chgData name="CLAUSEN Henry" userId="S::s1678033@ed.ac.uk::02f5dd7c-8d1c-42af-a438-3c1752a452dc" providerId="AD" clId="Web-{97998642-8F50-0314-1C16-777CF2471A1B}" dt="2020-07-01T13:12:44.009" v="161"/>
          <ac:cxnSpMkLst>
            <pc:docMk/>
            <pc:sldMk cId="1082316030" sldId="256"/>
            <ac:cxnSpMk id="30" creationId="{36D845C3-8ED8-4E2D-A749-671E64D5AF9F}"/>
          </ac:cxnSpMkLst>
        </pc:cxnChg>
      </pc:sldChg>
      <pc:sldChg chg="addSp delSp modSp">
        <pc:chgData name="CLAUSEN Henry" userId="S::s1678033@ed.ac.uk::02f5dd7c-8d1c-42af-a438-3c1752a452dc" providerId="AD" clId="Web-{97998642-8F50-0314-1C16-777CF2471A1B}" dt="2020-07-01T12:44:26.025" v="83" actId="20577"/>
        <pc:sldMkLst>
          <pc:docMk/>
          <pc:sldMk cId="2037711678" sldId="257"/>
        </pc:sldMkLst>
        <pc:spChg chg="add mod">
          <ac:chgData name="CLAUSEN Henry" userId="S::s1678033@ed.ac.uk::02f5dd7c-8d1c-42af-a438-3c1752a452dc" providerId="AD" clId="Web-{97998642-8F50-0314-1C16-777CF2471A1B}" dt="2020-07-01T12:39:42.479" v="47"/>
          <ac:spMkLst>
            <pc:docMk/>
            <pc:sldMk cId="2037711678" sldId="257"/>
            <ac:spMk id="2" creationId="{4F5AAEF0-4590-4DB2-8A66-4A4757164457}"/>
          </ac:spMkLst>
        </pc:spChg>
        <pc:spChg chg="mod">
          <ac:chgData name="CLAUSEN Henry" userId="S::s1678033@ed.ac.uk::02f5dd7c-8d1c-42af-a438-3c1752a452dc" providerId="AD" clId="Web-{97998642-8F50-0314-1C16-777CF2471A1B}" dt="2020-07-01T12:39:46.057" v="48" actId="1076"/>
          <ac:spMkLst>
            <pc:docMk/>
            <pc:sldMk cId="2037711678" sldId="257"/>
            <ac:spMk id="14" creationId="{2F4EF84B-145D-4628-ABDB-8D0BBBBCD52F}"/>
          </ac:spMkLst>
        </pc:spChg>
        <pc:spChg chg="add mod">
          <ac:chgData name="CLAUSEN Henry" userId="S::s1678033@ed.ac.uk::02f5dd7c-8d1c-42af-a438-3c1752a452dc" providerId="AD" clId="Web-{97998642-8F50-0314-1C16-777CF2471A1B}" dt="2020-07-01T12:44:26.025" v="83" actId="20577"/>
          <ac:spMkLst>
            <pc:docMk/>
            <pc:sldMk cId="2037711678" sldId="257"/>
            <ac:spMk id="15" creationId="{837FB84F-3462-4577-8057-338C74FA7224}"/>
          </ac:spMkLst>
        </pc:spChg>
        <pc:spChg chg="del">
          <ac:chgData name="CLAUSEN Henry" userId="S::s1678033@ed.ac.uk::02f5dd7c-8d1c-42af-a438-3c1752a452dc" providerId="AD" clId="Web-{97998642-8F50-0314-1C16-777CF2471A1B}" dt="2020-07-01T12:39:11.026" v="45"/>
          <ac:spMkLst>
            <pc:docMk/>
            <pc:sldMk cId="2037711678" sldId="257"/>
            <ac:spMk id="19" creationId="{96962EA1-74F3-4189-BFB8-311A80B3E9FF}"/>
          </ac:spMkLst>
        </pc:spChg>
      </pc:sldChg>
    </pc:docChg>
  </pc:docChgLst>
  <pc:docChgLst>
    <pc:chgData name="Henry" userId="02f5dd7c-8d1c-42af-a438-3c1752a452dc" providerId="ADAL" clId="{09C16D29-3767-49C2-BB67-04EF486F47F3}"/>
    <pc:docChg chg="undo custSel modSld">
      <pc:chgData name="Henry" userId="02f5dd7c-8d1c-42af-a438-3c1752a452dc" providerId="ADAL" clId="{09C16D29-3767-49C2-BB67-04EF486F47F3}" dt="2020-07-02T09:30:03.701" v="1750" actId="1076"/>
      <pc:docMkLst>
        <pc:docMk/>
      </pc:docMkLst>
      <pc:sldChg chg="addSp delSp modSp mod">
        <pc:chgData name="Henry" userId="02f5dd7c-8d1c-42af-a438-3c1752a452dc" providerId="ADAL" clId="{09C16D29-3767-49C2-BB67-04EF486F47F3}" dt="2020-07-02T09:30:03.701" v="1750" actId="1076"/>
        <pc:sldMkLst>
          <pc:docMk/>
          <pc:sldMk cId="1082316030" sldId="256"/>
        </pc:sldMkLst>
        <pc:spChg chg="del">
          <ac:chgData name="Henry" userId="02f5dd7c-8d1c-42af-a438-3c1752a452dc" providerId="ADAL" clId="{09C16D29-3767-49C2-BB67-04EF486F47F3}" dt="2020-06-29T12:30:12.945" v="16" actId="478"/>
          <ac:spMkLst>
            <pc:docMk/>
            <pc:sldMk cId="1082316030" sldId="256"/>
            <ac:spMk id="5" creationId="{77E5DFEC-510D-42EA-8AB5-D254AC2BE47D}"/>
          </ac:spMkLst>
        </pc:spChg>
        <pc:spChg chg="del mod">
          <ac:chgData name="Henry" userId="02f5dd7c-8d1c-42af-a438-3c1752a452dc" providerId="ADAL" clId="{09C16D29-3767-49C2-BB67-04EF486F47F3}" dt="2020-07-02T08:37:21.756" v="1072"/>
          <ac:spMkLst>
            <pc:docMk/>
            <pc:sldMk cId="1082316030" sldId="256"/>
            <ac:spMk id="15" creationId="{287B4B77-1F88-41A8-A971-26335C90ABAD}"/>
          </ac:spMkLst>
        </pc:spChg>
        <pc:spChg chg="del mod">
          <ac:chgData name="Henry" userId="02f5dd7c-8d1c-42af-a438-3c1752a452dc" providerId="ADAL" clId="{09C16D29-3767-49C2-BB67-04EF486F47F3}" dt="2020-07-02T08:47:21.666" v="1740" actId="478"/>
          <ac:spMkLst>
            <pc:docMk/>
            <pc:sldMk cId="1082316030" sldId="256"/>
            <ac:spMk id="16" creationId="{3E8EBDCE-78B2-459B-9A7C-0B52DD199BD7}"/>
          </ac:spMkLst>
        </pc:spChg>
        <pc:spChg chg="del">
          <ac:chgData name="Henry" userId="02f5dd7c-8d1c-42af-a438-3c1752a452dc" providerId="ADAL" clId="{09C16D29-3767-49C2-BB67-04EF486F47F3}" dt="2020-07-02T08:39:05.755" v="1237" actId="478"/>
          <ac:spMkLst>
            <pc:docMk/>
            <pc:sldMk cId="1082316030" sldId="256"/>
            <ac:spMk id="17" creationId="{ECF4C99B-DBAE-43DE-8C13-A5828FEA6AC4}"/>
          </ac:spMkLst>
        </pc:spChg>
        <pc:spChg chg="del mod">
          <ac:chgData name="Henry" userId="02f5dd7c-8d1c-42af-a438-3c1752a452dc" providerId="ADAL" clId="{09C16D29-3767-49C2-BB67-04EF486F47F3}" dt="2020-07-02T08:40:57.431" v="1429" actId="478"/>
          <ac:spMkLst>
            <pc:docMk/>
            <pc:sldMk cId="1082316030" sldId="256"/>
            <ac:spMk id="18" creationId="{2E276788-C8BB-4A48-A192-EDB7D93A5295}"/>
          </ac:spMkLst>
        </pc:spChg>
        <pc:spChg chg="add mod">
          <ac:chgData name="Henry" userId="02f5dd7c-8d1c-42af-a438-3c1752a452dc" providerId="ADAL" clId="{09C16D29-3767-49C2-BB67-04EF486F47F3}" dt="2020-07-01T10:59:00.803" v="920" actId="20577"/>
          <ac:spMkLst>
            <pc:docMk/>
            <pc:sldMk cId="1082316030" sldId="256"/>
            <ac:spMk id="19" creationId="{14590F18-FE84-4E0E-BF7E-6408BA53ACC1}"/>
          </ac:spMkLst>
        </pc:spChg>
        <pc:spChg chg="add del mod">
          <ac:chgData name="Henry" userId="02f5dd7c-8d1c-42af-a438-3c1752a452dc" providerId="ADAL" clId="{09C16D29-3767-49C2-BB67-04EF486F47F3}" dt="2020-06-29T12:30:11.118" v="15"/>
          <ac:spMkLst>
            <pc:docMk/>
            <pc:sldMk cId="1082316030" sldId="256"/>
            <ac:spMk id="20" creationId="{08E6A34B-90CA-4D95-87D3-4CBD9902F5F3}"/>
          </ac:spMkLst>
        </pc:spChg>
        <pc:spChg chg="add mod">
          <ac:chgData name="Henry" userId="02f5dd7c-8d1c-42af-a438-3c1752a452dc" providerId="ADAL" clId="{09C16D29-3767-49C2-BB67-04EF486F47F3}" dt="2020-06-29T12:43:47.331" v="20" actId="1076"/>
          <ac:spMkLst>
            <pc:docMk/>
            <pc:sldMk cId="1082316030" sldId="256"/>
            <ac:spMk id="21" creationId="{E3772059-BF0A-4536-BDD5-1ECB7FED33B8}"/>
          </ac:spMkLst>
        </pc:spChg>
        <pc:spChg chg="add mod">
          <ac:chgData name="Henry" userId="02f5dd7c-8d1c-42af-a438-3c1752a452dc" providerId="ADAL" clId="{09C16D29-3767-49C2-BB67-04EF486F47F3}" dt="2020-06-29T12:43:57.934" v="41" actId="20577"/>
          <ac:spMkLst>
            <pc:docMk/>
            <pc:sldMk cId="1082316030" sldId="256"/>
            <ac:spMk id="23" creationId="{D1A2E60F-CCA5-4591-85F4-5F7533CAE2EF}"/>
          </ac:spMkLst>
        </pc:spChg>
        <pc:spChg chg="add mod">
          <ac:chgData name="Henry" userId="02f5dd7c-8d1c-42af-a438-3c1752a452dc" providerId="ADAL" clId="{09C16D29-3767-49C2-BB67-04EF486F47F3}" dt="2020-07-02T08:41:42.831" v="1523" actId="20577"/>
          <ac:spMkLst>
            <pc:docMk/>
            <pc:sldMk cId="1082316030" sldId="256"/>
            <ac:spMk id="24" creationId="{FF5356AD-D868-4180-B6BB-C220F3452417}"/>
          </ac:spMkLst>
        </pc:spChg>
        <pc:spChg chg="add mod">
          <ac:chgData name="Henry" userId="02f5dd7c-8d1c-42af-a438-3c1752a452dc" providerId="ADAL" clId="{09C16D29-3767-49C2-BB67-04EF486F47F3}" dt="2020-07-02T08:41:57.035" v="1525" actId="1076"/>
          <ac:spMkLst>
            <pc:docMk/>
            <pc:sldMk cId="1082316030" sldId="256"/>
            <ac:spMk id="25" creationId="{A6CD1C70-8036-4366-809D-93C7F94AA5CD}"/>
          </ac:spMkLst>
        </pc:spChg>
        <pc:spChg chg="add mod">
          <ac:chgData name="Henry" userId="02f5dd7c-8d1c-42af-a438-3c1752a452dc" providerId="ADAL" clId="{09C16D29-3767-49C2-BB67-04EF486F47F3}" dt="2020-07-02T08:26:14.664" v="951" actId="1076"/>
          <ac:spMkLst>
            <pc:docMk/>
            <pc:sldMk cId="1082316030" sldId="256"/>
            <ac:spMk id="26" creationId="{B2243B2D-833C-499A-BDEA-1B8F9A1FDD03}"/>
          </ac:spMkLst>
        </pc:spChg>
        <pc:spChg chg="add mod">
          <ac:chgData name="Henry" userId="02f5dd7c-8d1c-42af-a438-3c1752a452dc" providerId="ADAL" clId="{09C16D29-3767-49C2-BB67-04EF486F47F3}" dt="2020-07-02T08:39:03.342" v="1236" actId="1076"/>
          <ac:spMkLst>
            <pc:docMk/>
            <pc:sldMk cId="1082316030" sldId="256"/>
            <ac:spMk id="27" creationId="{7153172D-7F36-4D55-B92C-F144CE55F206}"/>
          </ac:spMkLst>
        </pc:spChg>
        <pc:spChg chg="add mod">
          <ac:chgData name="Henry" userId="02f5dd7c-8d1c-42af-a438-3c1752a452dc" providerId="ADAL" clId="{09C16D29-3767-49C2-BB67-04EF486F47F3}" dt="2020-07-01T11:00:03.053" v="944" actId="1076"/>
          <ac:spMkLst>
            <pc:docMk/>
            <pc:sldMk cId="1082316030" sldId="256"/>
            <ac:spMk id="28" creationId="{00ED5423-E731-406F-A80A-90B32016F187}"/>
          </ac:spMkLst>
        </pc:spChg>
        <pc:spChg chg="del mod">
          <ac:chgData name="Henry" userId="02f5dd7c-8d1c-42af-a438-3c1752a452dc" providerId="ADAL" clId="{09C16D29-3767-49C2-BB67-04EF486F47F3}" dt="2020-07-02T08:40:05.339" v="1346" actId="478"/>
          <ac:spMkLst>
            <pc:docMk/>
            <pc:sldMk cId="1082316030" sldId="256"/>
            <ac:spMk id="29" creationId="{C7D8BEB6-F333-4AB2-964E-B0D71D4B5F11}"/>
          </ac:spMkLst>
        </pc:spChg>
        <pc:spChg chg="mod">
          <ac:chgData name="Henry" userId="02f5dd7c-8d1c-42af-a438-3c1752a452dc" providerId="ADAL" clId="{09C16D29-3767-49C2-BB67-04EF486F47F3}" dt="2020-07-02T09:30:03.701" v="1750" actId="1076"/>
          <ac:spMkLst>
            <pc:docMk/>
            <pc:sldMk cId="1082316030" sldId="256"/>
            <ac:spMk id="30" creationId="{C47B1D81-10A4-4CA6-B7D6-A08D99FE14B3}"/>
          </ac:spMkLst>
        </pc:spChg>
        <pc:spChg chg="mod">
          <ac:chgData name="Henry" userId="02f5dd7c-8d1c-42af-a438-3c1752a452dc" providerId="ADAL" clId="{09C16D29-3767-49C2-BB67-04EF486F47F3}" dt="2020-07-02T08:18:54.821" v="950" actId="1076"/>
          <ac:spMkLst>
            <pc:docMk/>
            <pc:sldMk cId="1082316030" sldId="256"/>
            <ac:spMk id="31" creationId="{C14EFC4A-EB02-46DE-A51D-387E5BEEA061}"/>
          </ac:spMkLst>
        </pc:spChg>
        <pc:spChg chg="mod">
          <ac:chgData name="Henry" userId="02f5dd7c-8d1c-42af-a438-3c1752a452dc" providerId="ADAL" clId="{09C16D29-3767-49C2-BB67-04EF486F47F3}" dt="2020-07-02T08:18:14.791" v="948" actId="1076"/>
          <ac:spMkLst>
            <pc:docMk/>
            <pc:sldMk cId="1082316030" sldId="256"/>
            <ac:spMk id="33" creationId="{5DC608F8-143D-400A-BC91-9B6400723F2E}"/>
          </ac:spMkLst>
        </pc:spChg>
        <pc:spChg chg="add mod">
          <ac:chgData name="Henry" userId="02f5dd7c-8d1c-42af-a438-3c1752a452dc" providerId="ADAL" clId="{09C16D29-3767-49C2-BB67-04EF486F47F3}" dt="2020-07-02T08:38:59.838" v="1234" actId="1076"/>
          <ac:spMkLst>
            <pc:docMk/>
            <pc:sldMk cId="1082316030" sldId="256"/>
            <ac:spMk id="36" creationId="{4EB66BE1-C40D-4029-B4B6-F65A7C040CAC}"/>
          </ac:spMkLst>
        </pc:spChg>
        <pc:spChg chg="add mod">
          <ac:chgData name="Henry" userId="02f5dd7c-8d1c-42af-a438-3c1752a452dc" providerId="ADAL" clId="{09C16D29-3767-49C2-BB67-04EF486F47F3}" dt="2020-07-02T08:39:01.254" v="1235" actId="1076"/>
          <ac:spMkLst>
            <pc:docMk/>
            <pc:sldMk cId="1082316030" sldId="256"/>
            <ac:spMk id="37" creationId="{3AD0EDB4-7F65-44DC-9349-3AAF81EE5BEB}"/>
          </ac:spMkLst>
        </pc:spChg>
        <pc:spChg chg="add mod">
          <ac:chgData name="Henry" userId="02f5dd7c-8d1c-42af-a438-3c1752a452dc" providerId="ADAL" clId="{09C16D29-3767-49C2-BB67-04EF486F47F3}" dt="2020-07-02T08:40:44.563" v="1425" actId="20577"/>
          <ac:spMkLst>
            <pc:docMk/>
            <pc:sldMk cId="1082316030" sldId="256"/>
            <ac:spMk id="38" creationId="{1FA9278C-0142-4CE4-8162-3930D70E34FB}"/>
          </ac:spMkLst>
        </pc:spChg>
        <pc:spChg chg="add mod">
          <ac:chgData name="Henry" userId="02f5dd7c-8d1c-42af-a438-3c1752a452dc" providerId="ADAL" clId="{09C16D29-3767-49C2-BB67-04EF486F47F3}" dt="2020-07-02T08:45:32.616" v="1535" actId="1076"/>
          <ac:spMkLst>
            <pc:docMk/>
            <pc:sldMk cId="1082316030" sldId="256"/>
            <ac:spMk id="39" creationId="{3ECF33FB-ACBD-4652-817E-269055DF0DCA}"/>
          </ac:spMkLst>
        </pc:spChg>
        <pc:spChg chg="add mod">
          <ac:chgData name="Henry" userId="02f5dd7c-8d1c-42af-a438-3c1752a452dc" providerId="ADAL" clId="{09C16D29-3767-49C2-BB67-04EF486F47F3}" dt="2020-07-02T08:47:16.046" v="1739" actId="20577"/>
          <ac:spMkLst>
            <pc:docMk/>
            <pc:sldMk cId="1082316030" sldId="256"/>
            <ac:spMk id="40" creationId="{BC1EFF39-BC0A-4ECA-A61A-A5D9A3440AB3}"/>
          </ac:spMkLst>
        </pc:spChg>
        <pc:spChg chg="add mod">
          <ac:chgData name="Henry" userId="02f5dd7c-8d1c-42af-a438-3c1752a452dc" providerId="ADAL" clId="{09C16D29-3767-49C2-BB67-04EF486F47F3}" dt="2020-07-02T08:55:58.649" v="1742" actId="1076"/>
          <ac:spMkLst>
            <pc:docMk/>
            <pc:sldMk cId="1082316030" sldId="256"/>
            <ac:spMk id="41" creationId="{12972C6D-CCDA-48ED-A00D-5D78B7A84F61}"/>
          </ac:spMkLst>
        </pc:spChg>
        <pc:spChg chg="add mod">
          <ac:chgData name="Henry" userId="02f5dd7c-8d1c-42af-a438-3c1752a452dc" providerId="ADAL" clId="{09C16D29-3767-49C2-BB67-04EF486F47F3}" dt="2020-07-02T08:56:20.208" v="1749" actId="1076"/>
          <ac:spMkLst>
            <pc:docMk/>
            <pc:sldMk cId="1082316030" sldId="256"/>
            <ac:spMk id="42" creationId="{D1395849-2F9D-486D-B09D-C081809CACDD}"/>
          </ac:spMkLst>
        </pc:spChg>
        <pc:spChg chg="add mod">
          <ac:chgData name="Henry" userId="02f5dd7c-8d1c-42af-a438-3c1752a452dc" providerId="ADAL" clId="{09C16D29-3767-49C2-BB67-04EF486F47F3}" dt="2020-07-02T08:56:17.330" v="1748" actId="14100"/>
          <ac:spMkLst>
            <pc:docMk/>
            <pc:sldMk cId="1082316030" sldId="256"/>
            <ac:spMk id="43" creationId="{E196F603-EF53-4C93-AC81-5C831BFE6CED}"/>
          </ac:spMkLst>
        </pc:spChg>
        <pc:cxnChg chg="mod">
          <ac:chgData name="Henry" userId="02f5dd7c-8d1c-42af-a438-3c1752a452dc" providerId="ADAL" clId="{09C16D29-3767-49C2-BB67-04EF486F47F3}" dt="2020-07-02T08:42:24.475" v="1529" actId="14100"/>
          <ac:cxnSpMkLst>
            <pc:docMk/>
            <pc:sldMk cId="1082316030" sldId="256"/>
            <ac:cxnSpMk id="13" creationId="{EFDA6279-B4B4-4442-9727-242322D44B04}"/>
          </ac:cxnSpMkLst>
        </pc:cxnChg>
        <pc:cxnChg chg="add mod">
          <ac:chgData name="Henry" userId="02f5dd7c-8d1c-42af-a438-3c1752a452dc" providerId="ADAL" clId="{09C16D29-3767-49C2-BB67-04EF486F47F3}" dt="2020-07-01T11:00:11.020" v="945" actId="208"/>
          <ac:cxnSpMkLst>
            <pc:docMk/>
            <pc:sldMk cId="1082316030" sldId="256"/>
            <ac:cxnSpMk id="20" creationId="{AC5A21A6-71E1-4F1A-A392-768913060440}"/>
          </ac:cxnSpMkLst>
        </pc:cxnChg>
        <pc:cxnChg chg="add mod">
          <ac:chgData name="Henry" userId="02f5dd7c-8d1c-42af-a438-3c1752a452dc" providerId="ADAL" clId="{09C16D29-3767-49C2-BB67-04EF486F47F3}" dt="2020-07-02T08:42:15.643" v="1527" actId="14100"/>
          <ac:cxnSpMkLst>
            <pc:docMk/>
            <pc:sldMk cId="1082316030" sldId="256"/>
            <ac:cxnSpMk id="22" creationId="{8234618D-7BA2-4E8E-BDBF-4FE64609FF20}"/>
          </ac:cxnSpMkLst>
        </pc:cxnChg>
      </pc:sldChg>
      <pc:sldChg chg="addSp modSp mod">
        <pc:chgData name="Henry" userId="02f5dd7c-8d1c-42af-a438-3c1752a452dc" providerId="ADAL" clId="{09C16D29-3767-49C2-BB67-04EF486F47F3}" dt="2020-06-29T13:49:51.199" v="576" actId="1076"/>
        <pc:sldMkLst>
          <pc:docMk/>
          <pc:sldMk cId="2037711678" sldId="257"/>
        </pc:sldMkLst>
        <pc:spChg chg="mod">
          <ac:chgData name="Henry" userId="02f5dd7c-8d1c-42af-a438-3c1752a452dc" providerId="ADAL" clId="{09C16D29-3767-49C2-BB67-04EF486F47F3}" dt="2020-06-29T12:29:50.744" v="13" actId="20577"/>
          <ac:spMkLst>
            <pc:docMk/>
            <pc:sldMk cId="2037711678" sldId="257"/>
            <ac:spMk id="5" creationId="{77E5DFEC-510D-42EA-8AB5-D254AC2BE47D}"/>
          </ac:spMkLst>
        </pc:spChg>
        <pc:spChg chg="add mod">
          <ac:chgData name="Henry" userId="02f5dd7c-8d1c-42af-a438-3c1752a452dc" providerId="ADAL" clId="{09C16D29-3767-49C2-BB67-04EF486F47F3}" dt="2020-06-29T13:29:12.200" v="299" actId="14100"/>
          <ac:spMkLst>
            <pc:docMk/>
            <pc:sldMk cId="2037711678" sldId="257"/>
            <ac:spMk id="12" creationId="{1097028A-0737-4D8F-88B5-A6A85EDC8AD4}"/>
          </ac:spMkLst>
        </pc:spChg>
        <pc:spChg chg="add mod">
          <ac:chgData name="Henry" userId="02f5dd7c-8d1c-42af-a438-3c1752a452dc" providerId="ADAL" clId="{09C16D29-3767-49C2-BB67-04EF486F47F3}" dt="2020-06-29T13:29:56.824" v="340" actId="20577"/>
          <ac:spMkLst>
            <pc:docMk/>
            <pc:sldMk cId="2037711678" sldId="257"/>
            <ac:spMk id="14" creationId="{2F4EF84B-145D-4628-ABDB-8D0BBBBCD52F}"/>
          </ac:spMkLst>
        </pc:spChg>
        <pc:spChg chg="add mod">
          <ac:chgData name="Henry" userId="02f5dd7c-8d1c-42af-a438-3c1752a452dc" providerId="ADAL" clId="{09C16D29-3767-49C2-BB67-04EF486F47F3}" dt="2020-06-29T13:49:51.199" v="576" actId="1076"/>
          <ac:spMkLst>
            <pc:docMk/>
            <pc:sldMk cId="2037711678" sldId="257"/>
            <ac:spMk id="19" creationId="{96962EA1-74F3-4189-BFB8-311A80B3E9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25E8D-F9CC-4282-B91C-9D3EB361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EC88D0-1B5D-4C42-8B22-37CADC6A8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D256A-3147-410F-B42F-54F733AB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EF356-7BC2-4041-A89E-B7FE05B9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8E5B6-862B-4D89-AB63-1062BC6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0DE0D-1798-475C-80E8-0EB1DA76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F05E1C-E85E-4463-9E9E-5435481E6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99DA0E-7916-4FAE-8047-F831A546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0C2D1-5C0B-4B6D-9103-BD6CB61A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20C6EE-0C9D-4AC0-823B-E6763F20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8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A1F3EC-F0E6-42EF-9C9B-2F751AC87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59D024-1E46-4DEC-8768-2595E0D2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8D41D-B4A9-40E3-82EF-3F5772C0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B78C4-AE33-44E0-8018-0227A97A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B2B96-4EB0-4527-A7A3-24501E6F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64FE0-80AD-4060-BD28-35820FBC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4DC63-449C-40B9-82EA-B332E2D4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925DB-DC60-4543-8D34-9CE2BB95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9C446-A00F-4983-9545-146B0FB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92B17-DB58-40E9-992B-83C79867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1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4082F-1869-431A-A7D7-32BC454B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DCEB9C-EB28-4BEE-8ED5-27A6CC0D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F9B8D-CB2D-47FE-B5C0-37F42284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E427D-EBB4-449C-B1DE-981AC52E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8B9870-1EC8-4F1D-9B6A-FA84C17A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69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97352-BD57-40B0-BBCE-9AD467E2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7E5711-C606-4AC7-AD35-8F82EF032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265399-C481-4223-96A5-60D5C3DC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9853FD-F0C6-48DB-867B-8596A995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8E4738-7293-401C-BA4D-65DE9734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E32FC-88DB-4075-A33E-99447DD8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22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13F7-7A84-40A2-A535-AA7487A3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A34CC-5728-41C9-B96B-92B6F6AA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A5D470-C62C-45D5-8EEF-564B77AAA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0A2206-9985-40FD-BA3C-1953B83BA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41F4B1-4259-4B08-B39B-0560867EB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0A1B83-6B4B-43AE-B0F3-ADD7B222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0A9AA5-ACFE-461B-BE69-C8A48D37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89B9C-560D-4494-944B-02633AE4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4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3DCF-9C56-4EE6-8DD8-926C0160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6D7E71-42F4-40D2-8874-B07F589B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FF546A-AB3A-4AF0-8CA3-96EE9C4B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CE061-BE3E-41F3-B807-EEAC2D28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6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C0C92E-4FB1-4E2E-8BB8-DA6BE227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B05960-056D-4C8A-B608-E53D929C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04AE4B-D81F-4A21-80EA-44089387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09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667CB-0440-4254-B07C-538E0477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8B8B-9A2B-4FBC-80F0-1E7DC681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7D004-F0AD-40B0-A6AF-E9950399A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2AECC9-C089-4F7D-B38C-5DD47607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6712EE-70FE-47C8-A8F7-43AC88DE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F02E5E-A669-40A0-B4F9-60C536D2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1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9FADE-5FB0-4EA0-AA47-BACCB3AA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421E7E-4996-496D-BD99-3E8153D24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F5C16-72BC-495E-8396-946083E2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66282A-2825-4D17-B45B-06BA384A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564D89-D79E-4967-9311-4B4F6C2F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6C56B-38D9-4377-B35B-3C42ACD3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237FBA-3A96-47CB-B8AC-2054F766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7C057-9760-4A23-BC83-B33854B3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6A485-C584-466D-8B33-47D9AB99A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5E6B-A3A4-40B3-B39E-B6A5F84B88CA}" type="datetimeFigureOut">
              <a:rPr lang="de-DE" smtClean="0"/>
              <a:t>02.07.2020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49256-FE3C-4A75-A602-0F481384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A76F0D-9B13-47C6-AE39-FBF4A7877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2CC4-5A56-4D55-8E0D-2E6C6E6F4D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3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6BDD033-AA33-4853-A90D-9D2F0B868818}"/>
              </a:ext>
            </a:extLst>
          </p:cNvPr>
          <p:cNvSpPr txBox="1"/>
          <p:nvPr/>
        </p:nvSpPr>
        <p:spPr>
          <a:xfrm rot="16200000">
            <a:off x="486731" y="5290674"/>
            <a:ext cx="1440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General </a:t>
            </a:r>
            <a:r>
              <a:rPr lang="de-DE" sz="1400" dirty="0" err="1"/>
              <a:t>Testbeds</a:t>
            </a: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40B9627-2394-4A36-9CE0-93F8D14BD5DA}"/>
              </a:ext>
            </a:extLst>
          </p:cNvPr>
          <p:cNvSpPr txBox="1"/>
          <p:nvPr/>
        </p:nvSpPr>
        <p:spPr>
          <a:xfrm rot="16200000">
            <a:off x="1448885" y="4015503"/>
            <a:ext cx="121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Container-</a:t>
            </a:r>
            <a:r>
              <a:rPr lang="de-DE" sz="1200" dirty="0" err="1"/>
              <a:t>based</a:t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 err="1"/>
              <a:t>reproducible</a:t>
            </a:r>
            <a:r>
              <a:rPr lang="de-DE" sz="1200" dirty="0"/>
              <a:t>)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205A6E9-4C64-466D-95AA-D7C23B1585F8}"/>
              </a:ext>
            </a:extLst>
          </p:cNvPr>
          <p:cNvCxnSpPr>
            <a:cxnSpLocks/>
          </p:cNvCxnSpPr>
          <p:nvPr/>
        </p:nvCxnSpPr>
        <p:spPr>
          <a:xfrm flipV="1">
            <a:off x="1644242" y="3773694"/>
            <a:ext cx="0" cy="247610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AF73D65-3F2D-42FA-90FD-20126E13EA4E}"/>
              </a:ext>
            </a:extLst>
          </p:cNvPr>
          <p:cNvCxnSpPr>
            <a:cxnSpLocks/>
          </p:cNvCxnSpPr>
          <p:nvPr/>
        </p:nvCxnSpPr>
        <p:spPr>
          <a:xfrm flipV="1">
            <a:off x="2476150" y="3688785"/>
            <a:ext cx="0" cy="103545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FDA6279-B4B4-4442-9727-242322D44B04}"/>
              </a:ext>
            </a:extLst>
          </p:cNvPr>
          <p:cNvCxnSpPr>
            <a:cxnSpLocks/>
          </p:cNvCxnSpPr>
          <p:nvPr/>
        </p:nvCxnSpPr>
        <p:spPr>
          <a:xfrm flipV="1">
            <a:off x="1662178" y="904875"/>
            <a:ext cx="0" cy="128996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E3772059-BF0A-4536-BDD5-1ECB7FED33B8}"/>
              </a:ext>
            </a:extLst>
          </p:cNvPr>
          <p:cNvSpPr txBox="1"/>
          <p:nvPr/>
        </p:nvSpPr>
        <p:spPr>
          <a:xfrm rot="16200000">
            <a:off x="970683" y="1243594"/>
            <a:ext cx="841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NIDS</a:t>
            </a:r>
          </a:p>
          <a:p>
            <a:r>
              <a:rPr lang="de-DE" sz="1400" dirty="0"/>
              <a:t>Datasets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234618D-7BA2-4E8E-BDBF-4FE64609FF20}"/>
              </a:ext>
            </a:extLst>
          </p:cNvPr>
          <p:cNvCxnSpPr>
            <a:cxnSpLocks/>
          </p:cNvCxnSpPr>
          <p:nvPr/>
        </p:nvCxnSpPr>
        <p:spPr>
          <a:xfrm flipV="1">
            <a:off x="1662178" y="2333580"/>
            <a:ext cx="0" cy="121924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1A2E60F-CCA5-4591-85F4-5F7533CAE2EF}"/>
              </a:ext>
            </a:extLst>
          </p:cNvPr>
          <p:cNvSpPr txBox="1"/>
          <p:nvPr/>
        </p:nvSpPr>
        <p:spPr>
          <a:xfrm rot="16200000">
            <a:off x="866305" y="2588298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Specialised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testbeds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F5356AD-D868-4180-B6BB-C220F3452417}"/>
              </a:ext>
            </a:extLst>
          </p:cNvPr>
          <p:cNvSpPr/>
          <p:nvPr/>
        </p:nvSpPr>
        <p:spPr>
          <a:xfrm>
            <a:off x="3683689" y="1856175"/>
            <a:ext cx="1803699" cy="7078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000" b="1" dirty="0">
                <a:effectLst/>
                <a:latin typeface="Arial" panose="020B0604020202020204" pitchFamily="34" charset="0"/>
              </a:rPr>
              <a:t>Global </a:t>
            </a:r>
            <a:r>
              <a:rPr lang="en-US" sz="1000" b="1" dirty="0" err="1">
                <a:effectLst/>
                <a:latin typeface="Arial" panose="020B0604020202020204" pitchFamily="34" charset="0"/>
              </a:rPr>
              <a:t>Netw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. Model. (2012)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10^5-10^6 hosts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worm propagation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Exp. in </a:t>
            </a:r>
            <a:r>
              <a:rPr lang="en-US" sz="1000" dirty="0" err="1">
                <a:latin typeface="Arial" panose="020B0604020202020204" pitchFamily="34" charset="0"/>
              </a:rPr>
              <a:t>MiniNet</a:t>
            </a:r>
            <a:endParaRPr lang="en-US" sz="1000" dirty="0">
              <a:latin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CD1C70-8036-4366-809D-93C7F94AA5CD}"/>
              </a:ext>
            </a:extLst>
          </p:cNvPr>
          <p:cNvSpPr/>
          <p:nvPr/>
        </p:nvSpPr>
        <p:spPr>
          <a:xfrm>
            <a:off x="6665428" y="2691323"/>
            <a:ext cx="1975042" cy="7078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err="1">
                <a:effectLst/>
                <a:latin typeface="Arial" panose="020B0604020202020204" pitchFamily="34" charset="0"/>
              </a:rPr>
              <a:t>DoopNet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. (2016)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Creates Hadoop clusters for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Aimed at </a:t>
            </a:r>
            <a:r>
              <a:rPr lang="en-US" sz="1000" dirty="0" err="1">
                <a:latin typeface="Arial" panose="020B0604020202020204" pitchFamily="34" charset="0"/>
              </a:rPr>
              <a:t>netw</a:t>
            </a:r>
            <a:r>
              <a:rPr lang="en-US" sz="1000" dirty="0">
                <a:latin typeface="Arial" panose="020B0604020202020204" pitchFamily="34" charset="0"/>
              </a:rPr>
              <a:t>. algo. design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2243B2D-833C-499A-BDEA-1B8F9A1FDD03}"/>
              </a:ext>
            </a:extLst>
          </p:cNvPr>
          <p:cNvSpPr/>
          <p:nvPr/>
        </p:nvSpPr>
        <p:spPr>
          <a:xfrm>
            <a:off x="10136396" y="4189988"/>
            <a:ext cx="1975042" cy="110799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000" b="1" dirty="0" err="1">
                <a:effectLst/>
                <a:latin typeface="Arial" panose="020B0604020202020204" pitchFamily="34" charset="0"/>
              </a:rPr>
              <a:t>PoP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 </a:t>
            </a:r>
            <a:r>
              <a:rPr lang="en-US" sz="1000" b="1" dirty="0" err="1">
                <a:effectLst/>
                <a:latin typeface="Arial" panose="020B0604020202020204" pitchFamily="34" charset="0"/>
              </a:rPr>
              <a:t>emul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. For MANO. (2017)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Setup arbitrary, complex </a:t>
            </a:r>
            <a:r>
              <a:rPr lang="en-US" sz="1000" dirty="0" err="1">
                <a:latin typeface="Arial" panose="020B0604020202020204" pitchFamily="34" charset="0"/>
              </a:rPr>
              <a:t>PoP</a:t>
            </a:r>
            <a:r>
              <a:rPr lang="en-US" sz="1000" dirty="0">
                <a:latin typeface="Arial" panose="020B0604020202020204" pitchFamily="34" charset="0"/>
              </a:rPr>
              <a:t>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Controlled by MANO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For network function virtual.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</a:rPr>
              <a:t>Similar Schneider et al. 18’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>
                <a:latin typeface="Arial"/>
                <a:cs typeface="Arial"/>
              </a:rPr>
              <a:t>Similar MeDICINE 16'</a:t>
            </a:r>
            <a:endParaRPr lang="en-US" sz="8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153172D-7F36-4D55-B92C-F144CE55F206}"/>
              </a:ext>
            </a:extLst>
          </p:cNvPr>
          <p:cNvSpPr/>
          <p:nvPr/>
        </p:nvSpPr>
        <p:spPr>
          <a:xfrm>
            <a:off x="8518215" y="4060766"/>
            <a:ext cx="1618181" cy="83099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effectLst/>
                <a:latin typeface="Arial" panose="020B0604020202020204" pitchFamily="34" charset="0"/>
              </a:rPr>
              <a:t>Profile your chains. (2017)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</a:rPr>
              <a:t>Model to profile SFC in VNFs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</a:rPr>
              <a:t>Exp. on </a:t>
            </a:r>
            <a:r>
              <a:rPr lang="en-US" sz="800" dirty="0" err="1">
                <a:latin typeface="Arial" panose="020B0604020202020204" pitchFamily="34" charset="0"/>
              </a:rPr>
              <a:t>mininet</a:t>
            </a:r>
            <a:endParaRPr lang="en-US" sz="8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latin typeface="Arial" panose="020B0604020202020204" pitchFamily="34" charset="0"/>
              </a:rPr>
              <a:t>Containernet</a:t>
            </a:r>
            <a:r>
              <a:rPr lang="en-US" sz="800" dirty="0">
                <a:latin typeface="Arial" panose="020B0604020202020204" pitchFamily="34" charset="0"/>
              </a:rPr>
              <a:t> 2.0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</a:rPr>
              <a:t>“State follow its flow” 2018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4590F18-FE84-4E0E-BF7E-6408BA53ACC1}"/>
              </a:ext>
            </a:extLst>
          </p:cNvPr>
          <p:cNvSpPr/>
          <p:nvPr/>
        </p:nvSpPr>
        <p:spPr>
          <a:xfrm>
            <a:off x="9724741" y="2557368"/>
            <a:ext cx="2145363" cy="7078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effectLst/>
                <a:latin typeface="Arial" panose="020B0604020202020204" pitchFamily="34" charset="0"/>
              </a:rPr>
              <a:t>SDK </a:t>
            </a:r>
            <a:r>
              <a:rPr lang="en-US" sz="1000" b="1" dirty="0" err="1">
                <a:effectLst/>
                <a:latin typeface="Arial" panose="020B0604020202020204" pitchFamily="34" charset="0"/>
              </a:rPr>
              <a:t>testkit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. (2019)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Container-based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Monitoring/debugging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For SDN and NFV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C5A21A6-71E1-4F1A-A392-768913060440}"/>
              </a:ext>
            </a:extLst>
          </p:cNvPr>
          <p:cNvCxnSpPr>
            <a:cxnSpLocks/>
          </p:cNvCxnSpPr>
          <p:nvPr/>
        </p:nvCxnSpPr>
        <p:spPr>
          <a:xfrm flipV="1">
            <a:off x="2073686" y="623843"/>
            <a:ext cx="9693873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0ED5423-E731-406F-A80A-90B32016F187}"/>
              </a:ext>
            </a:extLst>
          </p:cNvPr>
          <p:cNvSpPr txBox="1"/>
          <p:nvPr/>
        </p:nvSpPr>
        <p:spPr>
          <a:xfrm>
            <a:off x="5690360" y="258547"/>
            <a:ext cx="143231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400" dirty="0"/>
              <a:t>Closer </a:t>
            </a:r>
            <a:r>
              <a:rPr lang="de-DE" sz="1400"/>
              <a:t>to DetGen</a:t>
            </a:r>
          </a:p>
        </p:txBody>
      </p:sp>
      <p:sp>
        <p:nvSpPr>
          <p:cNvPr id="32" name="Rechteck 23">
            <a:extLst>
              <a:ext uri="{FF2B5EF4-FFF2-40B4-BE49-F238E27FC236}">
                <a16:creationId xmlns:a16="http://schemas.microsoft.com/office/drawing/2014/main" id="{B442177A-1CC6-4C0A-8D1A-0DCB542867B8}"/>
              </a:ext>
            </a:extLst>
          </p:cNvPr>
          <p:cNvSpPr/>
          <p:nvPr/>
        </p:nvSpPr>
        <p:spPr>
          <a:xfrm>
            <a:off x="6665428" y="674523"/>
            <a:ext cx="1494310" cy="101566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000" b="1" dirty="0">
                <a:latin typeface="Arial"/>
                <a:cs typeface="Arial"/>
              </a:rPr>
              <a:t>CIC-IDS</a:t>
            </a:r>
            <a:r>
              <a:rPr lang="en-US" sz="1000" b="1">
                <a:effectLst/>
                <a:latin typeface="Arial"/>
                <a:cs typeface="Arial"/>
              </a:rPr>
              <a:t> (</a:t>
            </a:r>
            <a:r>
              <a:rPr lang="en-US" sz="1000" b="1">
                <a:latin typeface="Arial"/>
                <a:cs typeface="Arial"/>
              </a:rPr>
              <a:t>2017</a:t>
            </a:r>
            <a:r>
              <a:rPr lang="en-US" sz="1000" b="1">
                <a:effectLst/>
                <a:latin typeface="Arial"/>
                <a:cs typeface="Arial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Very small topology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lack of variation/realism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No ground truth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Not as suited for ML</a:t>
            </a:r>
            <a:endParaRPr lang="en-US" sz="10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33" name="Rechteck 23">
            <a:extLst>
              <a:ext uri="{FF2B5EF4-FFF2-40B4-BE49-F238E27FC236}">
                <a16:creationId xmlns:a16="http://schemas.microsoft.com/office/drawing/2014/main" id="{5DC608F8-143D-400A-BC91-9B6400723F2E}"/>
              </a:ext>
            </a:extLst>
          </p:cNvPr>
          <p:cNvSpPr/>
          <p:nvPr/>
        </p:nvSpPr>
        <p:spPr>
          <a:xfrm>
            <a:off x="5090716" y="751602"/>
            <a:ext cx="1499128" cy="86177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 anchor="t">
            <a:spAutoFit/>
          </a:bodyPr>
          <a:lstStyle/>
          <a:p>
            <a:r>
              <a:rPr lang="en-US" sz="1000" b="1" dirty="0">
                <a:latin typeface="Arial"/>
                <a:cs typeface="Arial"/>
              </a:rPr>
              <a:t>LANL</a:t>
            </a:r>
            <a:r>
              <a:rPr lang="en-US" sz="1000" b="1" dirty="0">
                <a:effectLst/>
                <a:latin typeface="Arial"/>
                <a:cs typeface="Arial"/>
              </a:rPr>
              <a:t> (</a:t>
            </a:r>
            <a:r>
              <a:rPr lang="en-US" sz="1000" b="1" dirty="0">
                <a:latin typeface="Arial"/>
                <a:cs typeface="Arial"/>
              </a:rPr>
              <a:t>2015</a:t>
            </a:r>
            <a:r>
              <a:rPr lang="en-US" sz="1000" b="1" dirty="0">
                <a:effectLst/>
                <a:latin typeface="Arial"/>
                <a:cs typeface="Arial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Not full capture</a:t>
            </a: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Static topology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No ground truth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Not as suited for ML</a:t>
            </a:r>
          </a:p>
        </p:txBody>
      </p:sp>
      <p:sp>
        <p:nvSpPr>
          <p:cNvPr id="34" name="Rechteck 23">
            <a:extLst>
              <a:ext uri="{FF2B5EF4-FFF2-40B4-BE49-F238E27FC236}">
                <a16:creationId xmlns:a16="http://schemas.microsoft.com/office/drawing/2014/main" id="{BCBF1D6E-5918-4EB3-AC15-828EE4FFA59B}"/>
              </a:ext>
            </a:extLst>
          </p:cNvPr>
          <p:cNvSpPr/>
          <p:nvPr/>
        </p:nvSpPr>
        <p:spPr>
          <a:xfrm>
            <a:off x="8310907" y="674522"/>
            <a:ext cx="1499128" cy="86177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 anchor="t">
            <a:spAutoFit/>
          </a:bodyPr>
          <a:lstStyle/>
          <a:p>
            <a:r>
              <a:rPr lang="en-US" sz="1000" b="1">
                <a:latin typeface="Arial"/>
                <a:cs typeface="Arial"/>
              </a:rPr>
              <a:t>UGR</a:t>
            </a:r>
            <a:r>
              <a:rPr lang="en-US" sz="1000" b="1">
                <a:effectLst/>
                <a:latin typeface="Arial"/>
                <a:cs typeface="Arial"/>
              </a:rPr>
              <a:t> (</a:t>
            </a:r>
            <a:r>
              <a:rPr lang="en-US" sz="1000" b="1">
                <a:latin typeface="Arial"/>
                <a:cs typeface="Arial"/>
              </a:rPr>
              <a:t>2016</a:t>
            </a:r>
            <a:r>
              <a:rPr lang="en-US" sz="1000" b="1">
                <a:effectLst/>
                <a:latin typeface="Arial"/>
                <a:cs typeface="Arial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No topology</a:t>
            </a:r>
            <a:endParaRPr lang="en-US" sz="1000" dirty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No ground truth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Not as suited for 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30" name="Rechteck 23">
            <a:extLst>
              <a:ext uri="{FF2B5EF4-FFF2-40B4-BE49-F238E27FC236}">
                <a16:creationId xmlns:a16="http://schemas.microsoft.com/office/drawing/2014/main" id="{C47B1D81-10A4-4CA6-B7D6-A08D99FE14B3}"/>
              </a:ext>
            </a:extLst>
          </p:cNvPr>
          <p:cNvSpPr/>
          <p:nvPr/>
        </p:nvSpPr>
        <p:spPr>
          <a:xfrm>
            <a:off x="10136396" y="793253"/>
            <a:ext cx="1779654" cy="55399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 anchor="t">
            <a:spAutoFit/>
          </a:bodyPr>
          <a:lstStyle/>
          <a:p>
            <a:r>
              <a:rPr lang="en-US" sz="1000" b="1" dirty="0">
                <a:ea typeface="+mn-lt"/>
                <a:cs typeface="+mn-lt"/>
              </a:rPr>
              <a:t>Det. in Crit. </a:t>
            </a:r>
            <a:r>
              <a:rPr lang="en-US" sz="1000" b="1" dirty="0" err="1">
                <a:ea typeface="+mn-lt"/>
                <a:cs typeface="+mn-lt"/>
              </a:rPr>
              <a:t>Infrastruct</a:t>
            </a:r>
            <a:r>
              <a:rPr lang="en-US" sz="1000" b="1" dirty="0">
                <a:latin typeface="Arial"/>
                <a:cs typeface="Arial"/>
              </a:rPr>
              <a:t> </a:t>
            </a:r>
            <a:r>
              <a:rPr lang="en-US" sz="1000" b="1" dirty="0">
                <a:effectLst/>
                <a:latin typeface="Arial"/>
                <a:cs typeface="Arial"/>
              </a:rPr>
              <a:t>(</a:t>
            </a:r>
            <a:r>
              <a:rPr lang="en-US" sz="1000" b="1" dirty="0">
                <a:latin typeface="Arial"/>
                <a:cs typeface="Arial"/>
              </a:rPr>
              <a:t>2017</a:t>
            </a:r>
            <a:r>
              <a:rPr lang="en-US" sz="1000" b="1" dirty="0">
                <a:effectLst/>
                <a:latin typeface="Arial"/>
                <a:cs typeface="Arial"/>
              </a:rPr>
              <a:t>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Mininet for SCADA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/>
                <a:cs typeface="Arial"/>
              </a:rPr>
              <a:t>Small topology</a:t>
            </a:r>
            <a:endParaRPr lang="en-US" dirty="0"/>
          </a:p>
        </p:txBody>
      </p:sp>
      <p:sp>
        <p:nvSpPr>
          <p:cNvPr id="31" name="Rechteck 23">
            <a:extLst>
              <a:ext uri="{FF2B5EF4-FFF2-40B4-BE49-F238E27FC236}">
                <a16:creationId xmlns:a16="http://schemas.microsoft.com/office/drawing/2014/main" id="{C14EFC4A-EB02-46DE-A51D-387E5BEEA061}"/>
              </a:ext>
            </a:extLst>
          </p:cNvPr>
          <p:cNvSpPr/>
          <p:nvPr/>
        </p:nvSpPr>
        <p:spPr>
          <a:xfrm>
            <a:off x="10136396" y="1486956"/>
            <a:ext cx="1851227" cy="7078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FADE</a:t>
            </a:r>
            <a:r>
              <a:rPr lang="en-US" sz="1000" b="1">
                <a:latin typeface="Calibri"/>
                <a:cs typeface="Calibri"/>
              </a:rPr>
              <a:t>: packet forw. det </a:t>
            </a:r>
            <a:r>
              <a:rPr lang="en-US" sz="1000" b="1">
                <a:effectLst/>
                <a:latin typeface="Calibri"/>
                <a:cs typeface="Calibri"/>
              </a:rPr>
              <a:t>(</a:t>
            </a:r>
            <a:r>
              <a:rPr lang="en-US" sz="1000" b="1">
                <a:latin typeface="Calibri"/>
                <a:cs typeface="Calibri"/>
              </a:rPr>
              <a:t>2017</a:t>
            </a:r>
            <a:r>
              <a:rPr lang="en-US" sz="1000" b="1">
                <a:effectLst/>
                <a:latin typeface="Calibri"/>
                <a:cs typeface="Calibri"/>
              </a:rPr>
              <a:t>)</a:t>
            </a:r>
            <a:endParaRPr lang="en-US" sz="1000" b="1">
              <a:latin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Multiple topology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Small topology, two hosts per switch</a:t>
            </a:r>
            <a:endParaRPr lang="en-US"/>
          </a:p>
        </p:txBody>
      </p:sp>
      <p:sp>
        <p:nvSpPr>
          <p:cNvPr id="35" name="Rechteck 23">
            <a:extLst>
              <a:ext uri="{FF2B5EF4-FFF2-40B4-BE49-F238E27FC236}">
                <a16:creationId xmlns:a16="http://schemas.microsoft.com/office/drawing/2014/main" id="{F6515D26-E2FB-4675-964D-E73C742C4B5A}"/>
              </a:ext>
            </a:extLst>
          </p:cNvPr>
          <p:cNvSpPr/>
          <p:nvPr/>
        </p:nvSpPr>
        <p:spPr>
          <a:xfrm>
            <a:off x="7736645" y="1778871"/>
            <a:ext cx="1851227" cy="7078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000" b="1" dirty="0">
                <a:ea typeface="+mn-lt"/>
                <a:cs typeface="+mn-lt"/>
              </a:rPr>
              <a:t>SDN</a:t>
            </a:r>
            <a:r>
              <a:rPr lang="en-US" sz="1000" b="1">
                <a:latin typeface="Calibri"/>
                <a:cs typeface="Calibri"/>
              </a:rPr>
              <a:t> for IoT detect.  </a:t>
            </a:r>
            <a:r>
              <a:rPr lang="en-US" sz="1000" b="1">
                <a:effectLst/>
                <a:latin typeface="Calibri"/>
                <a:cs typeface="Calibri"/>
              </a:rPr>
              <a:t>(</a:t>
            </a:r>
            <a:r>
              <a:rPr lang="en-US" sz="1000" b="1">
                <a:latin typeface="Calibri"/>
                <a:cs typeface="Calibri"/>
              </a:rPr>
              <a:t>2017</a:t>
            </a:r>
            <a:r>
              <a:rPr lang="en-US" sz="1000" b="1">
                <a:effectLst/>
                <a:latin typeface="Calibri"/>
                <a:cs typeface="Calibri"/>
              </a:rPr>
              <a:t>)</a:t>
            </a:r>
            <a:endParaRPr lang="en-US" sz="1000" b="1">
              <a:latin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2 Controll., 5 switches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Comb. of detect. and SDN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Same for </a:t>
            </a:r>
            <a:r>
              <a:rPr lang="en-US" sz="1000">
                <a:ea typeface="+mn-lt"/>
                <a:cs typeface="+mn-lt"/>
              </a:rPr>
              <a:t>CFNIDSS '15</a:t>
            </a:r>
            <a:endParaRPr lang="en-US" sz="1000" dirty="0">
              <a:ea typeface="+mn-lt"/>
              <a:cs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EB66BE1-C40D-4029-B4B6-F65A7C040CAC}"/>
              </a:ext>
            </a:extLst>
          </p:cNvPr>
          <p:cNvSpPr/>
          <p:nvPr/>
        </p:nvSpPr>
        <p:spPr>
          <a:xfrm>
            <a:off x="3462463" y="3823673"/>
            <a:ext cx="1975042" cy="95410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000" b="1" dirty="0" err="1">
                <a:effectLst/>
                <a:latin typeface="Arial" panose="020B0604020202020204" pitchFamily="34" charset="0"/>
              </a:rPr>
              <a:t>Reproduc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. </a:t>
            </a:r>
            <a:r>
              <a:rPr lang="en-US" sz="1000" b="1" dirty="0" err="1">
                <a:effectLst/>
                <a:latin typeface="Arial" panose="020B0604020202020204" pitchFamily="34" charset="0"/>
              </a:rPr>
              <a:t>NetExp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 (2012)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Similar to </a:t>
            </a:r>
            <a:r>
              <a:rPr lang="en-US" sz="1000" dirty="0" err="1">
                <a:latin typeface="Arial" panose="020B0604020202020204" pitchFamily="34" charset="0"/>
              </a:rPr>
              <a:t>ContainerNet</a:t>
            </a:r>
            <a:endParaRPr lang="en-US" sz="10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/>
              </a:rPr>
              <a:t>makes effort to define realism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/>
              </a:rPr>
              <a:t>Reproducibility with containers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/>
              </a:rPr>
              <a:t>No defined scenarios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AD0EDB4-7F65-44DC-9349-3AAF81EE5BEB}"/>
              </a:ext>
            </a:extLst>
          </p:cNvPr>
          <p:cNvSpPr/>
          <p:nvPr/>
        </p:nvSpPr>
        <p:spPr>
          <a:xfrm>
            <a:off x="5602323" y="4275412"/>
            <a:ext cx="1975042" cy="55399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000" b="1" dirty="0" err="1">
                <a:effectLst/>
                <a:latin typeface="Arial" panose="020B0604020202020204" pitchFamily="34" charset="0"/>
              </a:rPr>
              <a:t>ContainerNet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 (2014)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/>
              </a:rPr>
              <a:t>Wrapper of Mininet for easy container usage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A9278C-0142-4CE4-8162-3930D70E34FB}"/>
              </a:ext>
            </a:extLst>
          </p:cNvPr>
          <p:cNvSpPr/>
          <p:nvPr/>
        </p:nvSpPr>
        <p:spPr>
          <a:xfrm>
            <a:off x="8783213" y="5553874"/>
            <a:ext cx="1883055" cy="70788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err="1">
                <a:effectLst/>
                <a:latin typeface="Arial" panose="020B0604020202020204" pitchFamily="34" charset="0"/>
              </a:rPr>
              <a:t>Minimega</a:t>
            </a:r>
            <a:r>
              <a:rPr lang="en-US" sz="800" b="1" dirty="0">
                <a:effectLst/>
                <a:latin typeface="Arial" panose="020B0604020202020204" pitchFamily="34" charset="0"/>
              </a:rPr>
              <a:t> </a:t>
            </a:r>
            <a:r>
              <a:rPr lang="de-DE" sz="800" b="1" dirty="0">
                <a:effectLst/>
                <a:latin typeface="Arial" panose="020B0604020202020204" pitchFamily="34" charset="0"/>
              </a:rPr>
              <a:t>(2014)</a:t>
            </a:r>
            <a:endParaRPr lang="en-US" sz="800" b="1" dirty="0"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</a:rPr>
              <a:t>Testbed for VMs like </a:t>
            </a:r>
            <a:r>
              <a:rPr lang="en-US" sz="800" dirty="0" err="1">
                <a:latin typeface="Arial" panose="020B0604020202020204" pitchFamily="34" charset="0"/>
              </a:rPr>
              <a:t>Openstack</a:t>
            </a:r>
            <a:endParaRPr lang="en-US" sz="800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</a:rPr>
              <a:t>More scalable to host more 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</a:rPr>
              <a:t>Not much focus on networking or specific applications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ECF33FB-ACBD-4652-817E-269055DF0DCA}"/>
              </a:ext>
            </a:extLst>
          </p:cNvPr>
          <p:cNvSpPr/>
          <p:nvPr/>
        </p:nvSpPr>
        <p:spPr>
          <a:xfrm>
            <a:off x="6184696" y="5388181"/>
            <a:ext cx="1975042" cy="55399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000" b="1" dirty="0" err="1">
                <a:effectLst/>
                <a:latin typeface="Arial" panose="020B0604020202020204" pitchFamily="34" charset="0"/>
              </a:rPr>
              <a:t>MaxiNet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 (2014)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/>
              </a:rPr>
              <a:t>Scalable version of </a:t>
            </a:r>
            <a:r>
              <a:rPr lang="en-US" sz="1000" dirty="0" err="1">
                <a:latin typeface="Arial" panose="020B0604020202020204" pitchFamily="34" charset="0"/>
                <a:cs typeface="Arial"/>
              </a:rPr>
              <a:t>MiniNet</a:t>
            </a:r>
            <a:r>
              <a:rPr lang="en-US" sz="1000" dirty="0">
                <a:latin typeface="Arial" panose="020B0604020202020204" pitchFamily="34" charset="0"/>
                <a:cs typeface="Arial"/>
              </a:rPr>
              <a:t> for parallel processing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EFF39-BC0A-4ECA-A61A-A5D9A3440AB3}"/>
              </a:ext>
            </a:extLst>
          </p:cNvPr>
          <p:cNvSpPr/>
          <p:nvPr/>
        </p:nvSpPr>
        <p:spPr>
          <a:xfrm>
            <a:off x="4084481" y="5083285"/>
            <a:ext cx="1975042" cy="123110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000" b="1" dirty="0" err="1">
                <a:effectLst/>
                <a:latin typeface="Arial" panose="020B0604020202020204" pitchFamily="34" charset="0"/>
              </a:rPr>
              <a:t>MiniNet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 (2012)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Testbed that allows easy definition of topologies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/>
              </a:rPr>
              <a:t>Allows congestion with TC-</a:t>
            </a:r>
            <a:r>
              <a:rPr lang="en-US" sz="1000" dirty="0" err="1">
                <a:latin typeface="Arial" panose="020B0604020202020204" pitchFamily="34" charset="0"/>
                <a:cs typeface="Arial"/>
              </a:rPr>
              <a:t>netem</a:t>
            </a:r>
            <a:endParaRPr lang="en-US" sz="1000" dirty="0">
              <a:latin typeface="Arial" panose="020B0604020202020204" pitchFamily="34" charset="0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/>
              </a:rPr>
              <a:t>Container-Support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/>
              </a:rPr>
              <a:t>Runs on </a:t>
            </a:r>
            <a:r>
              <a:rPr lang="en-US" sz="800" dirty="0" err="1">
                <a:latin typeface="Arial" panose="020B0604020202020204" pitchFamily="34" charset="0"/>
                <a:cs typeface="Arial"/>
              </a:rPr>
              <a:t>openflow</a:t>
            </a:r>
            <a:r>
              <a:rPr lang="en-US" sz="800" dirty="0">
                <a:latin typeface="Arial" panose="020B0604020202020204" pitchFamily="34" charset="0"/>
                <a:cs typeface="Arial"/>
              </a:rPr>
              <a:t>, can potentially install firewall and other NF-devices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2972C6D-CCDA-48ED-A00D-5D78B7A84F61}"/>
              </a:ext>
            </a:extLst>
          </p:cNvPr>
          <p:cNvSpPr/>
          <p:nvPr/>
        </p:nvSpPr>
        <p:spPr>
          <a:xfrm>
            <a:off x="5526573" y="3392786"/>
            <a:ext cx="1819964" cy="86177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effectLst/>
                <a:latin typeface="Arial" panose="020B0604020202020204" pitchFamily="34" charset="0"/>
              </a:rPr>
              <a:t>MN for </a:t>
            </a:r>
            <a:r>
              <a:rPr lang="en-US" sz="1000" b="1" dirty="0" err="1">
                <a:effectLst/>
                <a:latin typeface="Arial" panose="020B0604020202020204" pitchFamily="34" charset="0"/>
              </a:rPr>
              <a:t>Emul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. SDN (2014)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Arial" panose="020B0604020202020204" pitchFamily="34" charset="0"/>
              </a:rPr>
              <a:t>Programm</a:t>
            </a:r>
            <a:r>
              <a:rPr lang="en-US" sz="1000" dirty="0">
                <a:latin typeface="Arial" panose="020B0604020202020204" pitchFamily="34" charset="0"/>
              </a:rPr>
              <a:t>. Switching,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Over 511 nodes/256 hosts/255 switches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1395849-2F9D-486D-B09D-C081809CACDD}"/>
              </a:ext>
            </a:extLst>
          </p:cNvPr>
          <p:cNvSpPr/>
          <p:nvPr/>
        </p:nvSpPr>
        <p:spPr>
          <a:xfrm>
            <a:off x="10264792" y="3495949"/>
            <a:ext cx="1688983" cy="55399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effectLst/>
                <a:latin typeface="Arial" panose="020B0604020202020204" pitchFamily="34" charset="0"/>
              </a:rPr>
              <a:t>Mininet-</a:t>
            </a:r>
            <a:r>
              <a:rPr lang="en-US" sz="1000" b="1" dirty="0" err="1">
                <a:effectLst/>
                <a:latin typeface="Arial" panose="020B0604020202020204" pitchFamily="34" charset="0"/>
              </a:rPr>
              <a:t>Wifi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 (2014)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Focus on wireless networks</a:t>
            </a:r>
          </a:p>
        </p:txBody>
      </p:sp>
      <p:sp>
        <p:nvSpPr>
          <p:cNvPr id="43" name="Rechteck 13">
            <a:extLst>
              <a:ext uri="{FF2B5EF4-FFF2-40B4-BE49-F238E27FC236}">
                <a16:creationId xmlns:a16="http://schemas.microsoft.com/office/drawing/2014/main" id="{E196F603-EF53-4C93-AC81-5C831BFE6CED}"/>
              </a:ext>
            </a:extLst>
          </p:cNvPr>
          <p:cNvSpPr/>
          <p:nvPr/>
        </p:nvSpPr>
        <p:spPr>
          <a:xfrm>
            <a:off x="7691660" y="3458793"/>
            <a:ext cx="1610239" cy="63094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A Mininet-based Virtual Testbed </a:t>
            </a:r>
            <a:r>
              <a:rPr lang="en-US" sz="700" b="1" dirty="0" err="1">
                <a:latin typeface="Arial"/>
                <a:cs typeface="Arial"/>
              </a:rPr>
              <a:t>forDistributed</a:t>
            </a:r>
            <a:r>
              <a:rPr lang="en-US" sz="700" b="1" dirty="0">
                <a:latin typeface="Arial"/>
                <a:cs typeface="Arial"/>
              </a:rPr>
              <a:t> SDN </a:t>
            </a:r>
            <a:r>
              <a:rPr lang="en-US" sz="700" b="1" dirty="0" err="1">
                <a:latin typeface="Arial"/>
                <a:cs typeface="Arial"/>
              </a:rPr>
              <a:t>Developmen</a:t>
            </a:r>
            <a:endParaRPr lang="en-US" sz="700" b="1" dirty="0">
              <a:ea typeface="+mn-lt"/>
              <a:cs typeface="+mn-lt"/>
            </a:endParaRPr>
          </a:p>
          <a:p>
            <a:r>
              <a:rPr lang="en-US" sz="700" b="1" dirty="0">
                <a:latin typeface="Arial"/>
                <a:cs typeface="Arial"/>
              </a:rPr>
              <a:t> </a:t>
            </a:r>
            <a:r>
              <a:rPr lang="en-US" sz="700" b="1" dirty="0">
                <a:effectLst/>
                <a:latin typeface="Arial"/>
                <a:cs typeface="Arial"/>
              </a:rPr>
              <a:t>(</a:t>
            </a:r>
            <a:r>
              <a:rPr lang="en-US" sz="700" b="1" dirty="0">
                <a:latin typeface="Arial"/>
                <a:cs typeface="Arial"/>
              </a:rPr>
              <a:t>2015</a:t>
            </a:r>
            <a:r>
              <a:rPr lang="en-US" sz="700" b="1" dirty="0">
                <a:effectLst/>
                <a:latin typeface="Arial"/>
                <a:cs typeface="Arial"/>
              </a:rPr>
              <a:t>)</a:t>
            </a:r>
            <a:endParaRPr lang="en-US" sz="1200" dirty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Arial"/>
                <a:cs typeface="Arial"/>
              </a:rPr>
              <a:t>Container-based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31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6BDD033-AA33-4853-A90D-9D2F0B868818}"/>
              </a:ext>
            </a:extLst>
          </p:cNvPr>
          <p:cNvSpPr txBox="1"/>
          <p:nvPr/>
        </p:nvSpPr>
        <p:spPr>
          <a:xfrm rot="16200000">
            <a:off x="486731" y="5290674"/>
            <a:ext cx="1440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General </a:t>
            </a:r>
            <a:r>
              <a:rPr lang="de-DE" sz="1400" dirty="0" err="1"/>
              <a:t>Testbeds</a:t>
            </a:r>
            <a:endParaRPr lang="de-DE" sz="1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E5DFEC-510D-42EA-8AB5-D254AC2BE47D}"/>
              </a:ext>
            </a:extLst>
          </p:cNvPr>
          <p:cNvSpPr txBox="1"/>
          <p:nvPr/>
        </p:nvSpPr>
        <p:spPr>
          <a:xfrm rot="16200000">
            <a:off x="779374" y="1350582"/>
            <a:ext cx="841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NIDS</a:t>
            </a:r>
          </a:p>
          <a:p>
            <a:r>
              <a:rPr lang="de-DE" sz="1400" dirty="0"/>
              <a:t>Datasets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40B9627-2394-4A36-9CE0-93F8D14BD5DA}"/>
              </a:ext>
            </a:extLst>
          </p:cNvPr>
          <p:cNvSpPr txBox="1"/>
          <p:nvPr/>
        </p:nvSpPr>
        <p:spPr>
          <a:xfrm rot="16200000">
            <a:off x="1540322" y="4107836"/>
            <a:ext cx="1030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SDN-</a:t>
            </a:r>
            <a:r>
              <a:rPr lang="de-DE" sz="1200" dirty="0" err="1"/>
              <a:t>testbeds</a:t>
            </a:r>
            <a:endParaRPr lang="de-DE" sz="1200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205A6E9-4C64-466D-95AA-D7C23B1585F8}"/>
              </a:ext>
            </a:extLst>
          </p:cNvPr>
          <p:cNvCxnSpPr>
            <a:cxnSpLocks/>
          </p:cNvCxnSpPr>
          <p:nvPr/>
        </p:nvCxnSpPr>
        <p:spPr>
          <a:xfrm flipV="1">
            <a:off x="1644242" y="3773694"/>
            <a:ext cx="0" cy="247610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AF73D65-3F2D-42FA-90FD-20126E13EA4E}"/>
              </a:ext>
            </a:extLst>
          </p:cNvPr>
          <p:cNvCxnSpPr>
            <a:cxnSpLocks/>
          </p:cNvCxnSpPr>
          <p:nvPr/>
        </p:nvCxnSpPr>
        <p:spPr>
          <a:xfrm flipV="1">
            <a:off x="2476150" y="3688785"/>
            <a:ext cx="0" cy="103545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FDA6279-B4B4-4442-9727-242322D44B04}"/>
              </a:ext>
            </a:extLst>
          </p:cNvPr>
          <p:cNvCxnSpPr>
            <a:cxnSpLocks/>
          </p:cNvCxnSpPr>
          <p:nvPr/>
        </p:nvCxnSpPr>
        <p:spPr>
          <a:xfrm flipV="1">
            <a:off x="1470869" y="1202091"/>
            <a:ext cx="0" cy="81822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097028A-0737-4D8F-88B5-A6A85EDC8AD4}"/>
              </a:ext>
            </a:extLst>
          </p:cNvPr>
          <p:cNvSpPr/>
          <p:nvPr/>
        </p:nvSpPr>
        <p:spPr>
          <a:xfrm>
            <a:off x="2936594" y="3773694"/>
            <a:ext cx="1819964" cy="86177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effectLst/>
                <a:latin typeface="Arial" panose="020B0604020202020204" pitchFamily="34" charset="0"/>
              </a:rPr>
              <a:t>MN for </a:t>
            </a:r>
            <a:r>
              <a:rPr lang="en-US" sz="1000" b="1" dirty="0" err="1">
                <a:effectLst/>
                <a:latin typeface="Arial" panose="020B0604020202020204" pitchFamily="34" charset="0"/>
              </a:rPr>
              <a:t>Emul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. SDN (2014)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latin typeface="Arial" panose="020B0604020202020204" pitchFamily="34" charset="0"/>
              </a:rPr>
              <a:t>Programm</a:t>
            </a:r>
            <a:r>
              <a:rPr lang="en-US" sz="1000" dirty="0">
                <a:latin typeface="Arial" panose="020B0604020202020204" pitchFamily="34" charset="0"/>
              </a:rPr>
              <a:t>. Switching,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Over 511 nodes/256 hosts/255 switches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F4EF84B-145D-4628-ABDB-8D0BBBBCD52F}"/>
              </a:ext>
            </a:extLst>
          </p:cNvPr>
          <p:cNvSpPr/>
          <p:nvPr/>
        </p:nvSpPr>
        <p:spPr>
          <a:xfrm>
            <a:off x="7642087" y="3839955"/>
            <a:ext cx="1688983" cy="55399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effectLst/>
                <a:latin typeface="Arial" panose="020B0604020202020204" pitchFamily="34" charset="0"/>
              </a:rPr>
              <a:t>Mininet-</a:t>
            </a:r>
            <a:r>
              <a:rPr lang="en-US" sz="1000" b="1" dirty="0" err="1">
                <a:effectLst/>
                <a:latin typeface="Arial" panose="020B0604020202020204" pitchFamily="34" charset="0"/>
              </a:rPr>
              <a:t>Wifi</a:t>
            </a:r>
            <a:r>
              <a:rPr lang="en-US" sz="1000" b="1" dirty="0">
                <a:effectLst/>
                <a:latin typeface="Arial" panose="020B0604020202020204" pitchFamily="34" charset="0"/>
              </a:rPr>
              <a:t> (2014)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</a:rPr>
              <a:t>Focus on wireless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AAEF0-4590-4DB2-8A66-4A4757164457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A Mininet-based Virtual Testbed forDistributed SDN Developmen</a:t>
            </a:r>
            <a:endParaRPr lang="en-US"/>
          </a:p>
        </p:txBody>
      </p:sp>
      <p:sp>
        <p:nvSpPr>
          <p:cNvPr id="15" name="Rechteck 13">
            <a:extLst>
              <a:ext uri="{FF2B5EF4-FFF2-40B4-BE49-F238E27FC236}">
                <a16:creationId xmlns:a16="http://schemas.microsoft.com/office/drawing/2014/main" id="{837FB84F-3462-4577-8057-338C74FA7224}"/>
              </a:ext>
            </a:extLst>
          </p:cNvPr>
          <p:cNvSpPr/>
          <p:nvPr/>
        </p:nvSpPr>
        <p:spPr>
          <a:xfrm>
            <a:off x="6096000" y="4171259"/>
            <a:ext cx="1688983" cy="101566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000" b="1">
                <a:latin typeface="Arial"/>
                <a:cs typeface="Arial"/>
              </a:rPr>
              <a:t>A Mininet-based Virtual Testbed forDistributed SDN Developmen</a:t>
            </a:r>
            <a:endParaRPr lang="en-US" sz="1000" b="1">
              <a:ea typeface="+mn-lt"/>
              <a:cs typeface="+mn-lt"/>
            </a:endParaRPr>
          </a:p>
          <a:p>
            <a:r>
              <a:rPr lang="en-US" sz="1000" b="1">
                <a:latin typeface="Arial"/>
                <a:cs typeface="Arial"/>
              </a:rPr>
              <a:t> </a:t>
            </a:r>
            <a:r>
              <a:rPr lang="en-US" sz="1000" b="1">
                <a:effectLst/>
                <a:latin typeface="Arial"/>
                <a:cs typeface="Arial"/>
              </a:rPr>
              <a:t>(</a:t>
            </a:r>
            <a:r>
              <a:rPr lang="en-US" sz="1000" b="1">
                <a:latin typeface="Arial"/>
                <a:cs typeface="Arial"/>
              </a:rPr>
              <a:t>2015</a:t>
            </a:r>
            <a:r>
              <a:rPr lang="en-US" sz="1000" b="1">
                <a:effectLst/>
                <a:latin typeface="Arial"/>
                <a:cs typeface="Arial"/>
              </a:rPr>
              <a:t>)</a:t>
            </a:r>
            <a:endParaRPr lang="en-US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Arial"/>
                <a:cs typeface="Arial"/>
              </a:rPr>
              <a:t>Container-based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71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Breitbild</PresentationFormat>
  <Paragraphs>91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Henry Clausen</dc:creator>
  <cp:lastModifiedBy>Henry Clausen</cp:lastModifiedBy>
  <cp:revision>139</cp:revision>
  <dcterms:created xsi:type="dcterms:W3CDTF">2020-06-29T10:46:18Z</dcterms:created>
  <dcterms:modified xsi:type="dcterms:W3CDTF">2020-07-02T09:34:47Z</dcterms:modified>
</cp:coreProperties>
</file>