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572ED-7005-42F4-A0BA-836FA39AB47D}" v="2116" dt="2021-01-21T21:34:26.604"/>
    <p1510:client id="{95F36DCC-CC38-E5CC-29B9-629061509DD0}" v="213" dt="2021-01-22T11:59:39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SEN Henry" userId="S::s1678033@ed.ac.uk::02f5dd7c-8d1c-42af-a438-3c1752a452dc" providerId="AD" clId="Web-{95F36DCC-CC38-E5CC-29B9-629061509DD0}"/>
    <pc:docChg chg="modSld">
      <pc:chgData name="CLAUSEN Henry" userId="S::s1678033@ed.ac.uk::02f5dd7c-8d1c-42af-a438-3c1752a452dc" providerId="AD" clId="Web-{95F36DCC-CC38-E5CC-29B9-629061509DD0}" dt="2021-01-22T11:59:38.408" v="93" actId="20577"/>
      <pc:docMkLst>
        <pc:docMk/>
      </pc:docMkLst>
      <pc:sldChg chg="modSp">
        <pc:chgData name="CLAUSEN Henry" userId="S::s1678033@ed.ac.uk::02f5dd7c-8d1c-42af-a438-3c1752a452dc" providerId="AD" clId="Web-{95F36DCC-CC38-E5CC-29B9-629061509DD0}" dt="2021-01-22T11:04:07.268" v="3" actId="20577"/>
        <pc:sldMkLst>
          <pc:docMk/>
          <pc:sldMk cId="1933526272" sldId="258"/>
        </pc:sldMkLst>
        <pc:spChg chg="mod">
          <ac:chgData name="CLAUSEN Henry" userId="S::s1678033@ed.ac.uk::02f5dd7c-8d1c-42af-a438-3c1752a452dc" providerId="AD" clId="Web-{95F36DCC-CC38-E5CC-29B9-629061509DD0}" dt="2021-01-22T11:04:07.268" v="3" actId="20577"/>
          <ac:spMkLst>
            <pc:docMk/>
            <pc:sldMk cId="1933526272" sldId="258"/>
            <ac:spMk id="3" creationId="{9AFC6883-9153-4F41-9041-549C5A6E6E84}"/>
          </ac:spMkLst>
        </pc:spChg>
      </pc:sldChg>
      <pc:sldChg chg="modSp">
        <pc:chgData name="CLAUSEN Henry" userId="S::s1678033@ed.ac.uk::02f5dd7c-8d1c-42af-a438-3c1752a452dc" providerId="AD" clId="Web-{95F36DCC-CC38-E5CC-29B9-629061509DD0}" dt="2021-01-22T11:59:38.408" v="93" actId="20577"/>
        <pc:sldMkLst>
          <pc:docMk/>
          <pc:sldMk cId="2705909233" sldId="260"/>
        </pc:sldMkLst>
        <pc:spChg chg="mod">
          <ac:chgData name="CLAUSEN Henry" userId="S::s1678033@ed.ac.uk::02f5dd7c-8d1c-42af-a438-3c1752a452dc" providerId="AD" clId="Web-{95F36DCC-CC38-E5CC-29B9-629061509DD0}" dt="2021-01-22T11:59:38.408" v="93" actId="20577"/>
          <ac:spMkLst>
            <pc:docMk/>
            <pc:sldMk cId="2705909233" sldId="260"/>
            <ac:spMk id="10" creationId="{87F1A3FC-5AA9-400C-BB25-EA0A1DD0EE28}"/>
          </ac:spMkLst>
        </pc:spChg>
      </pc:sldChg>
    </pc:docChg>
  </pc:docChgLst>
  <pc:docChgLst>
    <pc:chgData name="CLAUSEN Henry" userId="S::s1678033@ed.ac.uk::02f5dd7c-8d1c-42af-a438-3c1752a452dc" providerId="AD" clId="Web-{2F0572ED-7005-42F4-A0BA-836FA39AB47D}"/>
    <pc:docChg chg="addSld delSld modSld sldOrd">
      <pc:chgData name="CLAUSEN Henry" userId="S::s1678033@ed.ac.uk::02f5dd7c-8d1c-42af-a438-3c1752a452dc" providerId="AD" clId="Web-{2F0572ED-7005-42F4-A0BA-836FA39AB47D}" dt="2021-01-21T21:34:26.604" v="1045" actId="20577"/>
      <pc:docMkLst>
        <pc:docMk/>
      </pc:docMkLst>
      <pc:sldChg chg="del">
        <pc:chgData name="CLAUSEN Henry" userId="S::s1678033@ed.ac.uk::02f5dd7c-8d1c-42af-a438-3c1752a452dc" providerId="AD" clId="Web-{2F0572ED-7005-42F4-A0BA-836FA39AB47D}" dt="2021-01-21T21:22:47.873" v="633"/>
        <pc:sldMkLst>
          <pc:docMk/>
          <pc:sldMk cId="109857222" sldId="256"/>
        </pc:sldMkLst>
      </pc:sldChg>
      <pc:sldChg chg="addSp delSp modSp new ord">
        <pc:chgData name="CLAUSEN Henry" userId="S::s1678033@ed.ac.uk::02f5dd7c-8d1c-42af-a438-3c1752a452dc" providerId="AD" clId="Web-{2F0572ED-7005-42F4-A0BA-836FA39AB47D}" dt="2021-01-21T21:28:29.644" v="835" actId="20577"/>
        <pc:sldMkLst>
          <pc:docMk/>
          <pc:sldMk cId="506746909" sldId="257"/>
        </pc:sldMkLst>
        <pc:spChg chg="mod">
          <ac:chgData name="CLAUSEN Henry" userId="S::s1678033@ed.ac.uk::02f5dd7c-8d1c-42af-a438-3c1752a452dc" providerId="AD" clId="Web-{2F0572ED-7005-42F4-A0BA-836FA39AB47D}" dt="2021-01-21T21:28:29.644" v="835" actId="20577"/>
          <ac:spMkLst>
            <pc:docMk/>
            <pc:sldMk cId="506746909" sldId="257"/>
            <ac:spMk id="2" creationId="{2F11813D-3A94-4757-BD51-116164E52A01}"/>
          </ac:spMkLst>
        </pc:spChg>
        <pc:spChg chg="mod">
          <ac:chgData name="CLAUSEN Henry" userId="S::s1678033@ed.ac.uk::02f5dd7c-8d1c-42af-a438-3c1752a452dc" providerId="AD" clId="Web-{2F0572ED-7005-42F4-A0BA-836FA39AB47D}" dt="2021-01-21T21:17:52.586" v="480" actId="20577"/>
          <ac:spMkLst>
            <pc:docMk/>
            <pc:sldMk cId="506746909" sldId="257"/>
            <ac:spMk id="3" creationId="{9AFC6883-9153-4F41-9041-549C5A6E6E84}"/>
          </ac:spMkLst>
        </pc:spChg>
        <pc:picChg chg="add del mod">
          <ac:chgData name="CLAUSEN Henry" userId="S::s1678033@ed.ac.uk::02f5dd7c-8d1c-42af-a438-3c1752a452dc" providerId="AD" clId="Web-{2F0572ED-7005-42F4-A0BA-836FA39AB47D}" dt="2021-01-21T21:07:10.664" v="311"/>
          <ac:picMkLst>
            <pc:docMk/>
            <pc:sldMk cId="506746909" sldId="257"/>
            <ac:picMk id="4" creationId="{B13EE53E-76A1-4A6F-AB74-80D15A25F278}"/>
          </ac:picMkLst>
        </pc:picChg>
        <pc:picChg chg="add del mod">
          <ac:chgData name="CLAUSEN Henry" userId="S::s1678033@ed.ac.uk::02f5dd7c-8d1c-42af-a438-3c1752a452dc" providerId="AD" clId="Web-{2F0572ED-7005-42F4-A0BA-836FA39AB47D}" dt="2021-01-21T21:07:10.648" v="310"/>
          <ac:picMkLst>
            <pc:docMk/>
            <pc:sldMk cId="506746909" sldId="257"/>
            <ac:picMk id="5" creationId="{5E848F01-0DED-4882-95E0-1F9506814630}"/>
          </ac:picMkLst>
        </pc:picChg>
        <pc:picChg chg="add mod">
          <ac:chgData name="CLAUSEN Henry" userId="S::s1678033@ed.ac.uk::02f5dd7c-8d1c-42af-a438-3c1752a452dc" providerId="AD" clId="Web-{2F0572ED-7005-42F4-A0BA-836FA39AB47D}" dt="2021-01-21T21:07:19.539" v="316" actId="1076"/>
          <ac:picMkLst>
            <pc:docMk/>
            <pc:sldMk cId="506746909" sldId="257"/>
            <ac:picMk id="6" creationId="{016D490B-C87C-4426-9594-CAC15C12BFAB}"/>
          </ac:picMkLst>
        </pc:picChg>
      </pc:sldChg>
      <pc:sldChg chg="addSp modSp add del mod replId setBg">
        <pc:chgData name="CLAUSEN Henry" userId="S::s1678033@ed.ac.uk::02f5dd7c-8d1c-42af-a438-3c1752a452dc" providerId="AD" clId="Web-{2F0572ED-7005-42F4-A0BA-836FA39AB47D}" dt="2021-01-21T20:56:05.855" v="171"/>
        <pc:sldMkLst>
          <pc:docMk/>
          <pc:sldMk cId="1682342389" sldId="258"/>
        </pc:sldMkLst>
        <pc:spChg chg="mod">
          <ac:chgData name="CLAUSEN Henry" userId="S::s1678033@ed.ac.uk::02f5dd7c-8d1c-42af-a438-3c1752a452dc" providerId="AD" clId="Web-{2F0572ED-7005-42F4-A0BA-836FA39AB47D}" dt="2021-01-21T20:56:01.229" v="170"/>
          <ac:spMkLst>
            <pc:docMk/>
            <pc:sldMk cId="1682342389" sldId="258"/>
            <ac:spMk id="2" creationId="{2F11813D-3A94-4757-BD51-116164E52A01}"/>
          </ac:spMkLst>
        </pc:spChg>
        <pc:spChg chg="mod ord">
          <ac:chgData name="CLAUSEN Henry" userId="S::s1678033@ed.ac.uk::02f5dd7c-8d1c-42af-a438-3c1752a452dc" providerId="AD" clId="Web-{2F0572ED-7005-42F4-A0BA-836FA39AB47D}" dt="2021-01-21T20:56:01.229" v="170"/>
          <ac:spMkLst>
            <pc:docMk/>
            <pc:sldMk cId="1682342389" sldId="258"/>
            <ac:spMk id="3" creationId="{9AFC6883-9153-4F41-9041-549C5A6E6E84}"/>
          </ac:spMkLst>
        </pc:spChg>
        <pc:spChg chg="add">
          <ac:chgData name="CLAUSEN Henry" userId="S::s1678033@ed.ac.uk::02f5dd7c-8d1c-42af-a438-3c1752a452dc" providerId="AD" clId="Web-{2F0572ED-7005-42F4-A0BA-836FA39AB47D}" dt="2021-01-21T20:56:01.229" v="170"/>
          <ac:spMkLst>
            <pc:docMk/>
            <pc:sldMk cId="1682342389" sldId="258"/>
            <ac:spMk id="9" creationId="{F56F5174-31D9-4DBB-AAB7-A1FD7BDB1352}"/>
          </ac:spMkLst>
        </pc:spChg>
        <pc:spChg chg="add">
          <ac:chgData name="CLAUSEN Henry" userId="S::s1678033@ed.ac.uk::02f5dd7c-8d1c-42af-a438-3c1752a452dc" providerId="AD" clId="Web-{2F0572ED-7005-42F4-A0BA-836FA39AB47D}" dt="2021-01-21T20:56:01.229" v="170"/>
          <ac:spMkLst>
            <pc:docMk/>
            <pc:sldMk cId="1682342389" sldId="258"/>
            <ac:spMk id="13" creationId="{F9A95BEE-6BB1-4A28-A8E6-A34B2E42EF87}"/>
          </ac:spMkLst>
        </pc:spChg>
        <pc:picChg chg="mod">
          <ac:chgData name="CLAUSEN Henry" userId="S::s1678033@ed.ac.uk::02f5dd7c-8d1c-42af-a438-3c1752a452dc" providerId="AD" clId="Web-{2F0572ED-7005-42F4-A0BA-836FA39AB47D}" dt="2021-01-21T20:56:01.229" v="170"/>
          <ac:picMkLst>
            <pc:docMk/>
            <pc:sldMk cId="1682342389" sldId="258"/>
            <ac:picMk id="4" creationId="{B13EE53E-76A1-4A6F-AB74-80D15A25F278}"/>
          </ac:picMkLst>
        </pc:picChg>
        <pc:picChg chg="add">
          <ac:chgData name="CLAUSEN Henry" userId="S::s1678033@ed.ac.uk::02f5dd7c-8d1c-42af-a438-3c1752a452dc" providerId="AD" clId="Web-{2F0572ED-7005-42F4-A0BA-836FA39AB47D}" dt="2021-01-21T20:56:01.229" v="170"/>
          <ac:picMkLst>
            <pc:docMk/>
            <pc:sldMk cId="1682342389" sldId="258"/>
            <ac:picMk id="11" creationId="{AE113210-7872-481A-ADE6-3A05CCAF5EB2}"/>
          </ac:picMkLst>
        </pc:picChg>
      </pc:sldChg>
      <pc:sldChg chg="modSp add replId">
        <pc:chgData name="CLAUSEN Henry" userId="S::s1678033@ed.ac.uk::02f5dd7c-8d1c-42af-a438-3c1752a452dc" providerId="AD" clId="Web-{2F0572ED-7005-42F4-A0BA-836FA39AB47D}" dt="2021-01-21T21:27:42.628" v="820" actId="20577"/>
        <pc:sldMkLst>
          <pc:docMk/>
          <pc:sldMk cId="1933526272" sldId="258"/>
        </pc:sldMkLst>
        <pc:spChg chg="mod">
          <ac:chgData name="CLAUSEN Henry" userId="S::s1678033@ed.ac.uk::02f5dd7c-8d1c-42af-a438-3c1752a452dc" providerId="AD" clId="Web-{2F0572ED-7005-42F4-A0BA-836FA39AB47D}" dt="2021-01-21T21:27:42.628" v="820" actId="20577"/>
          <ac:spMkLst>
            <pc:docMk/>
            <pc:sldMk cId="1933526272" sldId="258"/>
            <ac:spMk id="3" creationId="{9AFC6883-9153-4F41-9041-549C5A6E6E84}"/>
          </ac:spMkLst>
        </pc:spChg>
      </pc:sldChg>
      <pc:sldChg chg="addSp delSp modSp add replId">
        <pc:chgData name="CLAUSEN Henry" userId="S::s1678033@ed.ac.uk::02f5dd7c-8d1c-42af-a438-3c1752a452dc" providerId="AD" clId="Web-{2F0572ED-7005-42F4-A0BA-836FA39AB47D}" dt="2021-01-21T21:28:26.269" v="830" actId="20577"/>
        <pc:sldMkLst>
          <pc:docMk/>
          <pc:sldMk cId="3984287610" sldId="259"/>
        </pc:sldMkLst>
        <pc:spChg chg="mod">
          <ac:chgData name="CLAUSEN Henry" userId="S::s1678033@ed.ac.uk::02f5dd7c-8d1c-42af-a438-3c1752a452dc" providerId="AD" clId="Web-{2F0572ED-7005-42F4-A0BA-836FA39AB47D}" dt="2021-01-21T21:28:26.269" v="830" actId="20577"/>
          <ac:spMkLst>
            <pc:docMk/>
            <pc:sldMk cId="3984287610" sldId="259"/>
            <ac:spMk id="2" creationId="{2F11813D-3A94-4757-BD51-116164E52A01}"/>
          </ac:spMkLst>
        </pc:spChg>
        <pc:spChg chg="mod">
          <ac:chgData name="CLAUSEN Henry" userId="S::s1678033@ed.ac.uk::02f5dd7c-8d1c-42af-a438-3c1752a452dc" providerId="AD" clId="Web-{2F0572ED-7005-42F4-A0BA-836FA39AB47D}" dt="2021-01-21T21:23:16.936" v="641" actId="20577"/>
          <ac:spMkLst>
            <pc:docMk/>
            <pc:sldMk cId="3984287610" sldId="259"/>
            <ac:spMk id="3" creationId="{9AFC6883-9153-4F41-9041-549C5A6E6E84}"/>
          </ac:spMkLst>
        </pc:spChg>
        <pc:spChg chg="add mod">
          <ac:chgData name="CLAUSEN Henry" userId="S::s1678033@ed.ac.uk::02f5dd7c-8d1c-42af-a438-3c1752a452dc" providerId="AD" clId="Web-{2F0572ED-7005-42F4-A0BA-836FA39AB47D}" dt="2021-01-21T21:28:01.519" v="825" actId="1076"/>
          <ac:spMkLst>
            <pc:docMk/>
            <pc:sldMk cId="3984287610" sldId="259"/>
            <ac:spMk id="5" creationId="{41DCBC16-DD95-4DB8-BE97-D7E022009BAC}"/>
          </ac:spMkLst>
        </pc:spChg>
        <pc:picChg chg="add del mod">
          <ac:chgData name="CLAUSEN Henry" userId="S::s1678033@ed.ac.uk::02f5dd7c-8d1c-42af-a438-3c1752a452dc" providerId="AD" clId="Web-{2F0572ED-7005-42F4-A0BA-836FA39AB47D}" dt="2021-01-21T21:22:37.060" v="630"/>
          <ac:picMkLst>
            <pc:docMk/>
            <pc:sldMk cId="3984287610" sldId="259"/>
            <ac:picMk id="4" creationId="{783AF971-44B7-447E-9BBC-69A578742D98}"/>
          </ac:picMkLst>
        </pc:picChg>
        <pc:picChg chg="del">
          <ac:chgData name="CLAUSEN Henry" userId="S::s1678033@ed.ac.uk::02f5dd7c-8d1c-42af-a438-3c1752a452dc" providerId="AD" clId="Web-{2F0572ED-7005-42F4-A0BA-836FA39AB47D}" dt="2021-01-21T21:21:21.480" v="608"/>
          <ac:picMkLst>
            <pc:docMk/>
            <pc:sldMk cId="3984287610" sldId="259"/>
            <ac:picMk id="6" creationId="{016D490B-C87C-4426-9594-CAC15C12BFAB}"/>
          </ac:picMkLst>
        </pc:picChg>
        <pc:picChg chg="add mod modCrop">
          <ac:chgData name="CLAUSEN Henry" userId="S::s1678033@ed.ac.uk::02f5dd7c-8d1c-42af-a438-3c1752a452dc" providerId="AD" clId="Web-{2F0572ED-7005-42F4-A0BA-836FA39AB47D}" dt="2021-01-21T21:27:50.331" v="824" actId="1076"/>
          <ac:picMkLst>
            <pc:docMk/>
            <pc:sldMk cId="3984287610" sldId="259"/>
            <ac:picMk id="8" creationId="{2EB75F46-F938-4C5E-93BE-C50FDAB51E14}"/>
          </ac:picMkLst>
        </pc:picChg>
      </pc:sldChg>
      <pc:sldChg chg="addSp delSp modSp add replId">
        <pc:chgData name="CLAUSEN Henry" userId="S::s1678033@ed.ac.uk::02f5dd7c-8d1c-42af-a438-3c1752a452dc" providerId="AD" clId="Web-{2F0572ED-7005-42F4-A0BA-836FA39AB47D}" dt="2021-01-21T21:34:26.604" v="1045" actId="20577"/>
        <pc:sldMkLst>
          <pc:docMk/>
          <pc:sldMk cId="2705909233" sldId="260"/>
        </pc:sldMkLst>
        <pc:spChg chg="del mod">
          <ac:chgData name="CLAUSEN Henry" userId="S::s1678033@ed.ac.uk::02f5dd7c-8d1c-42af-a438-3c1752a452dc" providerId="AD" clId="Web-{2F0572ED-7005-42F4-A0BA-836FA39AB47D}" dt="2021-01-21T21:30:59.788" v="864"/>
          <ac:spMkLst>
            <pc:docMk/>
            <pc:sldMk cId="2705909233" sldId="260"/>
            <ac:spMk id="2" creationId="{2F11813D-3A94-4757-BD51-116164E52A01}"/>
          </ac:spMkLst>
        </pc:spChg>
        <pc:spChg chg="mod">
          <ac:chgData name="CLAUSEN Henry" userId="S::s1678033@ed.ac.uk::02f5dd7c-8d1c-42af-a438-3c1752a452dc" providerId="AD" clId="Web-{2F0572ED-7005-42F4-A0BA-836FA39AB47D}" dt="2021-01-21T21:33:19.353" v="982" actId="1076"/>
          <ac:spMkLst>
            <pc:docMk/>
            <pc:sldMk cId="2705909233" sldId="260"/>
            <ac:spMk id="3" creationId="{9AFC6883-9153-4F41-9041-549C5A6E6E84}"/>
          </ac:spMkLst>
        </pc:spChg>
        <pc:spChg chg="del">
          <ac:chgData name="CLAUSEN Henry" userId="S::s1678033@ed.ac.uk::02f5dd7c-8d1c-42af-a438-3c1752a452dc" providerId="AD" clId="Web-{2F0572ED-7005-42F4-A0BA-836FA39AB47D}" dt="2021-01-21T21:30:43.741" v="857"/>
          <ac:spMkLst>
            <pc:docMk/>
            <pc:sldMk cId="2705909233" sldId="260"/>
            <ac:spMk id="5" creationId="{41DCBC16-DD95-4DB8-BE97-D7E022009BAC}"/>
          </ac:spMkLst>
        </pc:spChg>
        <pc:spChg chg="add del mod">
          <ac:chgData name="CLAUSEN Henry" userId="S::s1678033@ed.ac.uk::02f5dd7c-8d1c-42af-a438-3c1752a452dc" providerId="AD" clId="Web-{2F0572ED-7005-42F4-A0BA-836FA39AB47D}" dt="2021-01-21T21:31:01.616" v="865"/>
          <ac:spMkLst>
            <pc:docMk/>
            <pc:sldMk cId="2705909233" sldId="260"/>
            <ac:spMk id="6" creationId="{B3C2B643-BBF5-450F-9DE8-C1B5534D6C07}"/>
          </ac:spMkLst>
        </pc:spChg>
        <pc:spChg chg="add del mod">
          <ac:chgData name="CLAUSEN Henry" userId="S::s1678033@ed.ac.uk::02f5dd7c-8d1c-42af-a438-3c1752a452dc" providerId="AD" clId="Web-{2F0572ED-7005-42F4-A0BA-836FA39AB47D}" dt="2021-01-21T21:32:58.665" v="973"/>
          <ac:spMkLst>
            <pc:docMk/>
            <pc:sldMk cId="2705909233" sldId="260"/>
            <ac:spMk id="7" creationId="{74543D98-5460-4FEB-92DD-53EDA11EBA69}"/>
          </ac:spMkLst>
        </pc:spChg>
        <pc:spChg chg="add mod">
          <ac:chgData name="CLAUSEN Henry" userId="S::s1678033@ed.ac.uk::02f5dd7c-8d1c-42af-a438-3c1752a452dc" providerId="AD" clId="Web-{2F0572ED-7005-42F4-A0BA-836FA39AB47D}" dt="2021-01-21T21:34:26.604" v="1045" actId="20577"/>
          <ac:spMkLst>
            <pc:docMk/>
            <pc:sldMk cId="2705909233" sldId="260"/>
            <ac:spMk id="10" creationId="{87F1A3FC-5AA9-400C-BB25-EA0A1DD0EE28}"/>
          </ac:spMkLst>
        </pc:spChg>
        <pc:picChg chg="del">
          <ac:chgData name="CLAUSEN Henry" userId="S::s1678033@ed.ac.uk::02f5dd7c-8d1c-42af-a438-3c1752a452dc" providerId="AD" clId="Web-{2F0572ED-7005-42F4-A0BA-836FA39AB47D}" dt="2021-01-21T21:30:44.678" v="858"/>
          <ac:picMkLst>
            <pc:docMk/>
            <pc:sldMk cId="2705909233" sldId="260"/>
            <ac:picMk id="8" creationId="{2EB75F46-F938-4C5E-93BE-C50FDAB51E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813D-3A94-4757-BD51-116164E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DetGen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6883-9153-4F41-9041-549C5A6E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112"/>
            <a:ext cx="5739161" cy="43327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Aim:</a:t>
            </a:r>
          </a:p>
          <a:p>
            <a:r>
              <a:rPr lang="en-US" sz="2400" dirty="0">
                <a:cs typeface="Calibri" panose="020F0502020204030204"/>
              </a:rPr>
              <a:t>Provide controllable traffic data from different settings</a:t>
            </a:r>
          </a:p>
          <a:p>
            <a:r>
              <a:rPr lang="en-US" sz="2400" dirty="0">
                <a:cs typeface="Calibri" panose="020F0502020204030204"/>
              </a:rPr>
              <a:t>Ground truth labels on what the traffic </a:t>
            </a:r>
            <a:r>
              <a:rPr lang="en-US" sz="2400" i="1" dirty="0">
                <a:cs typeface="Calibri" panose="020F0502020204030204"/>
              </a:rPr>
              <a:t>micro-structures</a:t>
            </a:r>
            <a:r>
              <a:rPr lang="en-US" sz="2400" dirty="0">
                <a:cs typeface="Calibri" panose="020F0502020204030204"/>
              </a:rPr>
              <a:t> "represents"</a:t>
            </a:r>
          </a:p>
          <a:p>
            <a:r>
              <a:rPr lang="en-US" sz="2400" dirty="0">
                <a:cs typeface="Calibri" panose="020F0502020204030204"/>
              </a:rPr>
              <a:t>Reproducible</a:t>
            </a: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Why: </a:t>
            </a:r>
          </a:p>
          <a:p>
            <a:r>
              <a:rPr lang="en-US" sz="2000" dirty="0">
                <a:cs typeface="Calibri" panose="020F0502020204030204"/>
              </a:rPr>
              <a:t>Originally to build software models</a:t>
            </a:r>
          </a:p>
          <a:p>
            <a:r>
              <a:rPr lang="en-US" sz="2400" dirty="0">
                <a:cs typeface="Calibri" panose="020F0502020204030204"/>
              </a:rPr>
              <a:t>Now to understand and explore models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13EE53E-76A1-4A6F-AB74-80D15A25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34" y="617281"/>
            <a:ext cx="4499517" cy="59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813D-3A94-4757-BD51-116164E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Design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6883-9153-4F41-9041-549C5A6E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527"/>
            <a:ext cx="5739161" cy="4825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Containerisation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 Traffic separation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 Isolation from other processes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 Reproducible and easy to modify setting</a:t>
            </a:r>
          </a:p>
          <a:p>
            <a:pPr marL="0">
              <a:buNone/>
            </a:pP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Scripted scenarios generate traffic</a:t>
            </a:r>
          </a:p>
          <a:p>
            <a:r>
              <a:rPr lang="en-US" sz="2400" dirty="0">
                <a:cs typeface="Calibri"/>
              </a:rPr>
              <a:t>Execution script controls different settings</a:t>
            </a:r>
          </a:p>
          <a:p>
            <a:r>
              <a:rPr lang="en-US" sz="2400" dirty="0">
                <a:cs typeface="Calibri"/>
              </a:rPr>
              <a:t>PCAP-file with labels after each run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26 scenarios so far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16D490B-C87C-4426-9594-CAC15C12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81" y="470041"/>
            <a:ext cx="4815468" cy="57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813D-3A94-4757-BD51-116164E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Publications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6883-9153-4F41-9041-549C5A6E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527"/>
            <a:ext cx="5739161" cy="4825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</a:t>
            </a:r>
            <a:r>
              <a:rPr lang="en-US" sz="1200" dirty="0">
                <a:cs typeface="Calibri" panose="020F0502020204030204"/>
              </a:rPr>
              <a:t>.5</a:t>
            </a:r>
            <a:r>
              <a:rPr lang="en-US" dirty="0">
                <a:cs typeface="Calibri" panose="020F0502020204030204"/>
              </a:rPr>
              <a:t> papers so far: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/>
              </a:rPr>
              <a:t>DetGen</a:t>
            </a:r>
            <a:r>
              <a:rPr lang="en-US" dirty="0">
                <a:cs typeface="Calibri"/>
              </a:rPr>
              <a:t> for ML </a:t>
            </a:r>
            <a:r>
              <a:rPr lang="en-US" sz="2000" dirty="0">
                <a:cs typeface="Calibri"/>
              </a:rPr>
              <a:t>at DYNAMICS workshop</a:t>
            </a:r>
          </a:p>
          <a:p>
            <a:pPr lvl="1" indent="0"/>
            <a:r>
              <a:rPr lang="en-US" sz="1600" dirty="0">
                <a:cs typeface="Calibri"/>
              </a:rPr>
              <a:t>Some experiments to verify ML-usefulness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Probing demonstrations </a:t>
            </a:r>
            <a:r>
              <a:rPr lang="en-US" sz="2000" dirty="0">
                <a:cs typeface="Calibri"/>
              </a:rPr>
              <a:t>submitted to WTMC workshop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Usage of stepping-stone data </a:t>
            </a:r>
            <a:r>
              <a:rPr lang="en-US" sz="2000" dirty="0">
                <a:cs typeface="Calibri"/>
              </a:rPr>
              <a:t>for NSS-paper</a:t>
            </a:r>
          </a:p>
          <a:p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CBC16-DD95-4DB8-BE97-D7E022009BAC}"/>
              </a:ext>
            </a:extLst>
          </p:cNvPr>
          <p:cNvSpPr txBox="1">
            <a:spLocks/>
          </p:cNvSpPr>
          <p:nvPr/>
        </p:nvSpPr>
        <p:spPr>
          <a:xfrm>
            <a:off x="6705600" y="463317"/>
            <a:ext cx="5302404" cy="6033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Materials not used:</a:t>
            </a:r>
          </a:p>
          <a:p>
            <a:r>
              <a:rPr lang="en-US" dirty="0">
                <a:cs typeface="Calibri" panose="020F0502020204030204"/>
              </a:rPr>
              <a:t>Description of framework</a:t>
            </a:r>
          </a:p>
          <a:p>
            <a:pPr lvl="1" indent="0"/>
            <a:r>
              <a:rPr lang="en-US" dirty="0">
                <a:cs typeface="Calibri" panose="020F0502020204030204"/>
              </a:rPr>
              <a:t>Focus on control over structures</a:t>
            </a:r>
          </a:p>
          <a:p>
            <a:r>
              <a:rPr lang="en-US" dirty="0">
                <a:cs typeface="Calibri" panose="020F0502020204030204"/>
              </a:rPr>
              <a:t>Determinism experiments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Diversity experiments</a:t>
            </a:r>
            <a:endParaRPr lang="en-US" dirty="0"/>
          </a:p>
          <a:p>
            <a:pPr lvl="1" indent="0"/>
            <a:r>
              <a:rPr lang="en-US" dirty="0">
                <a:cs typeface="Calibri"/>
              </a:rPr>
              <a:t>Drawing comparison to other NIDS datasets</a:t>
            </a:r>
          </a:p>
          <a:p>
            <a:pPr lvl="1" indent="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B75F46-F938-4C5E-93BE-C50FDAB51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39" b="54519"/>
          <a:stretch/>
        </p:blipFill>
        <p:spPr>
          <a:xfrm>
            <a:off x="7948961" y="2423808"/>
            <a:ext cx="3653888" cy="19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6883-9153-4F41-9041-549C5A6E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41" y="1909259"/>
            <a:ext cx="4243039" cy="2762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cs typeface="Calibri" panose="020F0502020204030204"/>
              </a:rPr>
              <a:t>Plan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Prepare paper for </a:t>
            </a:r>
            <a:r>
              <a:rPr lang="en-US" dirty="0" err="1">
                <a:cs typeface="Calibri" panose="020F0502020204030204"/>
              </a:rPr>
              <a:t>SecureComm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Deadline: 15th March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1A3FC-5AA9-400C-BB25-EA0A1DD0EE28}"/>
              </a:ext>
            </a:extLst>
          </p:cNvPr>
          <p:cNvSpPr txBox="1">
            <a:spLocks/>
          </p:cNvSpPr>
          <p:nvPr/>
        </p:nvSpPr>
        <p:spPr>
          <a:xfrm>
            <a:off x="5562599" y="546951"/>
            <a:ext cx="6519746" cy="61262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cs typeface="Calibri"/>
              </a:rPr>
              <a:t>Checklist </a:t>
            </a:r>
            <a:r>
              <a:rPr lang="en-US" dirty="0">
                <a:cs typeface="Calibri"/>
              </a:rPr>
              <a:t>for strong contribution:</a:t>
            </a:r>
            <a:endParaRPr lang="en-US" sz="4000" dirty="0">
              <a:cs typeface="Calibri"/>
            </a:endParaRPr>
          </a:p>
          <a:p>
            <a:r>
              <a:rPr lang="en-US" dirty="0">
                <a:cs typeface="Calibri"/>
              </a:rPr>
              <a:t>Make repo more usable for others</a:t>
            </a:r>
          </a:p>
          <a:p>
            <a:pPr lvl="1" indent="0"/>
            <a:r>
              <a:rPr lang="en-US" dirty="0">
                <a:cs typeface="Calibri"/>
              </a:rPr>
              <a:t>Potentially graphical interface?</a:t>
            </a:r>
          </a:p>
          <a:p>
            <a:pPr lvl="1" indent="0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Generate exemplary dataset(s)</a:t>
            </a:r>
          </a:p>
          <a:p>
            <a:pPr lvl="1" indent="0"/>
            <a:r>
              <a:rPr lang="en-US" dirty="0">
                <a:cs typeface="Calibri"/>
              </a:rPr>
              <a:t> What should this data provide?</a:t>
            </a:r>
          </a:p>
          <a:p>
            <a:pPr lvl="2" indent="0"/>
            <a:r>
              <a:rPr lang="en-US" dirty="0">
                <a:cs typeface="Calibri"/>
              </a:rPr>
              <a:t>Demonstrate probing capabilities?</a:t>
            </a:r>
          </a:p>
          <a:p>
            <a:pPr lvl="2" indent="0"/>
            <a:r>
              <a:rPr lang="en-US" dirty="0">
                <a:cs typeface="Calibri"/>
              </a:rPr>
              <a:t> Demonstrate determinism/reproducibility?</a:t>
            </a:r>
          </a:p>
          <a:p>
            <a:pPr lvl="2" indent="0"/>
            <a:endParaRPr lang="en-US" dirty="0">
              <a:cs typeface="Calibri"/>
            </a:endParaRPr>
          </a:p>
          <a:p>
            <a:pPr indent="0"/>
            <a:r>
              <a:rPr lang="en-US">
                <a:cs typeface="Calibri"/>
              </a:rPr>
              <a:t>Focus on how we can build a model that is better understandable using these microstructures</a:t>
            </a:r>
          </a:p>
          <a:p>
            <a:pPr indent="0"/>
            <a:r>
              <a:rPr lang="en-US">
                <a:cs typeface="Calibri"/>
              </a:rPr>
              <a:t>Rob: Multi-stage </a:t>
            </a:r>
            <a:endParaRPr lang="en-US" dirty="0">
              <a:cs typeface="Calibri"/>
            </a:endParaRPr>
          </a:p>
          <a:p>
            <a:pPr indent="0"/>
            <a:r>
              <a:rPr lang="en-US">
                <a:cs typeface="Calibri"/>
              </a:rPr>
              <a:t> Invite Michael on call, check on why they didn’t use detgen</a:t>
            </a:r>
            <a:endParaRPr lang="en-US" dirty="0">
              <a:cs typeface="Calibri"/>
            </a:endParaRPr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lvl="2" indent="0"/>
            <a:endParaRPr lang="en-US" dirty="0">
              <a:cs typeface="Calibri"/>
            </a:endParaRPr>
          </a:p>
          <a:p>
            <a:pPr indent="-457200"/>
            <a:endParaRPr lang="en-US" dirty="0">
              <a:cs typeface="Calibri"/>
            </a:endParaRPr>
          </a:p>
          <a:p>
            <a:pPr lvl="2" indent="0"/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59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DetGen</vt:lpstr>
      <vt:lpstr>Design</vt:lpstr>
      <vt:lpstr>Publications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2021-01-21T20:44:31Z</dcterms:created>
  <dcterms:modified xsi:type="dcterms:W3CDTF">2021-01-22T11:59:39Z</dcterms:modified>
</cp:coreProperties>
</file>