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303" r:id="rId5"/>
    <p:sldId id="311" r:id="rId6"/>
    <p:sldId id="287" r:id="rId7"/>
    <p:sldId id="306" r:id="rId8"/>
    <p:sldId id="312" r:id="rId9"/>
    <p:sldId id="307" r:id="rId10"/>
    <p:sldId id="305" r:id="rId11"/>
    <p:sldId id="313" r:id="rId12"/>
    <p:sldId id="308" r:id="rId13"/>
    <p:sldId id="288" r:id="rId14"/>
    <p:sldId id="314" r:id="rId15"/>
    <p:sldId id="310" r:id="rId16"/>
    <p:sldId id="349" r:id="rId17"/>
    <p:sldId id="348" r:id="rId18"/>
    <p:sldId id="351" r:id="rId19"/>
    <p:sldId id="353" r:id="rId20"/>
    <p:sldId id="352" r:id="rId21"/>
    <p:sldId id="354" r:id="rId22"/>
    <p:sldId id="257" r:id="rId23"/>
  </p:sldIdLst>
  <p:sldSz cx="12160250" cy="6840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A8B21-D4C9-43F3-9F9A-132B766C9772}" v="38" dt="2020-12-03T14:07:26.828"/>
    <p1510:client id="{68B73DCA-53F0-4696-BA05-04BDEA22D55A}" v="3" dt="2020-12-03T09:47:36.240"/>
    <p1510:client id="{E8EF751C-C080-4F07-A81D-E098B6BC8BF3}" v="389" dt="2020-12-02T16:46:25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son,MS,Michael,TUS2 R" userId="69a474cd-b8b4-4cd4-9de0-9d7d45b1a387" providerId="ADAL" clId="{3AE77B41-89CE-4F19-9D1E-B9A899AA7725}"/>
    <pc:docChg chg="custSel addSld modSld">
      <pc:chgData name="Gibson,MS,Michael,TUS2 R" userId="69a474cd-b8b4-4cd4-9de0-9d7d45b1a387" providerId="ADAL" clId="{3AE77B41-89CE-4F19-9D1E-B9A899AA7725}" dt="2020-11-24T16:46:23.580" v="1024" actId="5793"/>
      <pc:docMkLst>
        <pc:docMk/>
      </pc:docMkLst>
      <pc:sldChg chg="addSp delSp modSp">
        <pc:chgData name="Gibson,MS,Michael,TUS2 R" userId="69a474cd-b8b4-4cd4-9de0-9d7d45b1a387" providerId="ADAL" clId="{3AE77B41-89CE-4F19-9D1E-B9A899AA7725}" dt="2020-11-24T13:46:46.641" v="445"/>
        <pc:sldMkLst>
          <pc:docMk/>
          <pc:sldMk cId="373767126" sldId="287"/>
        </pc:sldMkLst>
        <pc:spChg chg="mod">
          <ac:chgData name="Gibson,MS,Michael,TUS2 R" userId="69a474cd-b8b4-4cd4-9de0-9d7d45b1a387" providerId="ADAL" clId="{3AE77B41-89CE-4F19-9D1E-B9A899AA7725}" dt="2020-11-24T13:33:06.449" v="81" actId="20577"/>
          <ac:spMkLst>
            <pc:docMk/>
            <pc:sldMk cId="373767126" sldId="287"/>
            <ac:spMk id="2" creationId="{751EFF9F-09BC-4ADA-A3FD-8F0C6F706FD4}"/>
          </ac:spMkLst>
        </pc:spChg>
        <pc:spChg chg="mod">
          <ac:chgData name="Gibson,MS,Michael,TUS2 R" userId="69a474cd-b8b4-4cd4-9de0-9d7d45b1a387" providerId="ADAL" clId="{3AE77B41-89CE-4F19-9D1E-B9A899AA7725}" dt="2020-11-24T13:45:22.349" v="443" actId="20577"/>
          <ac:spMkLst>
            <pc:docMk/>
            <pc:sldMk cId="373767126" sldId="287"/>
            <ac:spMk id="3" creationId="{598C743A-2999-4E7F-A3E8-A8E5838A84F8}"/>
          </ac:spMkLst>
        </pc:spChg>
        <pc:spChg chg="del">
          <ac:chgData name="Gibson,MS,Michael,TUS2 R" userId="69a474cd-b8b4-4cd4-9de0-9d7d45b1a387" providerId="ADAL" clId="{3AE77B41-89CE-4F19-9D1E-B9A899AA7725}" dt="2020-11-24T13:32:48.932" v="68" actId="478"/>
          <ac:spMkLst>
            <pc:docMk/>
            <pc:sldMk cId="373767126" sldId="287"/>
            <ac:spMk id="5" creationId="{52191A8B-2C72-B642-ABE7-B032A48B6635}"/>
          </ac:spMkLst>
        </pc:spChg>
        <pc:spChg chg="del">
          <ac:chgData name="Gibson,MS,Michael,TUS2 R" userId="69a474cd-b8b4-4cd4-9de0-9d7d45b1a387" providerId="ADAL" clId="{3AE77B41-89CE-4F19-9D1E-B9A899AA7725}" dt="2020-11-24T13:32:45.269" v="67" actId="478"/>
          <ac:spMkLst>
            <pc:docMk/>
            <pc:sldMk cId="373767126" sldId="287"/>
            <ac:spMk id="6" creationId="{495ED597-E950-DA46-B570-3EC9E0D3FE9D}"/>
          </ac:spMkLst>
        </pc:spChg>
        <pc:graphicFrameChg chg="add del mod">
          <ac:chgData name="Gibson,MS,Michael,TUS2 R" userId="69a474cd-b8b4-4cd4-9de0-9d7d45b1a387" providerId="ADAL" clId="{3AE77B41-89CE-4F19-9D1E-B9A899AA7725}" dt="2020-11-24T13:32:56.522" v="70"/>
          <ac:graphicFrameMkLst>
            <pc:docMk/>
            <pc:sldMk cId="373767126" sldId="287"/>
            <ac:graphicFrameMk id="7" creationId="{30885502-5E10-49D0-BC50-FADEBD5ABF31}"/>
          </ac:graphicFrameMkLst>
        </pc:graphicFrameChg>
        <pc:picChg chg="add mod">
          <ac:chgData name="Gibson,MS,Michael,TUS2 R" userId="69a474cd-b8b4-4cd4-9de0-9d7d45b1a387" providerId="ADAL" clId="{3AE77B41-89CE-4F19-9D1E-B9A899AA7725}" dt="2020-11-24T13:37:58.142" v="86" actId="1076"/>
          <ac:picMkLst>
            <pc:docMk/>
            <pc:sldMk cId="373767126" sldId="287"/>
            <ac:picMk id="9" creationId="{E015B644-171F-4824-81E4-71791F4E5289}"/>
          </ac:picMkLst>
        </pc:picChg>
        <pc:picChg chg="add del">
          <ac:chgData name="Gibson,MS,Michael,TUS2 R" userId="69a474cd-b8b4-4cd4-9de0-9d7d45b1a387" providerId="ADAL" clId="{3AE77B41-89CE-4F19-9D1E-B9A899AA7725}" dt="2020-11-24T13:46:46.641" v="445"/>
          <ac:picMkLst>
            <pc:docMk/>
            <pc:sldMk cId="373767126" sldId="287"/>
            <ac:picMk id="10" creationId="{09A85383-9EE8-4DB5-B81E-32D44BF38485}"/>
          </ac:picMkLst>
        </pc:picChg>
      </pc:sldChg>
      <pc:sldChg chg="delSp modSp">
        <pc:chgData name="Gibson,MS,Michael,TUS2 R" userId="69a474cd-b8b4-4cd4-9de0-9d7d45b1a387" providerId="ADAL" clId="{3AE77B41-89CE-4F19-9D1E-B9A899AA7725}" dt="2020-11-24T13:32:38.494" v="66" actId="478"/>
        <pc:sldMkLst>
          <pc:docMk/>
          <pc:sldMk cId="1377467" sldId="303"/>
        </pc:sldMkLst>
        <pc:spChg chg="mod">
          <ac:chgData name="Gibson,MS,Michael,TUS2 R" userId="69a474cd-b8b4-4cd4-9de0-9d7d45b1a387" providerId="ADAL" clId="{3AE77B41-89CE-4F19-9D1E-B9A899AA7725}" dt="2020-11-24T13:31:52.155" v="29" actId="20577"/>
          <ac:spMkLst>
            <pc:docMk/>
            <pc:sldMk cId="1377467" sldId="303"/>
            <ac:spMk id="2" creationId="{EDBCF253-B1E4-E242-8118-44AF395E4548}"/>
          </ac:spMkLst>
        </pc:spChg>
        <pc:spChg chg="del">
          <ac:chgData name="Gibson,MS,Michael,TUS2 R" userId="69a474cd-b8b4-4cd4-9de0-9d7d45b1a387" providerId="ADAL" clId="{3AE77B41-89CE-4F19-9D1E-B9A899AA7725}" dt="2020-11-24T13:32:34.160" v="65" actId="478"/>
          <ac:spMkLst>
            <pc:docMk/>
            <pc:sldMk cId="1377467" sldId="303"/>
            <ac:spMk id="3" creationId="{8AEB226E-098B-FC40-BFA6-6962E3EB76B3}"/>
          </ac:spMkLst>
        </pc:spChg>
        <pc:spChg chg="del">
          <ac:chgData name="Gibson,MS,Michael,TUS2 R" userId="69a474cd-b8b4-4cd4-9de0-9d7d45b1a387" providerId="ADAL" clId="{3AE77B41-89CE-4F19-9D1E-B9A899AA7725}" dt="2020-11-24T13:32:38.494" v="66" actId="478"/>
          <ac:spMkLst>
            <pc:docMk/>
            <pc:sldMk cId="1377467" sldId="303"/>
            <ac:spMk id="4" creationId="{B3E376FC-69D0-3E4D-988A-699DFE6D6EAE}"/>
          </ac:spMkLst>
        </pc:spChg>
        <pc:spChg chg="mod">
          <ac:chgData name="Gibson,MS,Michael,TUS2 R" userId="69a474cd-b8b4-4cd4-9de0-9d7d45b1a387" providerId="ADAL" clId="{3AE77B41-89CE-4F19-9D1E-B9A899AA7725}" dt="2020-11-24T13:32:29.395" v="64" actId="20577"/>
          <ac:spMkLst>
            <pc:docMk/>
            <pc:sldMk cId="1377467" sldId="303"/>
            <ac:spMk id="6" creationId="{4C4EAD99-332F-7247-AB8F-68068F13A910}"/>
          </ac:spMkLst>
        </pc:spChg>
      </pc:sldChg>
      <pc:sldChg chg="add">
        <pc:chgData name="Gibson,MS,Michael,TUS2 R" userId="69a474cd-b8b4-4cd4-9de0-9d7d45b1a387" providerId="ADAL" clId="{3AE77B41-89CE-4F19-9D1E-B9A899AA7725}" dt="2020-11-24T13:33:00.463" v="71"/>
        <pc:sldMkLst>
          <pc:docMk/>
          <pc:sldMk cId="4047429673" sldId="305"/>
        </pc:sldMkLst>
      </pc:sldChg>
      <pc:sldChg chg="delSp modSp add">
        <pc:chgData name="Gibson,MS,Michael,TUS2 R" userId="69a474cd-b8b4-4cd4-9de0-9d7d45b1a387" providerId="ADAL" clId="{3AE77B41-89CE-4F19-9D1E-B9A899AA7725}" dt="2020-11-24T16:46:23.580" v="1024" actId="5793"/>
        <pc:sldMkLst>
          <pc:docMk/>
          <pc:sldMk cId="1266718251" sldId="306"/>
        </pc:sldMkLst>
        <pc:spChg chg="mod">
          <ac:chgData name="Gibson,MS,Michael,TUS2 R" userId="69a474cd-b8b4-4cd4-9de0-9d7d45b1a387" providerId="ADAL" clId="{3AE77B41-89CE-4F19-9D1E-B9A899AA7725}" dt="2020-11-24T16:26:56.757" v="711" actId="20577"/>
          <ac:spMkLst>
            <pc:docMk/>
            <pc:sldMk cId="1266718251" sldId="306"/>
            <ac:spMk id="2" creationId="{751EFF9F-09BC-4ADA-A3FD-8F0C6F706FD4}"/>
          </ac:spMkLst>
        </pc:spChg>
        <pc:spChg chg="mod">
          <ac:chgData name="Gibson,MS,Michael,TUS2 R" userId="69a474cd-b8b4-4cd4-9de0-9d7d45b1a387" providerId="ADAL" clId="{3AE77B41-89CE-4F19-9D1E-B9A899AA7725}" dt="2020-11-24T16:46:23.580" v="1024" actId="5793"/>
          <ac:spMkLst>
            <pc:docMk/>
            <pc:sldMk cId="1266718251" sldId="306"/>
            <ac:spMk id="3" creationId="{598C743A-2999-4E7F-A3E8-A8E5838A84F8}"/>
          </ac:spMkLst>
        </pc:spChg>
        <pc:picChg chg="del">
          <ac:chgData name="Gibson,MS,Michael,TUS2 R" userId="69a474cd-b8b4-4cd4-9de0-9d7d45b1a387" providerId="ADAL" clId="{3AE77B41-89CE-4F19-9D1E-B9A899AA7725}" dt="2020-11-24T13:57:01.466" v="465" actId="478"/>
          <ac:picMkLst>
            <pc:docMk/>
            <pc:sldMk cId="1266718251" sldId="306"/>
            <ac:picMk id="9" creationId="{E015B644-171F-4824-81E4-71791F4E5289}"/>
          </ac:picMkLst>
        </pc:picChg>
      </pc:sldChg>
      <pc:sldChg chg="delSp modSp add">
        <pc:chgData name="Gibson,MS,Michael,TUS2 R" userId="69a474cd-b8b4-4cd4-9de0-9d7d45b1a387" providerId="ADAL" clId="{3AE77B41-89CE-4F19-9D1E-B9A899AA7725}" dt="2020-11-24T16:25:45.520" v="704" actId="20577"/>
        <pc:sldMkLst>
          <pc:docMk/>
          <pc:sldMk cId="431484288" sldId="307"/>
        </pc:sldMkLst>
        <pc:spChg chg="mod">
          <ac:chgData name="Gibson,MS,Michael,TUS2 R" userId="69a474cd-b8b4-4cd4-9de0-9d7d45b1a387" providerId="ADAL" clId="{3AE77B41-89CE-4F19-9D1E-B9A899AA7725}" dt="2020-11-24T13:58:22.780" v="627" actId="20577"/>
          <ac:spMkLst>
            <pc:docMk/>
            <pc:sldMk cId="431484288" sldId="307"/>
            <ac:spMk id="2" creationId="{751EFF9F-09BC-4ADA-A3FD-8F0C6F706FD4}"/>
          </ac:spMkLst>
        </pc:spChg>
        <pc:spChg chg="mod">
          <ac:chgData name="Gibson,MS,Michael,TUS2 R" userId="69a474cd-b8b4-4cd4-9de0-9d7d45b1a387" providerId="ADAL" clId="{3AE77B41-89CE-4F19-9D1E-B9A899AA7725}" dt="2020-11-24T16:25:45.520" v="704" actId="20577"/>
          <ac:spMkLst>
            <pc:docMk/>
            <pc:sldMk cId="431484288" sldId="307"/>
            <ac:spMk id="3" creationId="{598C743A-2999-4E7F-A3E8-A8E5838A84F8}"/>
          </ac:spMkLst>
        </pc:spChg>
        <pc:picChg chg="del">
          <ac:chgData name="Gibson,MS,Michael,TUS2 R" userId="69a474cd-b8b4-4cd4-9de0-9d7d45b1a387" providerId="ADAL" clId="{3AE77B41-89CE-4F19-9D1E-B9A899AA7725}" dt="2020-11-24T13:58:24.488" v="628" actId="478"/>
          <ac:picMkLst>
            <pc:docMk/>
            <pc:sldMk cId="431484288" sldId="307"/>
            <ac:picMk id="9" creationId="{E015B644-171F-4824-81E4-71791F4E5289}"/>
          </ac:picMkLst>
        </pc:picChg>
      </pc:sldChg>
    </pc:docChg>
  </pc:docChgLst>
  <pc:docChgLst>
    <pc:chgData name="Gibson,MS,Michael,TUS2 R" userId="69a474cd-b8b4-4cd4-9de0-9d7d45b1a387" providerId="ADAL" clId="{E8EF751C-C080-4F07-A81D-E098B6BC8BF3}"/>
    <pc:docChg chg="custSel addSld delSld modSld">
      <pc:chgData name="Gibson,MS,Michael,TUS2 R" userId="69a474cd-b8b4-4cd4-9de0-9d7d45b1a387" providerId="ADAL" clId="{E8EF751C-C080-4F07-A81D-E098B6BC8BF3}" dt="2020-12-02T16:47:44.723" v="1728" actId="20577"/>
      <pc:docMkLst>
        <pc:docMk/>
      </pc:docMkLst>
      <pc:sldChg chg="del">
        <pc:chgData name="Gibson,MS,Michael,TUS2 R" userId="69a474cd-b8b4-4cd4-9de0-9d7d45b1a387" providerId="ADAL" clId="{E8EF751C-C080-4F07-A81D-E098B6BC8BF3}" dt="2020-11-27T15:48:13.463" v="1369" actId="2696"/>
        <pc:sldMkLst>
          <pc:docMk/>
          <pc:sldMk cId="210120070" sldId="262"/>
        </pc:sldMkLst>
      </pc:sldChg>
      <pc:sldChg chg="del">
        <pc:chgData name="Gibson,MS,Michael,TUS2 R" userId="69a474cd-b8b4-4cd4-9de0-9d7d45b1a387" providerId="ADAL" clId="{E8EF751C-C080-4F07-A81D-E098B6BC8BF3}" dt="2020-11-27T15:48:13.486" v="1372" actId="2696"/>
        <pc:sldMkLst>
          <pc:docMk/>
          <pc:sldMk cId="1943737195" sldId="268"/>
        </pc:sldMkLst>
      </pc:sldChg>
      <pc:sldChg chg="del">
        <pc:chgData name="Gibson,MS,Michael,TUS2 R" userId="69a474cd-b8b4-4cd4-9de0-9d7d45b1a387" providerId="ADAL" clId="{E8EF751C-C080-4F07-A81D-E098B6BC8BF3}" dt="2020-11-27T15:48:13.490" v="1373" actId="2696"/>
        <pc:sldMkLst>
          <pc:docMk/>
          <pc:sldMk cId="2808648606" sldId="274"/>
        </pc:sldMkLst>
      </pc:sldChg>
      <pc:sldChg chg="del">
        <pc:chgData name="Gibson,MS,Michael,TUS2 R" userId="69a474cd-b8b4-4cd4-9de0-9d7d45b1a387" providerId="ADAL" clId="{E8EF751C-C080-4F07-A81D-E098B6BC8BF3}" dt="2020-11-27T15:48:13.355" v="1360" actId="2696"/>
        <pc:sldMkLst>
          <pc:docMk/>
          <pc:sldMk cId="1904297202" sldId="278"/>
        </pc:sldMkLst>
      </pc:sldChg>
      <pc:sldChg chg="del">
        <pc:chgData name="Gibson,MS,Michael,TUS2 R" userId="69a474cd-b8b4-4cd4-9de0-9d7d45b1a387" providerId="ADAL" clId="{E8EF751C-C080-4F07-A81D-E098B6BC8BF3}" dt="2020-11-27T15:48:13.386" v="1362" actId="2696"/>
        <pc:sldMkLst>
          <pc:docMk/>
          <pc:sldMk cId="2312785049" sldId="279"/>
        </pc:sldMkLst>
      </pc:sldChg>
      <pc:sldChg chg="del">
        <pc:chgData name="Gibson,MS,Michael,TUS2 R" userId="69a474cd-b8b4-4cd4-9de0-9d7d45b1a387" providerId="ADAL" clId="{E8EF751C-C080-4F07-A81D-E098B6BC8BF3}" dt="2020-11-27T15:48:13.401" v="1363" actId="2696"/>
        <pc:sldMkLst>
          <pc:docMk/>
          <pc:sldMk cId="3285684796" sldId="280"/>
        </pc:sldMkLst>
      </pc:sldChg>
      <pc:sldChg chg="del">
        <pc:chgData name="Gibson,MS,Michael,TUS2 R" userId="69a474cd-b8b4-4cd4-9de0-9d7d45b1a387" providerId="ADAL" clId="{E8EF751C-C080-4F07-A81D-E098B6BC8BF3}" dt="2020-11-27T15:48:13.457" v="1368" actId="2696"/>
        <pc:sldMkLst>
          <pc:docMk/>
          <pc:sldMk cId="2468423265" sldId="281"/>
        </pc:sldMkLst>
      </pc:sldChg>
      <pc:sldChg chg="del">
        <pc:chgData name="Gibson,MS,Michael,TUS2 R" userId="69a474cd-b8b4-4cd4-9de0-9d7d45b1a387" providerId="ADAL" clId="{E8EF751C-C080-4F07-A81D-E098B6BC8BF3}" dt="2020-11-27T15:48:13.450" v="1367" actId="2696"/>
        <pc:sldMkLst>
          <pc:docMk/>
          <pc:sldMk cId="929047639" sldId="283"/>
        </pc:sldMkLst>
      </pc:sldChg>
      <pc:sldChg chg="modSp">
        <pc:chgData name="Gibson,MS,Michael,TUS2 R" userId="69a474cd-b8b4-4cd4-9de0-9d7d45b1a387" providerId="ADAL" clId="{E8EF751C-C080-4F07-A81D-E098B6BC8BF3}" dt="2020-11-27T09:17:04.638" v="653" actId="255"/>
        <pc:sldMkLst>
          <pc:docMk/>
          <pc:sldMk cId="698425737" sldId="288"/>
        </pc:sldMkLst>
        <pc:spChg chg="mod">
          <ac:chgData name="Gibson,MS,Michael,TUS2 R" userId="69a474cd-b8b4-4cd4-9de0-9d7d45b1a387" providerId="ADAL" clId="{E8EF751C-C080-4F07-A81D-E098B6BC8BF3}" dt="2020-11-27T09:17:04.638" v="653" actId="255"/>
          <ac:spMkLst>
            <pc:docMk/>
            <pc:sldMk cId="698425737" sldId="288"/>
            <ac:spMk id="3" creationId="{598C743A-2999-4E7F-A3E8-A8E5838A84F8}"/>
          </ac:spMkLst>
        </pc:spChg>
      </pc:sldChg>
      <pc:sldChg chg="modSp">
        <pc:chgData name="Gibson,MS,Michael,TUS2 R" userId="69a474cd-b8b4-4cd4-9de0-9d7d45b1a387" providerId="ADAL" clId="{E8EF751C-C080-4F07-A81D-E098B6BC8BF3}" dt="2020-11-27T09:16:37.017" v="623" actId="20577"/>
        <pc:sldMkLst>
          <pc:docMk/>
          <pc:sldMk cId="2579552923" sldId="296"/>
        </pc:sldMkLst>
        <pc:spChg chg="mod">
          <ac:chgData name="Gibson,MS,Michael,TUS2 R" userId="69a474cd-b8b4-4cd4-9de0-9d7d45b1a387" providerId="ADAL" clId="{E8EF751C-C080-4F07-A81D-E098B6BC8BF3}" dt="2020-11-27T09:16:37.017" v="623" actId="20577"/>
          <ac:spMkLst>
            <pc:docMk/>
            <pc:sldMk cId="2579552923" sldId="296"/>
            <ac:spMk id="3" creationId="{598C743A-2999-4E7F-A3E8-A8E5838A84F8}"/>
          </ac:spMkLst>
        </pc:spChg>
      </pc:sldChg>
      <pc:sldChg chg="del">
        <pc:chgData name="Gibson,MS,Michael,TUS2 R" userId="69a474cd-b8b4-4cd4-9de0-9d7d45b1a387" providerId="ADAL" clId="{E8EF751C-C080-4F07-A81D-E098B6BC8BF3}" dt="2020-11-27T15:48:13.417" v="1365" actId="2696"/>
        <pc:sldMkLst>
          <pc:docMk/>
          <pc:sldMk cId="2214854403" sldId="297"/>
        </pc:sldMkLst>
      </pc:sldChg>
      <pc:sldChg chg="del">
        <pc:chgData name="Gibson,MS,Michael,TUS2 R" userId="69a474cd-b8b4-4cd4-9de0-9d7d45b1a387" providerId="ADAL" clId="{E8EF751C-C080-4F07-A81D-E098B6BC8BF3}" dt="2020-11-27T15:48:13.424" v="1366" actId="2696"/>
        <pc:sldMkLst>
          <pc:docMk/>
          <pc:sldMk cId="353632247" sldId="298"/>
        </pc:sldMkLst>
      </pc:sldChg>
      <pc:sldChg chg="del">
        <pc:chgData name="Gibson,MS,Michael,TUS2 R" userId="69a474cd-b8b4-4cd4-9de0-9d7d45b1a387" providerId="ADAL" clId="{E8EF751C-C080-4F07-A81D-E098B6BC8BF3}" dt="2020-11-27T15:48:13.409" v="1364" actId="2696"/>
        <pc:sldMkLst>
          <pc:docMk/>
          <pc:sldMk cId="70166434" sldId="299"/>
        </pc:sldMkLst>
      </pc:sldChg>
      <pc:sldChg chg="del">
        <pc:chgData name="Gibson,MS,Michael,TUS2 R" userId="69a474cd-b8b4-4cd4-9de0-9d7d45b1a387" providerId="ADAL" clId="{E8EF751C-C080-4F07-A81D-E098B6BC8BF3}" dt="2020-11-27T15:48:13.480" v="1371" actId="2696"/>
        <pc:sldMkLst>
          <pc:docMk/>
          <pc:sldMk cId="1575341185" sldId="300"/>
        </pc:sldMkLst>
      </pc:sldChg>
      <pc:sldChg chg="del">
        <pc:chgData name="Gibson,MS,Michael,TUS2 R" userId="69a474cd-b8b4-4cd4-9de0-9d7d45b1a387" providerId="ADAL" clId="{E8EF751C-C080-4F07-A81D-E098B6BC8BF3}" dt="2020-11-27T15:48:13.470" v="1370" actId="2696"/>
        <pc:sldMkLst>
          <pc:docMk/>
          <pc:sldMk cId="3720386877" sldId="301"/>
        </pc:sldMkLst>
      </pc:sldChg>
      <pc:sldChg chg="del">
        <pc:chgData name="Gibson,MS,Michael,TUS2 R" userId="69a474cd-b8b4-4cd4-9de0-9d7d45b1a387" providerId="ADAL" clId="{E8EF751C-C080-4F07-A81D-E098B6BC8BF3}" dt="2020-11-27T15:48:13.371" v="1361" actId="2696"/>
        <pc:sldMkLst>
          <pc:docMk/>
          <pc:sldMk cId="3438615987" sldId="304"/>
        </pc:sldMkLst>
      </pc:sldChg>
      <pc:sldChg chg="modSp">
        <pc:chgData name="Gibson,MS,Michael,TUS2 R" userId="69a474cd-b8b4-4cd4-9de0-9d7d45b1a387" providerId="ADAL" clId="{E8EF751C-C080-4F07-A81D-E098B6BC8BF3}" dt="2020-11-27T09:16:26.826" v="618" actId="20577"/>
        <pc:sldMkLst>
          <pc:docMk/>
          <pc:sldMk cId="4047429673" sldId="305"/>
        </pc:sldMkLst>
        <pc:spChg chg="mod">
          <ac:chgData name="Gibson,MS,Michael,TUS2 R" userId="69a474cd-b8b4-4cd4-9de0-9d7d45b1a387" providerId="ADAL" clId="{E8EF751C-C080-4F07-A81D-E098B6BC8BF3}" dt="2020-11-27T09:16:26.826" v="618" actId="20577"/>
          <ac:spMkLst>
            <pc:docMk/>
            <pc:sldMk cId="4047429673" sldId="305"/>
            <ac:spMk id="3" creationId="{598C743A-2999-4E7F-A3E8-A8E5838A84F8}"/>
          </ac:spMkLst>
        </pc:spChg>
      </pc:sldChg>
      <pc:sldChg chg="addSp modSp">
        <pc:chgData name="Gibson,MS,Michael,TUS2 R" userId="69a474cd-b8b4-4cd4-9de0-9d7d45b1a387" providerId="ADAL" clId="{E8EF751C-C080-4F07-A81D-E098B6BC8BF3}" dt="2020-11-27T08:41:15.702" v="11" actId="1076"/>
        <pc:sldMkLst>
          <pc:docMk/>
          <pc:sldMk cId="1266718251" sldId="306"/>
        </pc:sldMkLst>
        <pc:picChg chg="add mod">
          <ac:chgData name="Gibson,MS,Michael,TUS2 R" userId="69a474cd-b8b4-4cd4-9de0-9d7d45b1a387" providerId="ADAL" clId="{E8EF751C-C080-4F07-A81D-E098B6BC8BF3}" dt="2020-11-27T08:41:02.688" v="4" actId="1076"/>
          <ac:picMkLst>
            <pc:docMk/>
            <pc:sldMk cId="1266718251" sldId="306"/>
            <ac:picMk id="8" creationId="{0E0B1A5C-83C2-462A-B1C9-1B78EBCD860E}"/>
          </ac:picMkLst>
        </pc:picChg>
        <pc:picChg chg="add mod">
          <ac:chgData name="Gibson,MS,Michael,TUS2 R" userId="69a474cd-b8b4-4cd4-9de0-9d7d45b1a387" providerId="ADAL" clId="{E8EF751C-C080-4F07-A81D-E098B6BC8BF3}" dt="2020-11-27T08:41:15.702" v="11" actId="1076"/>
          <ac:picMkLst>
            <pc:docMk/>
            <pc:sldMk cId="1266718251" sldId="306"/>
            <ac:picMk id="10" creationId="{9FF5DF04-326F-4205-A6ED-F62B3A9139BA}"/>
          </ac:picMkLst>
        </pc:picChg>
      </pc:sldChg>
      <pc:sldChg chg="modSp">
        <pc:chgData name="Gibson,MS,Michael,TUS2 R" userId="69a474cd-b8b4-4cd4-9de0-9d7d45b1a387" providerId="ADAL" clId="{E8EF751C-C080-4F07-A81D-E098B6BC8BF3}" dt="2020-11-27T15:48:35.427" v="1403" actId="20577"/>
        <pc:sldMkLst>
          <pc:docMk/>
          <pc:sldMk cId="431484288" sldId="307"/>
        </pc:sldMkLst>
        <pc:spChg chg="mod">
          <ac:chgData name="Gibson,MS,Michael,TUS2 R" userId="69a474cd-b8b4-4cd4-9de0-9d7d45b1a387" providerId="ADAL" clId="{E8EF751C-C080-4F07-A81D-E098B6BC8BF3}" dt="2020-11-27T15:48:35.427" v="1403" actId="20577"/>
          <ac:spMkLst>
            <pc:docMk/>
            <pc:sldMk cId="431484288" sldId="307"/>
            <ac:spMk id="19" creationId="{F2194713-BAED-4FDD-BCC1-8C68398AE8E4}"/>
          </ac:spMkLst>
        </pc:spChg>
      </pc:sldChg>
      <pc:sldChg chg="modSp">
        <pc:chgData name="Gibson,MS,Michael,TUS2 R" userId="69a474cd-b8b4-4cd4-9de0-9d7d45b1a387" providerId="ADAL" clId="{E8EF751C-C080-4F07-A81D-E098B6BC8BF3}" dt="2020-11-27T09:16:56.786" v="651" actId="1038"/>
        <pc:sldMkLst>
          <pc:docMk/>
          <pc:sldMk cId="1825947286" sldId="308"/>
        </pc:sldMkLst>
        <pc:spChg chg="mod">
          <ac:chgData name="Gibson,MS,Michael,TUS2 R" userId="69a474cd-b8b4-4cd4-9de0-9d7d45b1a387" providerId="ADAL" clId="{E8EF751C-C080-4F07-A81D-E098B6BC8BF3}" dt="2020-11-27T09:16:48.176" v="632" actId="20577"/>
          <ac:spMkLst>
            <pc:docMk/>
            <pc:sldMk cId="1825947286" sldId="308"/>
            <ac:spMk id="3" creationId="{69F661D6-19BD-40DF-B298-5441335A5613}"/>
          </ac:spMkLst>
        </pc:spChg>
        <pc:spChg chg="mod">
          <ac:chgData name="Gibson,MS,Michael,TUS2 R" userId="69a474cd-b8b4-4cd4-9de0-9d7d45b1a387" providerId="ADAL" clId="{E8EF751C-C080-4F07-A81D-E098B6BC8BF3}" dt="2020-11-27T09:16:56.786" v="651" actId="1038"/>
          <ac:spMkLst>
            <pc:docMk/>
            <pc:sldMk cId="1825947286" sldId="308"/>
            <ac:spMk id="9" creationId="{2AD19A7E-92E7-4661-8C56-89439E3F1A21}"/>
          </ac:spMkLst>
        </pc:spChg>
        <pc:spChg chg="mod">
          <ac:chgData name="Gibson,MS,Michael,TUS2 R" userId="69a474cd-b8b4-4cd4-9de0-9d7d45b1a387" providerId="ADAL" clId="{E8EF751C-C080-4F07-A81D-E098B6BC8BF3}" dt="2020-11-27T09:16:56.786" v="651" actId="1038"/>
          <ac:spMkLst>
            <pc:docMk/>
            <pc:sldMk cId="1825947286" sldId="308"/>
            <ac:spMk id="15" creationId="{42BAC1EB-9857-4EA1-A4E5-67645BE97CD9}"/>
          </ac:spMkLst>
        </pc:spChg>
        <pc:spChg chg="mod">
          <ac:chgData name="Gibson,MS,Michael,TUS2 R" userId="69a474cd-b8b4-4cd4-9de0-9d7d45b1a387" providerId="ADAL" clId="{E8EF751C-C080-4F07-A81D-E098B6BC8BF3}" dt="2020-11-27T09:16:56.786" v="651" actId="1038"/>
          <ac:spMkLst>
            <pc:docMk/>
            <pc:sldMk cId="1825947286" sldId="308"/>
            <ac:spMk id="16" creationId="{0CBC1DDB-C4F8-408B-9F74-E8B21DA53C2F}"/>
          </ac:spMkLst>
        </pc:spChg>
        <pc:spChg chg="mod">
          <ac:chgData name="Gibson,MS,Michael,TUS2 R" userId="69a474cd-b8b4-4cd4-9de0-9d7d45b1a387" providerId="ADAL" clId="{E8EF751C-C080-4F07-A81D-E098B6BC8BF3}" dt="2020-11-27T09:16:56.786" v="651" actId="1038"/>
          <ac:spMkLst>
            <pc:docMk/>
            <pc:sldMk cId="1825947286" sldId="308"/>
            <ac:spMk id="17" creationId="{BAFAB3E5-8300-4004-B708-FE13109AFD2B}"/>
          </ac:spMkLst>
        </pc:spChg>
        <pc:spChg chg="mod">
          <ac:chgData name="Gibson,MS,Michael,TUS2 R" userId="69a474cd-b8b4-4cd4-9de0-9d7d45b1a387" providerId="ADAL" clId="{E8EF751C-C080-4F07-A81D-E098B6BC8BF3}" dt="2020-11-27T09:16:56.786" v="651" actId="1038"/>
          <ac:spMkLst>
            <pc:docMk/>
            <pc:sldMk cId="1825947286" sldId="308"/>
            <ac:spMk id="18" creationId="{27DD6030-66B6-4B8D-8095-379B1B2B7BCF}"/>
          </ac:spMkLst>
        </pc:spChg>
        <pc:cxnChg chg="mod">
          <ac:chgData name="Gibson,MS,Michael,TUS2 R" userId="69a474cd-b8b4-4cd4-9de0-9d7d45b1a387" providerId="ADAL" clId="{E8EF751C-C080-4F07-A81D-E098B6BC8BF3}" dt="2020-11-27T09:16:56.786" v="651" actId="1038"/>
          <ac:cxnSpMkLst>
            <pc:docMk/>
            <pc:sldMk cId="1825947286" sldId="308"/>
            <ac:cxnSpMk id="31" creationId="{0903BE59-81B1-4E75-929B-76433541C64C}"/>
          </ac:cxnSpMkLst>
        </pc:cxnChg>
        <pc:cxnChg chg="mod">
          <ac:chgData name="Gibson,MS,Michael,TUS2 R" userId="69a474cd-b8b4-4cd4-9de0-9d7d45b1a387" providerId="ADAL" clId="{E8EF751C-C080-4F07-A81D-E098B6BC8BF3}" dt="2020-11-27T09:16:56.786" v="651" actId="1038"/>
          <ac:cxnSpMkLst>
            <pc:docMk/>
            <pc:sldMk cId="1825947286" sldId="308"/>
            <ac:cxnSpMk id="32" creationId="{7E258994-8389-4EA8-89E9-B66009FC518D}"/>
          </ac:cxnSpMkLst>
        </pc:cxnChg>
        <pc:cxnChg chg="mod">
          <ac:chgData name="Gibson,MS,Michael,TUS2 R" userId="69a474cd-b8b4-4cd4-9de0-9d7d45b1a387" providerId="ADAL" clId="{E8EF751C-C080-4F07-A81D-E098B6BC8BF3}" dt="2020-11-27T09:16:56.786" v="651" actId="1038"/>
          <ac:cxnSpMkLst>
            <pc:docMk/>
            <pc:sldMk cId="1825947286" sldId="308"/>
            <ac:cxnSpMk id="33" creationId="{661A6ED1-CCE6-4691-BD63-439842A79956}"/>
          </ac:cxnSpMkLst>
        </pc:cxnChg>
        <pc:cxnChg chg="mod">
          <ac:chgData name="Gibson,MS,Michael,TUS2 R" userId="69a474cd-b8b4-4cd4-9de0-9d7d45b1a387" providerId="ADAL" clId="{E8EF751C-C080-4F07-A81D-E098B6BC8BF3}" dt="2020-11-27T09:16:56.786" v="651" actId="1038"/>
          <ac:cxnSpMkLst>
            <pc:docMk/>
            <pc:sldMk cId="1825947286" sldId="308"/>
            <ac:cxnSpMk id="36" creationId="{7112CE94-6CA4-40E3-8E89-98DB3C023E5A}"/>
          </ac:cxnSpMkLst>
        </pc:cxnChg>
      </pc:sldChg>
      <pc:sldChg chg="modSp">
        <pc:chgData name="Gibson,MS,Michael,TUS2 R" userId="69a474cd-b8b4-4cd4-9de0-9d7d45b1a387" providerId="ADAL" clId="{E8EF751C-C080-4F07-A81D-E098B6BC8BF3}" dt="2020-11-27T09:17:13.921" v="665" actId="20577"/>
        <pc:sldMkLst>
          <pc:docMk/>
          <pc:sldMk cId="2279047342" sldId="309"/>
        </pc:sldMkLst>
        <pc:spChg chg="mod">
          <ac:chgData name="Gibson,MS,Michael,TUS2 R" userId="69a474cd-b8b4-4cd4-9de0-9d7d45b1a387" providerId="ADAL" clId="{E8EF751C-C080-4F07-A81D-E098B6BC8BF3}" dt="2020-11-27T09:17:13.921" v="665" actId="20577"/>
          <ac:spMkLst>
            <pc:docMk/>
            <pc:sldMk cId="2279047342" sldId="309"/>
            <ac:spMk id="3" creationId="{E9585DF5-43D5-4598-A1A6-DE0781855716}"/>
          </ac:spMkLst>
        </pc:spChg>
      </pc:sldChg>
      <pc:sldChg chg="modSp add">
        <pc:chgData name="Gibson,MS,Michael,TUS2 R" userId="69a474cd-b8b4-4cd4-9de0-9d7d45b1a387" providerId="ADAL" clId="{E8EF751C-C080-4F07-A81D-E098B6BC8BF3}" dt="2020-11-27T09:23:28.518" v="1045" actId="113"/>
        <pc:sldMkLst>
          <pc:docMk/>
          <pc:sldMk cId="2256544527" sldId="310"/>
        </pc:sldMkLst>
        <pc:spChg chg="mod">
          <ac:chgData name="Gibson,MS,Michael,TUS2 R" userId="69a474cd-b8b4-4cd4-9de0-9d7d45b1a387" providerId="ADAL" clId="{E8EF751C-C080-4F07-A81D-E098B6BC8BF3}" dt="2020-11-27T08:47:26.409" v="32" actId="20577"/>
          <ac:spMkLst>
            <pc:docMk/>
            <pc:sldMk cId="2256544527" sldId="310"/>
            <ac:spMk id="2" creationId="{99ADABF4-8F8A-466F-8756-9D4169CC26C9}"/>
          </ac:spMkLst>
        </pc:spChg>
        <pc:spChg chg="mod">
          <ac:chgData name="Gibson,MS,Michael,TUS2 R" userId="69a474cd-b8b4-4cd4-9de0-9d7d45b1a387" providerId="ADAL" clId="{E8EF751C-C080-4F07-A81D-E098B6BC8BF3}" dt="2020-11-27T09:23:28.518" v="1045" actId="113"/>
          <ac:spMkLst>
            <pc:docMk/>
            <pc:sldMk cId="2256544527" sldId="310"/>
            <ac:spMk id="3" creationId="{E9585DF5-43D5-4598-A1A6-DE0781855716}"/>
          </ac:spMkLst>
        </pc:spChg>
      </pc:sldChg>
      <pc:sldChg chg="delSp modSp add del">
        <pc:chgData name="Gibson,MS,Michael,TUS2 R" userId="69a474cd-b8b4-4cd4-9de0-9d7d45b1a387" providerId="ADAL" clId="{E8EF751C-C080-4F07-A81D-E098B6BC8BF3}" dt="2020-11-27T08:47:19.115" v="23" actId="2696"/>
        <pc:sldMkLst>
          <pc:docMk/>
          <pc:sldMk cId="2413234086" sldId="310"/>
        </pc:sldMkLst>
        <pc:spChg chg="mod">
          <ac:chgData name="Gibson,MS,Michael,TUS2 R" userId="69a474cd-b8b4-4cd4-9de0-9d7d45b1a387" providerId="ADAL" clId="{E8EF751C-C080-4F07-A81D-E098B6BC8BF3}" dt="2020-11-27T08:47:02.456" v="20" actId="20577"/>
          <ac:spMkLst>
            <pc:docMk/>
            <pc:sldMk cId="2413234086" sldId="310"/>
            <ac:spMk id="2" creationId="{00000000-0000-0000-0000-000000000000}"/>
          </ac:spMkLst>
        </pc:spChg>
        <pc:spChg chg="del">
          <ac:chgData name="Gibson,MS,Michael,TUS2 R" userId="69a474cd-b8b4-4cd4-9de0-9d7d45b1a387" providerId="ADAL" clId="{E8EF751C-C080-4F07-A81D-E098B6BC8BF3}" dt="2020-11-27T08:47:05.224" v="21" actId="478"/>
          <ac:spMkLst>
            <pc:docMk/>
            <pc:sldMk cId="2413234086" sldId="310"/>
            <ac:spMk id="8" creationId="{8B266D92-8D52-4082-9E72-E39BDD477650}"/>
          </ac:spMkLst>
        </pc:spChg>
        <pc:spChg chg="del">
          <ac:chgData name="Gibson,MS,Michael,TUS2 R" userId="69a474cd-b8b4-4cd4-9de0-9d7d45b1a387" providerId="ADAL" clId="{E8EF751C-C080-4F07-A81D-E098B6BC8BF3}" dt="2020-11-27T08:47:06.809" v="22" actId="478"/>
          <ac:spMkLst>
            <pc:docMk/>
            <pc:sldMk cId="2413234086" sldId="310"/>
            <ac:spMk id="9" creationId="{CB201454-555F-49B7-810A-C1688DD08943}"/>
          </ac:spMkLst>
        </pc:spChg>
      </pc:sldChg>
      <pc:sldChg chg="add del">
        <pc:chgData name="Gibson,MS,Michael,TUS2 R" userId="69a474cd-b8b4-4cd4-9de0-9d7d45b1a387" providerId="ADAL" clId="{E8EF751C-C080-4F07-A81D-E098B6BC8BF3}" dt="2020-11-27T09:17:54.144" v="678" actId="2696"/>
        <pc:sldMkLst>
          <pc:docMk/>
          <pc:sldMk cId="1684639678" sldId="311"/>
        </pc:sldMkLst>
      </pc:sldChg>
      <pc:sldChg chg="modSp add">
        <pc:chgData name="Gibson,MS,Michael,TUS2 R" userId="69a474cd-b8b4-4cd4-9de0-9d7d45b1a387" providerId="ADAL" clId="{E8EF751C-C080-4F07-A81D-E098B6BC8BF3}" dt="2020-12-02T16:47:44.723" v="1728" actId="20577"/>
        <pc:sldMkLst>
          <pc:docMk/>
          <pc:sldMk cId="1937037729" sldId="311"/>
        </pc:sldMkLst>
        <pc:spChg chg="mod">
          <ac:chgData name="Gibson,MS,Michael,TUS2 R" userId="69a474cd-b8b4-4cd4-9de0-9d7d45b1a387" providerId="ADAL" clId="{E8EF751C-C080-4F07-A81D-E098B6BC8BF3}" dt="2020-11-27T09:18:05.304" v="689" actId="20577"/>
          <ac:spMkLst>
            <pc:docMk/>
            <pc:sldMk cId="1937037729" sldId="311"/>
            <ac:spMk id="2" creationId="{99ADABF4-8F8A-466F-8756-9D4169CC26C9}"/>
          </ac:spMkLst>
        </pc:spChg>
        <pc:spChg chg="mod">
          <ac:chgData name="Gibson,MS,Michael,TUS2 R" userId="69a474cd-b8b4-4cd4-9de0-9d7d45b1a387" providerId="ADAL" clId="{E8EF751C-C080-4F07-A81D-E098B6BC8BF3}" dt="2020-12-02T16:47:44.723" v="1728" actId="20577"/>
          <ac:spMkLst>
            <pc:docMk/>
            <pc:sldMk cId="1937037729" sldId="311"/>
            <ac:spMk id="3" creationId="{E9585DF5-43D5-4598-A1A6-DE0781855716}"/>
          </ac:spMkLst>
        </pc:spChg>
      </pc:sldChg>
      <pc:sldChg chg="modSp add">
        <pc:chgData name="Gibson,MS,Michael,TUS2 R" userId="69a474cd-b8b4-4cd4-9de0-9d7d45b1a387" providerId="ADAL" clId="{E8EF751C-C080-4F07-A81D-E098B6BC8BF3}" dt="2020-11-27T15:47:52.818" v="1359" actId="20577"/>
        <pc:sldMkLst>
          <pc:docMk/>
          <pc:sldMk cId="2923128955" sldId="312"/>
        </pc:sldMkLst>
        <pc:spChg chg="mod">
          <ac:chgData name="Gibson,MS,Michael,TUS2 R" userId="69a474cd-b8b4-4cd4-9de0-9d7d45b1a387" providerId="ADAL" clId="{E8EF751C-C080-4F07-A81D-E098B6BC8BF3}" dt="2020-11-27T15:45:17.786" v="1080" actId="20577"/>
          <ac:spMkLst>
            <pc:docMk/>
            <pc:sldMk cId="2923128955" sldId="312"/>
            <ac:spMk id="2" creationId="{99ADABF4-8F8A-466F-8756-9D4169CC26C9}"/>
          </ac:spMkLst>
        </pc:spChg>
        <pc:spChg chg="mod">
          <ac:chgData name="Gibson,MS,Michael,TUS2 R" userId="69a474cd-b8b4-4cd4-9de0-9d7d45b1a387" providerId="ADAL" clId="{E8EF751C-C080-4F07-A81D-E098B6BC8BF3}" dt="2020-11-27T15:47:52.818" v="1359" actId="20577"/>
          <ac:spMkLst>
            <pc:docMk/>
            <pc:sldMk cId="2923128955" sldId="312"/>
            <ac:spMk id="3" creationId="{E9585DF5-43D5-4598-A1A6-DE0781855716}"/>
          </ac:spMkLst>
        </pc:spChg>
      </pc:sldChg>
    </pc:docChg>
  </pc:docChgLst>
  <pc:docChgLst>
    <pc:chgData name="Manocha,A,Aditya,TUS2 R" userId="S::aditya.manocha@bt.com::91e9aac6-6f0e-4f5b-9049-8cd002f32b24" providerId="AD" clId="Web-{68B73DCA-53F0-4696-BA05-04BDEA22D55A}"/>
    <pc:docChg chg="modSld">
      <pc:chgData name="Manocha,A,Aditya,TUS2 R" userId="S::aditya.manocha@bt.com::91e9aac6-6f0e-4f5b-9049-8cd002f32b24" providerId="AD" clId="Web-{68B73DCA-53F0-4696-BA05-04BDEA22D55A}" dt="2020-12-03T09:47:36.240" v="2" actId="20577"/>
      <pc:docMkLst>
        <pc:docMk/>
      </pc:docMkLst>
      <pc:sldChg chg="modSp">
        <pc:chgData name="Manocha,A,Aditya,TUS2 R" userId="S::aditya.manocha@bt.com::91e9aac6-6f0e-4f5b-9049-8cd002f32b24" providerId="AD" clId="Web-{68B73DCA-53F0-4696-BA05-04BDEA22D55A}" dt="2020-12-03T09:47:36.240" v="2" actId="20577"/>
        <pc:sldMkLst>
          <pc:docMk/>
          <pc:sldMk cId="1377467" sldId="303"/>
        </pc:sldMkLst>
        <pc:spChg chg="mod">
          <ac:chgData name="Manocha,A,Aditya,TUS2 R" userId="S::aditya.manocha@bt.com::91e9aac6-6f0e-4f5b-9049-8cd002f32b24" providerId="AD" clId="Web-{68B73DCA-53F0-4696-BA05-04BDEA22D55A}" dt="2020-12-03T09:47:36.240" v="2" actId="20577"/>
          <ac:spMkLst>
            <pc:docMk/>
            <pc:sldMk cId="1377467" sldId="303"/>
            <ac:spMk id="2" creationId="{EDBCF253-B1E4-E242-8118-44AF395E4548}"/>
          </ac:spMkLst>
        </pc:spChg>
      </pc:sldChg>
    </pc:docChg>
  </pc:docChgLst>
  <pc:docChgLst>
    <pc:chgData name="Gibson,MS,Michael,TUS2 R" userId="S::michael.s.gibson@bt.com::69a474cd-b8b4-4cd4-9de0-9d7d45b1a387" providerId="AD" clId="Web-{43DA8B21-D4C9-43F3-9F9A-132B766C9772}"/>
    <pc:docChg chg="modSld">
      <pc:chgData name="Gibson,MS,Michael,TUS2 R" userId="S::michael.s.gibson@bt.com::69a474cd-b8b4-4cd4-9de0-9d7d45b1a387" providerId="AD" clId="Web-{43DA8B21-D4C9-43F3-9F9A-132B766C9772}" dt="2020-12-03T14:07:26.828" v="35" actId="20577"/>
      <pc:docMkLst>
        <pc:docMk/>
      </pc:docMkLst>
      <pc:sldChg chg="modSp">
        <pc:chgData name="Gibson,MS,Michael,TUS2 R" userId="S::michael.s.gibson@bt.com::69a474cd-b8b4-4cd4-9de0-9d7d45b1a387" providerId="AD" clId="Web-{43DA8B21-D4C9-43F3-9F9A-132B766C9772}" dt="2020-12-03T14:07:26.828" v="35" actId="20577"/>
        <pc:sldMkLst>
          <pc:docMk/>
          <pc:sldMk cId="1377467" sldId="303"/>
        </pc:sldMkLst>
        <pc:spChg chg="mod">
          <ac:chgData name="Gibson,MS,Michael,TUS2 R" userId="S::michael.s.gibson@bt.com::69a474cd-b8b4-4cd4-9de0-9d7d45b1a387" providerId="AD" clId="Web-{43DA8B21-D4C9-43F3-9F9A-132B766C9772}" dt="2020-12-03T14:07:26.828" v="35" actId="20577"/>
          <ac:spMkLst>
            <pc:docMk/>
            <pc:sldMk cId="1377467" sldId="303"/>
            <ac:spMk id="2" creationId="{EDBCF253-B1E4-E242-8118-44AF395E45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9D266EBB-0E58-47B2-8EA8-A694003FD0F2}" type="datetimeFigureOut">
              <a:rPr lang="en-GB" smtClean="0"/>
              <a:pPr/>
              <a:t>15/03/2021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EFC50299-5D49-4341-93C4-E5665476328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3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u="none" strike="noStrike" kern="1200">
                <a:solidFill>
                  <a:schemeClr val="tx1"/>
                </a:solidFill>
                <a:effectLst/>
                <a:ea typeface="+mn-ea"/>
                <a:cs typeface="+mn-cs"/>
              </a:rPr>
              <a:t>Security classification options:</a:t>
            </a:r>
            <a:br>
              <a:rPr lang="en-GB" sz="1200" u="none" strike="noStrike" kern="1200">
                <a:solidFill>
                  <a:schemeClr val="tx1"/>
                </a:solidFill>
                <a:effectLst/>
                <a:ea typeface="+mn-ea"/>
                <a:cs typeface="+mn-cs"/>
              </a:rPr>
            </a:br>
            <a:r>
              <a:rPr lang="en-GB" sz="1200" u="none" strike="noStrike" kern="1200">
                <a:solidFill>
                  <a:schemeClr val="tx1"/>
                </a:solidFill>
                <a:effectLst/>
                <a:ea typeface="+mn-ea"/>
                <a:cs typeface="+mn-cs"/>
              </a:rPr>
              <a:t>– Public</a:t>
            </a:r>
          </a:p>
          <a:p>
            <a:r>
              <a:rPr lang="en-GB" sz="1200" u="none" strike="noStrike" kern="1200">
                <a:solidFill>
                  <a:schemeClr val="tx1"/>
                </a:solidFill>
                <a:effectLst/>
                <a:ea typeface="+mn-ea"/>
                <a:cs typeface="+mn-cs"/>
              </a:rPr>
              <a:t>– Internal</a:t>
            </a:r>
          </a:p>
          <a:p>
            <a:r>
              <a:rPr lang="en-GB" sz="1200" u="none" strike="noStrike" kern="1200">
                <a:solidFill>
                  <a:schemeClr val="tx1"/>
                </a:solidFill>
                <a:effectLst/>
                <a:ea typeface="+mn-ea"/>
                <a:cs typeface="+mn-cs"/>
              </a:rPr>
              <a:t>– Confidential</a:t>
            </a:r>
          </a:p>
          <a:p>
            <a:r>
              <a:rPr lang="en-GB" sz="1200" u="none" strike="noStrike" kern="1200">
                <a:solidFill>
                  <a:schemeClr val="tx1"/>
                </a:solidFill>
                <a:effectLst/>
                <a:ea typeface="+mn-ea"/>
                <a:cs typeface="+mn-cs"/>
              </a:rPr>
              <a:t>– Highly Confidential</a:t>
            </a:r>
          </a:p>
          <a:p>
            <a:br>
              <a:rPr lang="en-GB" sz="1200" u="none" strike="noStrike" kern="1200">
                <a:solidFill>
                  <a:schemeClr val="tx1"/>
                </a:solidFill>
                <a:effectLst/>
                <a:ea typeface="+mn-ea"/>
                <a:cs typeface="+mn-cs"/>
              </a:rPr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50299-5D49-4341-93C4-E5665476328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45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common technique to detect stepping-stones is Watermarking, where a </a:t>
            </a:r>
            <a:r>
              <a:rPr lang="en-GB" dirty="0" err="1"/>
              <a:t>bitstring</a:t>
            </a:r>
            <a:r>
              <a:rPr lang="en-GB" dirty="0"/>
              <a:t> is actively embedded in the first packet stream by altering packet interarrival times. This watermark is then detected in the forwarded packet stream</a:t>
            </a:r>
          </a:p>
          <a:p>
            <a:endParaRPr lang="en-GB" dirty="0"/>
          </a:p>
          <a:p>
            <a:r>
              <a:rPr lang="en-GB" dirty="0"/>
              <a:t>Another popular technique is packet correlation, where similar packets that occur in both streams are matched through their size, timing, and other metadata, and accumulated as evidence of a relay.</a:t>
            </a:r>
          </a:p>
          <a:p>
            <a:endParaRPr lang="en-GB" dirty="0"/>
          </a:p>
          <a:p>
            <a:r>
              <a:rPr lang="en-GB" dirty="0"/>
              <a:t>Furthermore, some methods attempt to measure  excessive round-trip-time in a connection, a characteristic of relayed connections.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692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common technique to detect stepping-stones is Watermarking, where a </a:t>
            </a:r>
            <a:r>
              <a:rPr lang="en-GB" dirty="0" err="1"/>
              <a:t>bitstring</a:t>
            </a:r>
            <a:r>
              <a:rPr lang="en-GB" dirty="0"/>
              <a:t> is actively embedded in the first packet stream by altering packet interarrival times. This watermark is then detected in the forwarded packet stream</a:t>
            </a:r>
          </a:p>
          <a:p>
            <a:endParaRPr lang="en-GB" dirty="0"/>
          </a:p>
          <a:p>
            <a:r>
              <a:rPr lang="en-GB" dirty="0"/>
              <a:t>Another popular technique is packet correlation, where similar packets that occur in both streams are matched through their size, timing, and other metadata, and accumulated as evidence of a relay.</a:t>
            </a:r>
          </a:p>
          <a:p>
            <a:endParaRPr lang="en-GB" dirty="0"/>
          </a:p>
          <a:p>
            <a:r>
              <a:rPr lang="en-GB" dirty="0"/>
              <a:t>Furthermore, some methods attempt to measure  excessive round-trip-time in a connection, a characteristic of relayed connections.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8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common technique to detect stepping-stones is Watermarking, where a </a:t>
            </a:r>
            <a:r>
              <a:rPr lang="en-GB" dirty="0" err="1"/>
              <a:t>bitstring</a:t>
            </a:r>
            <a:r>
              <a:rPr lang="en-GB" dirty="0"/>
              <a:t> is actively embedded in the first packet stream by altering packet interarrival times. This watermark is then detected in the forwarded packet stream</a:t>
            </a:r>
          </a:p>
          <a:p>
            <a:endParaRPr lang="en-GB" dirty="0"/>
          </a:p>
          <a:p>
            <a:r>
              <a:rPr lang="en-GB" dirty="0"/>
              <a:t>Another popular technique is packet correlation, where similar packets that occur in both streams are matched through their size, timing, and other metadata, and accumulated as evidence of a relay.</a:t>
            </a:r>
          </a:p>
          <a:p>
            <a:endParaRPr lang="en-GB" dirty="0"/>
          </a:p>
          <a:p>
            <a:r>
              <a:rPr lang="en-GB" dirty="0"/>
              <a:t>Furthermore, some methods attempt to measure  excessive round-trip-time in a connection, a characteristic of relayed connections.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52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common technique to detect stepping-stones is Watermarking, where a </a:t>
            </a:r>
            <a:r>
              <a:rPr lang="en-GB" dirty="0" err="1"/>
              <a:t>bitstring</a:t>
            </a:r>
            <a:r>
              <a:rPr lang="en-GB" dirty="0"/>
              <a:t> is actively embedded in the first packet stream by altering packet interarrival times. This watermark is then detected in the forwarded packet stream</a:t>
            </a:r>
          </a:p>
          <a:p>
            <a:endParaRPr lang="en-GB" dirty="0"/>
          </a:p>
          <a:p>
            <a:r>
              <a:rPr lang="en-GB" dirty="0"/>
              <a:t>Another popular technique is packet correlation, where similar packets that occur in both streams are matched through their size, timing, and other metadata, and accumulated as evidence of a relay.</a:t>
            </a:r>
          </a:p>
          <a:p>
            <a:endParaRPr lang="en-GB" dirty="0"/>
          </a:p>
          <a:p>
            <a:r>
              <a:rPr lang="en-GB" dirty="0"/>
              <a:t>Furthermore, some methods attempt to measure  excessive round-trip-time in a connection, a characteristic of relayed connections.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4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common technique to detect stepping-stones is Watermarking, where a </a:t>
            </a:r>
            <a:r>
              <a:rPr lang="en-GB" dirty="0" err="1"/>
              <a:t>bitstring</a:t>
            </a:r>
            <a:r>
              <a:rPr lang="en-GB" dirty="0"/>
              <a:t> is actively embedded in the first packet stream by altering packet interarrival times. This watermark is then detected in the forwarded packet stream</a:t>
            </a:r>
          </a:p>
          <a:p>
            <a:endParaRPr lang="en-GB" dirty="0"/>
          </a:p>
          <a:p>
            <a:r>
              <a:rPr lang="en-GB" dirty="0"/>
              <a:t>Another popular technique is packet correlation, where similar packets that occur in both streams are matched through their size, timing, and other metadata, and accumulated as evidence of a relay.</a:t>
            </a:r>
          </a:p>
          <a:p>
            <a:endParaRPr lang="en-GB" dirty="0"/>
          </a:p>
          <a:p>
            <a:r>
              <a:rPr lang="en-GB" dirty="0"/>
              <a:t>Furthermore, some methods attempt to measure  excessive round-trip-time in a connection, a characteristic of relayed connections.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07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common technique to detect stepping-stones is Watermarking, where a </a:t>
            </a:r>
            <a:r>
              <a:rPr lang="en-GB" dirty="0" err="1"/>
              <a:t>bitstring</a:t>
            </a:r>
            <a:r>
              <a:rPr lang="en-GB" dirty="0"/>
              <a:t> is actively embedded in the first packet stream by altering packet interarrival times. This watermark is then detected in the forwarded packet stream</a:t>
            </a:r>
          </a:p>
          <a:p>
            <a:endParaRPr lang="en-GB" dirty="0"/>
          </a:p>
          <a:p>
            <a:r>
              <a:rPr lang="en-GB" dirty="0"/>
              <a:t>Another popular technique is packet correlation, where similar packets that occur in both streams are matched through their size, timing, and other metadata, and accumulated as evidence of a relay.</a:t>
            </a:r>
          </a:p>
          <a:p>
            <a:endParaRPr lang="en-GB" dirty="0"/>
          </a:p>
          <a:p>
            <a:r>
              <a:rPr lang="en-GB" dirty="0"/>
              <a:t>Furthermore, some methods attempt to measure  excessive round-trip-time in a connection, a characteristic of relayed connections.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2A695-33B5-4B30-B9AB-FC7F27A8821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75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E4EA6B-1F4E-1748-9DFB-842B8DC29E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7" b="12444"/>
          <a:stretch/>
        </p:blipFill>
        <p:spPr>
          <a:xfrm>
            <a:off x="0" y="-1"/>
            <a:ext cx="12518818" cy="6840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7665" y="1938445"/>
            <a:ext cx="7081739" cy="1193793"/>
          </a:xfrm>
        </p:spPr>
        <p:txBody>
          <a:bodyPr/>
          <a:lstStyle>
            <a:lvl1pPr algn="l">
              <a:lnSpc>
                <a:spcPct val="85000"/>
              </a:lnSpc>
              <a:defRPr sz="4968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Title slide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C4421-71DD-44B2-B3F2-5C65C035B4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43" y="466353"/>
            <a:ext cx="1001143" cy="990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FFE57-5E03-4A9F-8E0E-56AEDAB9863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61566" y="6318000"/>
            <a:ext cx="7296787" cy="262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4EFC0A-929F-8B4C-A8D5-7D356DE9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+mn-lt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DD46587-7E96-6E44-AA46-A9A4F42A98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7665" y="3350175"/>
            <a:ext cx="5579377" cy="71816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987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3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6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9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2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5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71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24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Date</a:t>
            </a:r>
            <a:endParaRPr lang="en-GB"/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B1627BA0-8196-CA4A-B50C-7CC5B7B01D3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501499" y="6318001"/>
            <a:ext cx="1856248" cy="26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E618AD-EEE3-1B4E-801B-57908FEC0D19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303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665" y="2012950"/>
            <a:ext cx="5633230" cy="3600000"/>
          </a:xfrm>
        </p:spPr>
        <p:txBody>
          <a:bodyPr/>
          <a:lstStyle>
            <a:lvl1pPr>
              <a:defRPr sz="1490"/>
            </a:lvl1pPr>
            <a:lvl2pPr>
              <a:defRPr sz="1490"/>
            </a:lvl2pPr>
            <a:lvl3pPr>
              <a:defRPr sz="1490"/>
            </a:lvl3pPr>
            <a:lvl4pPr>
              <a:defRPr sz="1490"/>
            </a:lvl4pPr>
            <a:lvl5pPr>
              <a:defRPr sz="1490"/>
            </a:lvl5pPr>
            <a:lvl6pPr>
              <a:defRPr sz="1783"/>
            </a:lvl6pPr>
            <a:lvl7pPr>
              <a:defRPr sz="1783"/>
            </a:lvl7pPr>
            <a:lvl8pPr>
              <a:defRPr sz="1783"/>
            </a:lvl8pPr>
            <a:lvl9pPr>
              <a:defRPr sz="17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727" y="2012950"/>
            <a:ext cx="5633230" cy="3600000"/>
          </a:xfrm>
        </p:spPr>
        <p:txBody>
          <a:bodyPr/>
          <a:lstStyle>
            <a:lvl1pPr>
              <a:defRPr sz="1490"/>
            </a:lvl1pPr>
            <a:lvl2pPr>
              <a:defRPr sz="1490"/>
            </a:lvl2pPr>
            <a:lvl3pPr>
              <a:defRPr sz="1490"/>
            </a:lvl3pPr>
            <a:lvl4pPr>
              <a:defRPr sz="1490"/>
            </a:lvl4pPr>
            <a:lvl5pPr>
              <a:defRPr sz="1490"/>
            </a:lvl5pPr>
            <a:lvl6pPr>
              <a:defRPr sz="1783"/>
            </a:lvl6pPr>
            <a:lvl7pPr>
              <a:defRPr sz="1783"/>
            </a:lvl7pPr>
            <a:lvl8pPr>
              <a:defRPr sz="1783"/>
            </a:lvl8pPr>
            <a:lvl9pPr>
              <a:defRPr sz="17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B516AB9-F8AF-884B-97D5-839AB9A4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A3B8D-AD23-5342-9E5E-AFCB705A307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0F82C1-D339-8F45-AEBE-0364CBA581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79F45F-DB97-5D4D-B518-CF0144150AD9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3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665" y="828000"/>
            <a:ext cx="7569988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666" y="2012950"/>
            <a:ext cx="3694683" cy="3600000"/>
          </a:xfrm>
        </p:spPr>
        <p:txBody>
          <a:bodyPr/>
          <a:lstStyle>
            <a:lvl1pPr>
              <a:defRPr sz="1490"/>
            </a:lvl1pPr>
            <a:lvl2pPr>
              <a:defRPr sz="1490"/>
            </a:lvl2pPr>
            <a:lvl3pPr>
              <a:defRPr sz="1490"/>
            </a:lvl3pPr>
            <a:lvl4pPr>
              <a:defRPr sz="1490"/>
            </a:lvl4pPr>
            <a:lvl5pPr>
              <a:defRPr sz="1490"/>
            </a:lvl5pPr>
            <a:lvl6pPr>
              <a:defRPr sz="1783"/>
            </a:lvl6pPr>
            <a:lvl7pPr>
              <a:defRPr sz="1783"/>
            </a:lvl7pPr>
            <a:lvl8pPr>
              <a:defRPr sz="1783"/>
            </a:lvl8pPr>
            <a:lvl9pPr>
              <a:defRPr sz="17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2970" y="2012950"/>
            <a:ext cx="3694683" cy="3600000"/>
          </a:xfrm>
        </p:spPr>
        <p:txBody>
          <a:bodyPr/>
          <a:lstStyle>
            <a:lvl1pPr>
              <a:defRPr sz="1490"/>
            </a:lvl1pPr>
            <a:lvl2pPr>
              <a:defRPr sz="1490"/>
            </a:lvl2pPr>
            <a:lvl3pPr>
              <a:defRPr sz="1490"/>
            </a:lvl3pPr>
            <a:lvl4pPr>
              <a:defRPr sz="1490"/>
            </a:lvl4pPr>
            <a:lvl5pPr>
              <a:defRPr sz="1490"/>
            </a:lvl5pPr>
            <a:lvl6pPr>
              <a:defRPr sz="1783"/>
            </a:lvl6pPr>
            <a:lvl7pPr>
              <a:defRPr sz="1783"/>
            </a:lvl7pPr>
            <a:lvl8pPr>
              <a:defRPr sz="1783"/>
            </a:lvl8pPr>
            <a:lvl9pPr>
              <a:defRPr sz="17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08274" y="2012950"/>
            <a:ext cx="3694683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47A9EFD-9046-B74C-8221-44A8B4B5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C85C5-98C9-F340-AACC-99F93146B92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8972BA-FC02-3C40-942B-024089F90D7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8D417C0-B5BD-7241-BD9C-349CCE3676AE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33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B354AE-7652-4BAF-B8D5-6606531144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80311" y="1"/>
            <a:ext cx="6080311" cy="610258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6410C1F-718E-484A-AF17-8FAC48E8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8F1F1-78F4-414E-A13C-D2CDC2F493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97399-4D34-F141-8F35-1BB5851D494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FA4342F-CAD5-9D45-ADBD-192DADC515DB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80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665" y="2016000"/>
            <a:ext cx="4649650" cy="3600000"/>
          </a:xfrm>
        </p:spPr>
        <p:txBody>
          <a:bodyPr/>
          <a:lstStyle>
            <a:lvl1pPr>
              <a:defRPr sz="1490"/>
            </a:lvl1pPr>
            <a:lvl2pPr>
              <a:defRPr sz="1490"/>
            </a:lvl2pPr>
            <a:lvl3pPr>
              <a:defRPr sz="1490"/>
            </a:lvl3pPr>
            <a:lvl4pPr>
              <a:defRPr sz="1490"/>
            </a:lvl4pPr>
            <a:lvl5pPr>
              <a:defRPr sz="1490"/>
            </a:lvl5pPr>
            <a:lvl6pPr>
              <a:defRPr sz="1783"/>
            </a:lvl6pPr>
            <a:lvl7pPr>
              <a:defRPr sz="1783"/>
            </a:lvl7pPr>
            <a:lvl8pPr>
              <a:defRPr sz="1783"/>
            </a:lvl8pPr>
            <a:lvl9pPr>
              <a:defRPr sz="17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23F891C-6BAF-9541-941C-F1E20C3F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6DEFA-1BEF-6B46-A02F-39786BBDCD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7F56FC-EBA8-344F-A922-4AA3E6B2B8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429A84A-6A61-8148-A97E-E0A771C9A1A3}" type="datetime8">
              <a:rPr lang="en-GB" smtClean="0"/>
              <a:t>15/03/2021 18:48</a:t>
            </a:fld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7964F80-E2FC-6247-AF5F-317852CC82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80124" y="2015999"/>
            <a:ext cx="3040156" cy="205234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205DF93-8587-5340-B9D7-7603C30D36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20280" y="2015999"/>
            <a:ext cx="3040156" cy="205234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825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Portrai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665" y="2016000"/>
            <a:ext cx="4649650" cy="3600000"/>
          </a:xfrm>
        </p:spPr>
        <p:txBody>
          <a:bodyPr/>
          <a:lstStyle>
            <a:lvl1pPr>
              <a:defRPr sz="1490"/>
            </a:lvl1pPr>
            <a:lvl2pPr>
              <a:defRPr sz="1490"/>
            </a:lvl2pPr>
            <a:lvl3pPr>
              <a:defRPr sz="1490"/>
            </a:lvl3pPr>
            <a:lvl4pPr>
              <a:defRPr sz="1490"/>
            </a:lvl4pPr>
            <a:lvl5pPr>
              <a:defRPr sz="1490"/>
            </a:lvl5pPr>
            <a:lvl6pPr>
              <a:defRPr sz="1783"/>
            </a:lvl6pPr>
            <a:lvl7pPr>
              <a:defRPr sz="1783"/>
            </a:lvl7pPr>
            <a:lvl8pPr>
              <a:defRPr sz="1783"/>
            </a:lvl8pPr>
            <a:lvl9pPr>
              <a:defRPr sz="17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35A9AE-09A5-490F-8FA9-56997A9CD8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80311" y="2015999"/>
            <a:ext cx="3040156" cy="408658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8756929E-2779-4685-B9F6-29B8DD163C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20467" y="2015999"/>
            <a:ext cx="3040156" cy="408658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FF3DD65-4A0B-D240-9541-3D719238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0F6CB-95C2-9242-9007-9A88BB8A93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1B82C9-5C57-034B-B299-9689009DC83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E75CCAC-19D0-3F48-87BC-1D380F474897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941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665" y="2016000"/>
            <a:ext cx="4649650" cy="3600000"/>
          </a:xfrm>
        </p:spPr>
        <p:txBody>
          <a:bodyPr/>
          <a:lstStyle>
            <a:lvl1pPr>
              <a:defRPr sz="1490"/>
            </a:lvl1pPr>
            <a:lvl2pPr>
              <a:defRPr sz="1490"/>
            </a:lvl2pPr>
            <a:lvl3pPr>
              <a:defRPr sz="1490"/>
            </a:lvl3pPr>
            <a:lvl4pPr>
              <a:defRPr sz="1490"/>
            </a:lvl4pPr>
            <a:lvl5pPr>
              <a:defRPr sz="1490"/>
            </a:lvl5pPr>
            <a:lvl6pPr>
              <a:defRPr sz="1783"/>
            </a:lvl6pPr>
            <a:lvl7pPr>
              <a:defRPr sz="1783"/>
            </a:lvl7pPr>
            <a:lvl8pPr>
              <a:defRPr sz="1783"/>
            </a:lvl8pPr>
            <a:lvl9pPr>
              <a:defRPr sz="17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F95CA88-6E93-41FD-95E1-3CBCD82500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80311" y="2015999"/>
            <a:ext cx="3040156" cy="408628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465383E4-9B0A-43BD-B164-89BFC7F626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20467" y="2016000"/>
            <a:ext cx="3040156" cy="205234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4BD122D-3F9A-4C09-96ED-16A8A704A6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20467" y="4068342"/>
            <a:ext cx="3040156" cy="2033938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7113D4FE-C9FD-D440-9DF5-E485B502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75438-2D15-5247-8901-EF46DA883F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C635E-0635-9249-8016-5F5139D14B1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6000980E-9E68-CC45-87B7-3ADE4ED86C1B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6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448" y="2016000"/>
            <a:ext cx="4649650" cy="3600000"/>
          </a:xfrm>
        </p:spPr>
        <p:txBody>
          <a:bodyPr/>
          <a:lstStyle>
            <a:lvl1pPr>
              <a:defRPr sz="1490"/>
            </a:lvl1pPr>
            <a:lvl2pPr>
              <a:defRPr sz="1490"/>
            </a:lvl2pPr>
            <a:lvl3pPr>
              <a:defRPr sz="1490"/>
            </a:lvl3pPr>
            <a:lvl4pPr>
              <a:defRPr sz="1490"/>
            </a:lvl4pPr>
            <a:lvl5pPr>
              <a:defRPr sz="1490"/>
            </a:lvl5pPr>
            <a:lvl6pPr>
              <a:defRPr sz="1783"/>
            </a:lvl6pPr>
            <a:lvl7pPr>
              <a:defRPr sz="1783"/>
            </a:lvl7pPr>
            <a:lvl8pPr>
              <a:defRPr sz="1783"/>
            </a:lvl8pPr>
            <a:lvl9pPr>
              <a:defRPr sz="17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19ADD48-2F68-4A7D-B3D5-09506162F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80124" y="2015999"/>
            <a:ext cx="3040156" cy="205234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82FDE75D-1A2E-4FEF-A937-A4B0B83683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20280" y="2015999"/>
            <a:ext cx="3040156" cy="205234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165A44F-D4D9-4418-BCC7-5D6794ADD6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0124" y="4068341"/>
            <a:ext cx="3040156" cy="203424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4E8C0B8-E7AD-48AC-9F2D-D3FAE258D42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20280" y="4068341"/>
            <a:ext cx="3040156" cy="203424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911CBF6-61CF-AE45-9D1D-45F0D905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07934-685E-4245-B833-56D2567B8EF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9EA9E-370C-6F4C-B876-8FAF992E603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708AC9B-99B8-9944-9B50-7FD1B236E8DA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20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448" y="2016000"/>
            <a:ext cx="4649650" cy="3600000"/>
          </a:xfrm>
        </p:spPr>
        <p:txBody>
          <a:bodyPr/>
          <a:lstStyle>
            <a:lvl1pPr>
              <a:defRPr sz="1490"/>
            </a:lvl1pPr>
            <a:lvl2pPr>
              <a:defRPr sz="1490"/>
            </a:lvl2pPr>
            <a:lvl3pPr>
              <a:defRPr sz="1490"/>
            </a:lvl3pPr>
            <a:lvl4pPr>
              <a:defRPr sz="1490"/>
            </a:lvl4pPr>
            <a:lvl5pPr>
              <a:defRPr sz="1490"/>
            </a:lvl5pPr>
            <a:lvl6pPr>
              <a:defRPr sz="1783"/>
            </a:lvl6pPr>
            <a:lvl7pPr>
              <a:defRPr sz="1783"/>
            </a:lvl7pPr>
            <a:lvl8pPr>
              <a:defRPr sz="1783"/>
            </a:lvl8pPr>
            <a:lvl9pPr>
              <a:defRPr sz="17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46C904F7-0F2F-46DC-BA66-0D68CDFECE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79939" y="0"/>
            <a:ext cx="3040156" cy="2016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1CA9665E-123B-4D3C-9EDE-EB2A0CF3CDE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20094" y="0"/>
            <a:ext cx="3040156" cy="2016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4BAC3B3D-2C97-984F-BD8D-5650480C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A536E-BB8E-494C-8E45-044DF9430B4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FC9CA-EB31-3B4B-8FDB-D8DEBFF15ED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9684784-F41D-5C47-AFBB-5C55C938AF8E}" type="datetime8">
              <a:rPr lang="en-GB" smtClean="0"/>
              <a:t>15/03/2021 18:48</a:t>
            </a:fld>
            <a:endParaRPr lang="en-GB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C379B7ED-0A6A-704C-931C-E88E0E2B8F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80124" y="2015999"/>
            <a:ext cx="3040156" cy="205234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7E87C964-DC43-8145-9F43-8D1173C021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20280" y="2015999"/>
            <a:ext cx="3040156" cy="205234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2CEAE3CE-5EB5-4543-8D42-107CBAFDF2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0124" y="4068341"/>
            <a:ext cx="3040156" cy="203424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4C5C70DC-7563-644F-B3B4-A67D7A5FDD9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20280" y="4068341"/>
            <a:ext cx="3040156" cy="203424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760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61A7C17-1FCA-458C-A9D5-EB02358F0E8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1"/>
            <a:ext cx="12160623" cy="6102582"/>
          </a:xfrm>
          <a:solidFill>
            <a:schemeClr val="bg1">
              <a:lumMod val="95000"/>
            </a:schemeClr>
          </a:solidFill>
        </p:spPr>
        <p:txBody>
          <a:bodyPr lIns="108000" tIns="108000"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1F8E359-4E11-0346-8EDA-B01AFB83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7E07E3-ACF6-2E47-A79A-89E873FFEE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10F19-0BB1-D24F-BBBA-1FA75BE50EC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F44B3C-8FDE-F741-A126-60192D727799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67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7C8F708-C845-439A-92CC-54BE77525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476001"/>
            <a:ext cx="12160623" cy="4626581"/>
          </a:xfrm>
          <a:solidFill>
            <a:schemeClr val="bg1">
              <a:lumMod val="95000"/>
            </a:schemeClr>
          </a:solidFill>
        </p:spPr>
        <p:txBody>
          <a:bodyPr lIns="108000" tIns="108000"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756E21D-1E4B-3440-8373-00317E10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B1A90-3574-C34C-81A6-72A232878A5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3B244-CE3E-B64C-B070-DFAB2406950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1368B80-88E0-FE44-80E8-62C3E3F0613E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6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with ima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665" y="2016000"/>
            <a:ext cx="5579377" cy="900000"/>
          </a:xfrm>
        </p:spPr>
        <p:txBody>
          <a:bodyPr/>
          <a:lstStyle>
            <a:lvl1pPr algn="l">
              <a:lnSpc>
                <a:spcPct val="85000"/>
              </a:lnSpc>
              <a:defRPr sz="3179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7665" y="2988001"/>
            <a:ext cx="5579377" cy="71816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384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3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6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9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2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5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71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24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date style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C4421-71DD-44B2-B3F2-5C65C035B4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7" y="345600"/>
            <a:ext cx="1001143" cy="990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FFE57-5E03-4A9F-8E0E-56AEDAB9863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081699" y="6318000"/>
            <a:ext cx="3576654" cy="2628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DDEE7E-2489-464D-B7CA-5828573183EA}"/>
              </a:ext>
            </a:extLst>
          </p:cNvPr>
          <p:cNvSpPr/>
          <p:nvPr userDrawn="1"/>
        </p:nvSpPr>
        <p:spPr>
          <a:xfrm>
            <a:off x="11087626" y="6192000"/>
            <a:ext cx="858397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47" tIns="45424" rIns="90847" bIns="454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788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7BEA481-AFB0-401E-BA9B-EB82B4E16F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80311" y="0"/>
            <a:ext cx="6080311" cy="684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D5D96-F008-F346-901C-B48B035BAB7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E618AD-EEE3-1B4E-801B-57908FEC0D19}" type="datetime8">
              <a:rPr lang="en-GB" smtClean="0"/>
              <a:t>15/03/2021 18:48</a:t>
            </a:fld>
            <a:endParaRPr lang="en-GB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F029A75-5C13-1C42-8DFF-291E48E6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893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larg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7C8F708-C845-439A-92CC-54BE77525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476001"/>
            <a:ext cx="6080311" cy="4626581"/>
          </a:xfrm>
          <a:solidFill>
            <a:schemeClr val="bg1">
              <a:lumMod val="95000"/>
            </a:schemeClr>
          </a:solidFill>
        </p:spPr>
        <p:txBody>
          <a:bodyPr lIns="108000" tIns="108000"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A139E5E-A22B-4F21-B007-3DE51F6481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9939" y="1476001"/>
            <a:ext cx="6080311" cy="4626581"/>
          </a:xfrm>
          <a:solidFill>
            <a:schemeClr val="bg1">
              <a:lumMod val="85000"/>
            </a:schemeClr>
          </a:solidFill>
        </p:spPr>
        <p:txBody>
          <a:bodyPr lIns="108000" tIns="108000"/>
          <a:lstStyle>
            <a:lvl1pPr>
              <a:defRPr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89E0EB-215A-DA44-95C8-18D22008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4B8D3-8F91-2449-928A-5C78907E1D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E27D-8FAE-CE4D-B0B6-876DC20E0F4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43B58A0-310E-1D4F-AD6A-1133D1C8D70F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55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45E0592-16A3-6C47-B3F4-79A4DADC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C3A19-1701-CB41-A94D-A971F4EFFE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8CD5E-6DDE-F843-A2ED-735B3D5D1A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624208-EA8E-EF41-B3CA-D8FA738CCB46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38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396691-2E15-1441-A233-0E4AEF82218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052D3-6940-674E-A3F5-3E2F0C7B04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E87A84-C8C3-3F48-984D-B26B0DA8E6AE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85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6ECA2DA-C317-CB40-89FE-CBD5A23397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60249" cy="68405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D2530A-56F5-44CF-9F8B-0651CCF6D0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23" y="2710800"/>
            <a:ext cx="1438006" cy="142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B30074-3AA9-914C-AD7C-4672820CE5E3}"/>
              </a:ext>
            </a:extLst>
          </p:cNvPr>
          <p:cNvSpPr txBox="1"/>
          <p:nvPr userDrawn="1"/>
        </p:nvSpPr>
        <p:spPr>
          <a:xfrm>
            <a:off x="9868769" y="6316691"/>
            <a:ext cx="2145992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994" b="1" i="0">
                <a:solidFill>
                  <a:schemeClr val="bg1"/>
                </a:solidFill>
                <a:latin typeface="Century Gothic" panose="020B0502020202020204" pitchFamily="34" charset="0"/>
              </a:rPr>
              <a:t>© British Telecommunications plc</a:t>
            </a:r>
          </a:p>
        </p:txBody>
      </p:sp>
    </p:spTree>
    <p:extLst>
      <p:ext uri="{BB962C8B-B14F-4D97-AF65-F5344CB8AC3E}">
        <p14:creationId xmlns:p14="http://schemas.microsoft.com/office/powerpoint/2010/main" val="36957288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large text) (pink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F0A9E4-24A8-CB48-803B-25B8742B5C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0250" cy="68405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CE3314-74F0-4E41-80CD-73C5CBD2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665" y="2016000"/>
            <a:ext cx="7510985" cy="16200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179" b="1" i="0" cap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Divider title style</a:t>
            </a:r>
            <a:endParaRPr lang="en-GB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2CA1E11-109B-8F45-95CA-FE3349CB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8A876C-4EA0-744A-BEC7-D21189BA57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493" y="6228581"/>
            <a:ext cx="474455" cy="47755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1640CA-4122-CC4F-A99D-FEBBD625CE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23656-5DAB-9244-9981-C489DD93EE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DBC1BF-584D-FE4B-992F-538F89A071CE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98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large text)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8D3200-2479-0B46-840C-F1CF4DA777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0249" cy="6840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665" y="2016000"/>
            <a:ext cx="7510985" cy="16200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179" b="1" i="0" cap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Divider title style</a:t>
            </a:r>
            <a:endParaRPr lang="en-GB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CBC731C-682B-904E-A9DA-F41C3474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48D90A-7108-864A-B81A-ED7B0B9A7E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493" y="6228581"/>
            <a:ext cx="474455" cy="47755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66437-3B1E-D34E-87DA-7BD38BD6015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A6355-229F-644E-8DF2-E9BF99A320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46013-5885-5549-B3FC-7917D33D8A52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5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large text) (blu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4E845-0CA1-2443-A045-12080128E4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0250" cy="68405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B9A7C5A-A4E5-084B-874F-1EBE27C1A2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665" y="2016000"/>
            <a:ext cx="7510985" cy="16200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179" b="1" i="0" cap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Divider title style</a:t>
            </a:r>
            <a:endParaRPr lang="en-GB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5AEA2BA-177C-E64B-9837-AABF6BC3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9AB210-B4BE-3745-A764-C8A3F4B799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493" y="6228581"/>
            <a:ext cx="474455" cy="47755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78FAEE-F4E9-0142-8675-03E847BB064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C34E-E31F-A342-A8F8-B80FAE2399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549B9A-C2C2-5E44-B7A4-0454029ABE34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4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small text)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B44951-02CE-404B-AF0F-AF015BE216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60249" cy="6840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48" y="2016000"/>
            <a:ext cx="6437977" cy="324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384" b="1" cap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Divider title style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56448" y="2376000"/>
            <a:ext cx="6437977" cy="1620000"/>
          </a:xfrm>
        </p:spPr>
        <p:txBody>
          <a:bodyPr/>
          <a:lstStyle>
            <a:lvl1pPr>
              <a:lnSpc>
                <a:spcPct val="100000"/>
              </a:lnSpc>
              <a:defRPr sz="2384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8447239-4152-6A49-BAF1-40CFBC71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3FB640-48C0-FC43-83C8-425617B372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493" y="6228581"/>
            <a:ext cx="474455" cy="47755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50BBC-5E59-3442-9F27-0265C1780D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DA4A6-E8B3-2E4C-8A28-6591D11A82C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9B515E-C7B9-B649-80AD-C85073D465B7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11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908DFE-CFFC-0B49-81C8-88E92473B5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60249" cy="6840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48" y="2016000"/>
            <a:ext cx="11445292" cy="2700000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3179" b="1" cap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Divider title style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B4D85-0A02-8543-9160-78A1DEC9DB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493" y="6228581"/>
            <a:ext cx="474455" cy="47755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34659-489A-114F-A446-886EB5E3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506F30-EEB5-3748-B36E-E63A94E9E8C8}" type="datetime8">
              <a:rPr lang="en-GB" smtClean="0"/>
              <a:t>15/03/2021 18:48</a:t>
            </a:fld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561822B-4A7D-5843-9315-1B2402B0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59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E79229F-E4F2-2C46-A797-0DA293D7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1F03D-C4F0-AF4D-AFFF-609C4FF4D6D3}"/>
              </a:ext>
            </a:extLst>
          </p:cNvPr>
          <p:cNvSpPr txBox="1"/>
          <p:nvPr userDrawn="1"/>
        </p:nvSpPr>
        <p:spPr>
          <a:xfrm>
            <a:off x="11538506" y="648564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490" err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7D163-90BB-984D-8414-8F6CC36761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1B4166-45F0-DA42-B193-E60E5144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42AB2C-E8B8-4B42-AD9C-2D3F18E974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066C9A-3A41-1B44-93FE-861B8A9F5FAF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665" y="2012950"/>
            <a:ext cx="4649650" cy="3600000"/>
          </a:xfrm>
        </p:spPr>
        <p:txBody>
          <a:bodyPr/>
          <a:lstStyle>
            <a:lvl1pPr>
              <a:defRPr sz="1490"/>
            </a:lvl1pPr>
            <a:lvl2pPr>
              <a:defRPr sz="1490"/>
            </a:lvl2pPr>
            <a:lvl3pPr>
              <a:defRPr sz="1490"/>
            </a:lvl3pPr>
            <a:lvl4pPr>
              <a:defRPr sz="1490"/>
            </a:lvl4pPr>
            <a:lvl5pPr>
              <a:defRPr sz="1490"/>
            </a:lvl5pPr>
            <a:lvl6pPr>
              <a:defRPr sz="1783"/>
            </a:lvl6pPr>
            <a:lvl7pPr>
              <a:defRPr sz="1783"/>
            </a:lvl7pPr>
            <a:lvl8pPr>
              <a:defRPr sz="1783"/>
            </a:lvl8pPr>
            <a:lvl9pPr>
              <a:defRPr sz="17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6148" y="2012950"/>
            <a:ext cx="4649650" cy="3600000"/>
          </a:xfrm>
        </p:spPr>
        <p:txBody>
          <a:bodyPr/>
          <a:lstStyle>
            <a:lvl1pPr>
              <a:defRPr sz="1490"/>
            </a:lvl1pPr>
            <a:lvl2pPr>
              <a:defRPr sz="1490"/>
            </a:lvl2pPr>
            <a:lvl3pPr>
              <a:defRPr sz="1490"/>
            </a:lvl3pPr>
            <a:lvl4pPr>
              <a:defRPr sz="1490"/>
            </a:lvl4pPr>
            <a:lvl5pPr>
              <a:defRPr sz="1490"/>
            </a:lvl5pPr>
            <a:lvl6pPr>
              <a:defRPr sz="1783"/>
            </a:lvl6pPr>
            <a:lvl7pPr>
              <a:defRPr sz="1783"/>
            </a:lvl7pPr>
            <a:lvl8pPr>
              <a:defRPr sz="1783"/>
            </a:lvl8pPr>
            <a:lvl9pPr>
              <a:defRPr sz="17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E6BEA8B-4829-A743-B35D-07BAABCE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Century Gothic" panose="020B0502020202020204" pitchFamily="34" charset="0"/>
              </a:defRPr>
            </a:lvl1pPr>
          </a:lstStyle>
          <a:p>
            <a:fld id="{0B868178-02AE-42FC-958D-6B8F13B6017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15E6A-12FB-A34C-A8CB-3CFDAF3C1DB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D79FD8-7803-2D4C-886D-C75EF73902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5C0C07E-04C7-C74A-88C5-EFB7A78F13F0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60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665" y="828000"/>
            <a:ext cx="4649650" cy="79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665" y="2016000"/>
            <a:ext cx="4649650" cy="36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7730" y="6318000"/>
            <a:ext cx="7010623" cy="2628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94" b="1">
                <a:solidFill>
                  <a:schemeClr val="accent1"/>
                </a:solidFill>
              </a:defRPr>
            </a:lvl1pPr>
          </a:lstStyle>
          <a:p>
            <a:r>
              <a:rPr lang="en-GB"/>
              <a:t>Security classification. Published version. Owner's name.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666" y="6318000"/>
            <a:ext cx="357665" cy="2628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994" b="0" i="0">
                <a:solidFill>
                  <a:schemeClr val="accent1"/>
                </a:solidFill>
                <a:latin typeface="+mn-lt"/>
              </a:defRPr>
            </a:lvl1pPr>
          </a:lstStyle>
          <a:p>
            <a:pPr algn="l"/>
            <a:fld id="{0B868178-02AE-42FC-958D-6B8F13B60175}" type="slidenum">
              <a:rPr lang="en-GB" smtClean="0"/>
              <a:pPr algn="l"/>
              <a:t>‹Nr.›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E9E1D1-80B4-4737-A902-4D72D8F4317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493" y="6228581"/>
            <a:ext cx="474455" cy="47755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39E60E8-B03D-CF46-B400-1768FAAA8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01499" y="6318001"/>
            <a:ext cx="1856248" cy="2628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994" b="0" i="0" smtClean="0">
                <a:solidFill>
                  <a:schemeClr val="accent1"/>
                </a:solidFill>
                <a:latin typeface="+mn-lt"/>
              </a:defRPr>
            </a:lvl1pPr>
          </a:lstStyle>
          <a:p>
            <a:fld id="{90D222F1-69A6-5842-A2FE-BAB8412F77EB}" type="datetime8">
              <a:rPr lang="en-GB" smtClean="0"/>
              <a:pPr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2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94" r:id="rId3"/>
    <p:sldLayoutId id="2147483651" r:id="rId4"/>
    <p:sldLayoutId id="2147483695" r:id="rId5"/>
    <p:sldLayoutId id="2147483668" r:id="rId6"/>
    <p:sldLayoutId id="2147483674" r:id="rId7"/>
    <p:sldLayoutId id="2147483650" r:id="rId8"/>
    <p:sldLayoutId id="2147483693" r:id="rId9"/>
    <p:sldLayoutId id="2147483652" r:id="rId10"/>
    <p:sldLayoutId id="2147483678" r:id="rId11"/>
    <p:sldLayoutId id="2147483687" r:id="rId12"/>
    <p:sldLayoutId id="2147483679" r:id="rId13"/>
    <p:sldLayoutId id="2147483690" r:id="rId14"/>
    <p:sldLayoutId id="2147483680" r:id="rId15"/>
    <p:sldLayoutId id="2147483681" r:id="rId16"/>
    <p:sldLayoutId id="2147483689" r:id="rId17"/>
    <p:sldLayoutId id="2147483683" r:id="rId18"/>
    <p:sldLayoutId id="2147483691" r:id="rId19"/>
    <p:sldLayoutId id="2147483692" r:id="rId20"/>
    <p:sldLayoutId id="2147483654" r:id="rId21"/>
    <p:sldLayoutId id="2147483655" r:id="rId22"/>
    <p:sldLayoutId id="2147483660" r:id="rId23"/>
  </p:sldLayoutIdLst>
  <p:hf hdr="0"/>
  <p:txStyles>
    <p:titleStyle>
      <a:lvl1pPr algn="l" defTabSz="906185" rtl="0" eaLnBrk="1" latinLnBrk="0" hangingPunct="1">
        <a:spcBef>
          <a:spcPct val="0"/>
        </a:spcBef>
        <a:buNone/>
        <a:defRPr sz="2583" b="1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06185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None/>
        <a:defRPr sz="149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0" indent="0" algn="l" defTabSz="906185" rtl="0" eaLnBrk="1" latinLnBrk="0" hangingPunct="1">
        <a:lnSpc>
          <a:spcPct val="110000"/>
        </a:lnSpc>
        <a:spcBef>
          <a:spcPts val="0"/>
        </a:spcBef>
        <a:spcAft>
          <a:spcPts val="1937"/>
        </a:spcAft>
        <a:buFont typeface="Arial" panose="020B0604020202020204" pitchFamily="34" charset="0"/>
        <a:buNone/>
        <a:defRPr sz="149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78830" indent="-178830" algn="l" defTabSz="906185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–"/>
        <a:defRPr sz="149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357660" indent="-178830" algn="l" defTabSz="906185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&gt;"/>
        <a:defRPr sz="149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536490" indent="-178830" algn="l" defTabSz="906185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–"/>
        <a:defRPr sz="149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492010" indent="-226547" algn="l" defTabSz="9061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82" kern="1200">
          <a:solidFill>
            <a:schemeClr val="tx1"/>
          </a:solidFill>
          <a:latin typeface="+mn-lt"/>
          <a:ea typeface="+mn-ea"/>
          <a:cs typeface="+mn-cs"/>
        </a:defRPr>
      </a:lvl6pPr>
      <a:lvl7pPr marL="2945103" indent="-226547" algn="l" defTabSz="9061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82" kern="1200">
          <a:solidFill>
            <a:schemeClr val="tx1"/>
          </a:solidFill>
          <a:latin typeface="+mn-lt"/>
          <a:ea typeface="+mn-ea"/>
          <a:cs typeface="+mn-cs"/>
        </a:defRPr>
      </a:lvl7pPr>
      <a:lvl8pPr marL="3398195" indent="-226547" algn="l" defTabSz="9061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82" kern="1200">
          <a:solidFill>
            <a:schemeClr val="tx1"/>
          </a:solidFill>
          <a:latin typeface="+mn-lt"/>
          <a:ea typeface="+mn-ea"/>
          <a:cs typeface="+mn-cs"/>
        </a:defRPr>
      </a:lvl8pPr>
      <a:lvl9pPr marL="3851288" indent="-226547" algn="l" defTabSz="9061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85" rtl="0" eaLnBrk="1" latinLnBrk="0" hangingPunct="1">
        <a:defRPr sz="1783" kern="1200">
          <a:solidFill>
            <a:schemeClr val="tx1"/>
          </a:solidFill>
          <a:latin typeface="+mn-lt"/>
          <a:ea typeface="+mn-ea"/>
          <a:cs typeface="+mn-cs"/>
        </a:defRPr>
      </a:lvl1pPr>
      <a:lvl2pPr marL="453093" algn="l" defTabSz="906185" rtl="0" eaLnBrk="1" latinLnBrk="0" hangingPunct="1">
        <a:defRPr sz="1783" kern="1200">
          <a:solidFill>
            <a:schemeClr val="tx1"/>
          </a:solidFill>
          <a:latin typeface="+mn-lt"/>
          <a:ea typeface="+mn-ea"/>
          <a:cs typeface="+mn-cs"/>
        </a:defRPr>
      </a:lvl2pPr>
      <a:lvl3pPr marL="906185" algn="l" defTabSz="906185" rtl="0" eaLnBrk="1" latinLnBrk="0" hangingPunct="1">
        <a:defRPr sz="1783" kern="1200">
          <a:solidFill>
            <a:schemeClr val="tx1"/>
          </a:solidFill>
          <a:latin typeface="+mn-lt"/>
          <a:ea typeface="+mn-ea"/>
          <a:cs typeface="+mn-cs"/>
        </a:defRPr>
      </a:lvl3pPr>
      <a:lvl4pPr marL="1359278" algn="l" defTabSz="906185" rtl="0" eaLnBrk="1" latinLnBrk="0" hangingPunct="1">
        <a:defRPr sz="1783" kern="1200">
          <a:solidFill>
            <a:schemeClr val="tx1"/>
          </a:solidFill>
          <a:latin typeface="+mn-lt"/>
          <a:ea typeface="+mn-ea"/>
          <a:cs typeface="+mn-cs"/>
        </a:defRPr>
      </a:lvl4pPr>
      <a:lvl5pPr marL="1812371" algn="l" defTabSz="906185" rtl="0" eaLnBrk="1" latinLnBrk="0" hangingPunct="1">
        <a:defRPr sz="1783" kern="1200">
          <a:solidFill>
            <a:schemeClr val="tx1"/>
          </a:solidFill>
          <a:latin typeface="+mn-lt"/>
          <a:ea typeface="+mn-ea"/>
          <a:cs typeface="+mn-cs"/>
        </a:defRPr>
      </a:lvl5pPr>
      <a:lvl6pPr marL="2265463" algn="l" defTabSz="906185" rtl="0" eaLnBrk="1" latinLnBrk="0" hangingPunct="1">
        <a:defRPr sz="1783" kern="1200">
          <a:solidFill>
            <a:schemeClr val="tx1"/>
          </a:solidFill>
          <a:latin typeface="+mn-lt"/>
          <a:ea typeface="+mn-ea"/>
          <a:cs typeface="+mn-cs"/>
        </a:defRPr>
      </a:lvl6pPr>
      <a:lvl7pPr marL="2718556" algn="l" defTabSz="906185" rtl="0" eaLnBrk="1" latinLnBrk="0" hangingPunct="1">
        <a:defRPr sz="1783" kern="1200">
          <a:solidFill>
            <a:schemeClr val="tx1"/>
          </a:solidFill>
          <a:latin typeface="+mn-lt"/>
          <a:ea typeface="+mn-ea"/>
          <a:cs typeface="+mn-cs"/>
        </a:defRPr>
      </a:lvl7pPr>
      <a:lvl8pPr marL="3171648" algn="l" defTabSz="906185" rtl="0" eaLnBrk="1" latinLnBrk="0" hangingPunct="1">
        <a:defRPr sz="1783" kern="1200">
          <a:solidFill>
            <a:schemeClr val="tx1"/>
          </a:solidFill>
          <a:latin typeface="+mn-lt"/>
          <a:ea typeface="+mn-ea"/>
          <a:cs typeface="+mn-cs"/>
        </a:defRPr>
      </a:lvl8pPr>
      <a:lvl9pPr marL="3624741" algn="l" defTabSz="906185" rtl="0" eaLnBrk="1" latinLnBrk="0" hangingPunct="1">
        <a:defRPr sz="17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68" userDrawn="1">
          <p15:clr>
            <a:srgbClr val="F26B43"/>
          </p15:clr>
        </p15:guide>
        <p15:guide id="2" pos="225" userDrawn="1">
          <p15:clr>
            <a:srgbClr val="F26B43"/>
          </p15:clr>
        </p15:guide>
        <p15:guide id="3" pos="7435" userDrawn="1">
          <p15:clr>
            <a:srgbClr val="F26B43"/>
          </p15:clr>
        </p15:guide>
        <p15:guide id="4" orient="horz" pos="5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18" Type="http://schemas.openxmlformats.org/officeDocument/2006/relationships/image" Target="../media/image34.png"/><Relationship Id="rId3" Type="http://schemas.openxmlformats.org/officeDocument/2006/relationships/image" Target="../media/image18.gif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19" Type="http://schemas.openxmlformats.org/officeDocument/2006/relationships/image" Target="../media/image35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8.gif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3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gif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37.svg"/><Relationship Id="rId4" Type="http://schemas.openxmlformats.org/officeDocument/2006/relationships/image" Target="../media/image38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F253-B1E4-E242-8118-44AF395E4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665" y="1938445"/>
            <a:ext cx="11253445" cy="1193793"/>
          </a:xfrm>
        </p:spPr>
        <p:txBody>
          <a:bodyPr/>
          <a:lstStyle/>
          <a:p>
            <a:r>
              <a:rPr lang="en-US" sz="4950" dirty="0">
                <a:latin typeface="Century Gothic"/>
              </a:rPr>
              <a:t>Stepping Stone Detection  </a:t>
            </a:r>
            <a:br>
              <a:rPr lang="en-US" sz="4950" dirty="0">
                <a:latin typeface="Century Gothic"/>
              </a:rPr>
            </a:br>
            <a:r>
              <a:rPr lang="en-US" sz="4000" dirty="0">
                <a:latin typeface="Century Gothic"/>
              </a:rPr>
              <a:t>Uncovering the Hidden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41E57-317C-9040-91E9-14B521C8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C4EAD99-332F-7247-AB8F-68068F13A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Michael Gibson</a:t>
            </a:r>
          </a:p>
          <a:p>
            <a:r>
              <a:rPr lang="en-US"/>
              <a:t>Aditya Manocha</a:t>
            </a:r>
          </a:p>
        </p:txBody>
      </p:sp>
    </p:spTree>
    <p:extLst>
      <p:ext uri="{BB962C8B-B14F-4D97-AF65-F5344CB8AC3E}">
        <p14:creationId xmlns:p14="http://schemas.microsoft.com/office/powerpoint/2010/main" val="1377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FF9F-09BC-4ADA-A3FD-8F0C6F70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65" y="828000"/>
            <a:ext cx="10300688" cy="792000"/>
          </a:xfrm>
        </p:spPr>
        <p:txBody>
          <a:bodyPr/>
          <a:lstStyle/>
          <a:p>
            <a:r>
              <a:rPr lang="en-GB"/>
              <a:t>Short-comings with the VM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743A-2999-4E7F-A3E8-A8E5838A8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65" y="1764085"/>
            <a:ext cx="10300688" cy="3600000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/>
              <a:t>Connection size was limited and relatively small compared to real life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/>
              <a:t>Connections terminated after one request and response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/>
              <a:t>Bytes transferred from server back to the client were not very different and were in the range of 600 to 700 bytes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/>
              <a:t>Response times were quick as they were scripted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/>
              <a:t>Flows were compact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484F6-6092-48F5-9928-894E7DA4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2887D-1374-B448-AC97-6A0459CE9D7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General. Version 1.0. Michael &amp; Adi.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791780-49D4-034C-9318-5C6D59F97F5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52C10B8-2B41-7E4C-8757-94ED2AF9697C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42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ABF4-8F8A-466F-8756-9D4169CC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65" y="828000"/>
            <a:ext cx="10300688" cy="792000"/>
          </a:xfrm>
        </p:spPr>
        <p:txBody>
          <a:bodyPr/>
          <a:lstStyle/>
          <a:p>
            <a:r>
              <a:rPr lang="en-GB" dirty="0"/>
              <a:t>Next Steps: Using Ixia vBPS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5DF5-43D5-4598-A1A6-DE078185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65" y="1692077"/>
            <a:ext cx="5722460" cy="360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Will potentially solve the problem of session sizes and durations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Flexibility around generation of more complex application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Custom configuration for request and response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One or more proxies can be deployed between the two Ixia interfaces to create a similar implementation as with the previous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Easy to mix the ground truth stepping stone flows with benign traffic flows not relayed via the proxies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92AE5-BAF4-4C97-9E78-F82BFF3B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360DA-7878-400A-8588-4120A43AAA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General. Version 1.0. Michael &amp; Adi.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93830-3DD9-4795-933B-6128D23C457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FA4342F-CAD5-9D45-ADBD-192DADC515DB}" type="datetime8">
              <a:rPr lang="en-GB" smtClean="0"/>
              <a:t>15/03/2021 18:48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1DD7E2-77EA-4190-ABB3-679AB5BA8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581" y="1764085"/>
            <a:ext cx="572924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4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ABF4-8F8A-466F-8756-9D4169CC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65" y="828000"/>
            <a:ext cx="10300688" cy="792000"/>
          </a:xfrm>
        </p:spPr>
        <p:txBody>
          <a:bodyPr/>
          <a:lstStyle/>
          <a:p>
            <a:r>
              <a:rPr lang="en-GB"/>
              <a:t>End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5DF5-43D5-4598-A1A6-DE078185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65" y="1692077"/>
            <a:ext cx="10300688" cy="360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Generated traffic flow data to be used in a deep-learning framework to detect proxied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Detecting (multiple) relays from a proxy and unusual access to private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Usage of </a:t>
            </a:r>
            <a:r>
              <a:rPr lang="en-GB" sz="1600" b="1" err="1"/>
              <a:t>DeepCorr</a:t>
            </a:r>
            <a:r>
              <a:rPr lang="en-GB" sz="1600"/>
              <a:t> (Nasr et al., 2018), a CNN for detecting correlations in upstream and downstream traffic</a:t>
            </a:r>
          </a:p>
          <a:p>
            <a:pPr marL="464580" lvl="2" indent="-285750">
              <a:buFont typeface="Arial" panose="020B0604020202020204" pitchFamily="34" charset="0"/>
              <a:buChar char="•"/>
            </a:pPr>
            <a:r>
              <a:rPr lang="en-GB" sz="1600"/>
              <a:t>Developed on Tor data, but has been applied to classic stepping stones</a:t>
            </a:r>
          </a:p>
          <a:p>
            <a:pPr marL="464580" lvl="2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 b="1"/>
              <a:t>Data generation suite for different types of applications and 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92AE5-BAF4-4C97-9E78-F82BFF3B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360DA-7878-400A-8588-4120A43AAA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General. Version 1.0. Michael &amp; Adi.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93830-3DD9-4795-933B-6128D23C457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FA4342F-CAD5-9D45-ADBD-192DADC515DB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4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17" y="364373"/>
            <a:ext cx="10488216" cy="1322111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Server-side proxy-detection techniques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02393-FFAD-4674-B173-20ACF59F4BDF}"/>
              </a:ext>
            </a:extLst>
          </p:cNvPr>
          <p:cNvSpPr txBox="1"/>
          <p:nvPr/>
        </p:nvSpPr>
        <p:spPr>
          <a:xfrm>
            <a:off x="928260" y="1148475"/>
            <a:ext cx="5214487" cy="444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GB" sz="1995" dirty="0">
                <a:latin typeface="Trebuchet MS" panose="020B0703020202090204" pitchFamily="34" charset="0"/>
              </a:rPr>
              <a:t>Mostly for benign proxies</a:t>
            </a:r>
          </a:p>
          <a:p>
            <a:pPr marL="342008" indent="-342008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1995" dirty="0">
                <a:latin typeface="Trebuchet MS" panose="020B0703020202090204" pitchFamily="34" charset="0"/>
              </a:rPr>
              <a:t>Header analysis</a:t>
            </a:r>
          </a:p>
          <a:p>
            <a:pPr marL="342008" indent="-342008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1995" dirty="0">
                <a:latin typeface="Trebuchet MS" panose="020B0703020202090204" pitchFamily="34" charset="0"/>
              </a:rPr>
              <a:t>IP/GEO-location info extraction</a:t>
            </a:r>
          </a:p>
          <a:p>
            <a:pPr marL="342008" indent="-342008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1995" dirty="0">
                <a:latin typeface="Trebuchet MS" panose="020B0703020202090204" pitchFamily="34" charset="0"/>
              </a:rPr>
              <a:t>SSL-ciphers</a:t>
            </a:r>
          </a:p>
          <a:p>
            <a:pPr marL="342008" indent="-342008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1995" dirty="0">
                <a:latin typeface="Trebuchet MS" panose="020B0703020202090204" pitchFamily="34" charset="0"/>
              </a:rPr>
              <a:t>Port-distribution/WIMIA test</a:t>
            </a:r>
          </a:p>
          <a:p>
            <a:pPr marL="342008" indent="-342008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1995" dirty="0">
                <a:latin typeface="Trebuchet MS" panose="020B0703020202090204" pitchFamily="34" charset="0"/>
              </a:rPr>
              <a:t>Content watermarking</a:t>
            </a:r>
          </a:p>
          <a:p>
            <a:pPr lvl="1">
              <a:lnSpc>
                <a:spcPct val="200000"/>
              </a:lnSpc>
            </a:pPr>
            <a:endParaRPr lang="en-GB" sz="1995" dirty="0">
              <a:latin typeface="Trebuchet MS" panose="020B070302020209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8523BB-5419-441B-80A7-78731F994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5" y="2470586"/>
            <a:ext cx="5925260" cy="2200811"/>
          </a:xfrm>
          <a:prstGeom prst="rect">
            <a:avLst/>
          </a:prstGeom>
        </p:spPr>
      </p:pic>
      <p:pic>
        <p:nvPicPr>
          <p:cNvPr id="7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06970BE-C53A-45BC-9A60-5D96BDFD9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975" y="6007375"/>
            <a:ext cx="2629709" cy="70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0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17" y="364373"/>
            <a:ext cx="10488216" cy="1322111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Stepping-stone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02393-FFAD-4674-B173-20ACF59F4BDF}"/>
              </a:ext>
            </a:extLst>
          </p:cNvPr>
          <p:cNvSpPr txBox="1"/>
          <p:nvPr/>
        </p:nvSpPr>
        <p:spPr>
          <a:xfrm>
            <a:off x="531061" y="1313247"/>
            <a:ext cx="5214487" cy="567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GB" sz="1995" dirty="0">
                <a:latin typeface="Trebuchet MS" panose="020B0703020202090204" pitchFamily="34" charset="0"/>
              </a:rPr>
              <a:t>Most common techniques:</a:t>
            </a:r>
          </a:p>
          <a:p>
            <a:pPr marL="342008" indent="-342008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995" dirty="0">
                <a:latin typeface="Trebuchet MS" panose="020B0703020202090204" pitchFamily="34" charset="0"/>
              </a:rPr>
              <a:t>Watermarking</a:t>
            </a:r>
          </a:p>
          <a:p>
            <a:pPr>
              <a:lnSpc>
                <a:spcPct val="250000"/>
              </a:lnSpc>
            </a:pPr>
            <a:endParaRPr lang="en-GB" sz="1995" dirty="0">
              <a:latin typeface="Trebuchet MS" panose="020B0703020202090204" pitchFamily="34" charset="0"/>
            </a:endParaRPr>
          </a:p>
          <a:p>
            <a:pPr marL="342008" indent="-342008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995" dirty="0">
                <a:latin typeface="Trebuchet MS" panose="020B0703020202090204" pitchFamily="34" charset="0"/>
              </a:rPr>
              <a:t>Packet correlation</a:t>
            </a:r>
          </a:p>
          <a:p>
            <a:pPr marL="342008" indent="-342008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GB" sz="1596" dirty="0">
              <a:latin typeface="Trebuchet MS" panose="020B0703020202090204" pitchFamily="34" charset="0"/>
            </a:endParaRPr>
          </a:p>
          <a:p>
            <a:pPr marL="342008" indent="-342008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RTT-based</a:t>
            </a:r>
            <a:endParaRPr lang="en-GB" sz="2800" dirty="0">
              <a:latin typeface="Trebuchet MS" panose="020B0703020202090204" pitchFamily="34" charset="0"/>
            </a:endParaRPr>
          </a:p>
          <a:p>
            <a:pPr marL="342008" indent="-342008">
              <a:lnSpc>
                <a:spcPct val="200000"/>
              </a:lnSpc>
              <a:buFont typeface="Wingdings" pitchFamily="2" charset="2"/>
              <a:buChar char="§"/>
            </a:pPr>
            <a:endParaRPr lang="en-GB" sz="1995" dirty="0">
              <a:latin typeface="Trebuchet MS" panose="020B0703020202090204" pitchFamily="34" charset="0"/>
            </a:endParaRPr>
          </a:p>
          <a:p>
            <a:pPr lvl="1">
              <a:lnSpc>
                <a:spcPct val="200000"/>
              </a:lnSpc>
            </a:pPr>
            <a:endParaRPr lang="en-GB" sz="1995" dirty="0">
              <a:latin typeface="Trebuchet MS" panose="020B0703020202090204" pitchFamily="34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4E36F03-0869-46FD-B841-44D30B05E0C7}"/>
              </a:ext>
            </a:extLst>
          </p:cNvPr>
          <p:cNvGrpSpPr/>
          <p:nvPr/>
        </p:nvGrpSpPr>
        <p:grpSpPr>
          <a:xfrm>
            <a:off x="4586512" y="1391687"/>
            <a:ext cx="5766042" cy="1810999"/>
            <a:chOff x="3097201" y="4463145"/>
            <a:chExt cx="5090866" cy="1338834"/>
          </a:xfrm>
        </p:grpSpPr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0AEF2AA9-3FB7-486D-B170-9210FA1D1E54}"/>
                </a:ext>
              </a:extLst>
            </p:cNvPr>
            <p:cNvCxnSpPr/>
            <p:nvPr/>
          </p:nvCxnSpPr>
          <p:spPr>
            <a:xfrm>
              <a:off x="3097201" y="4616637"/>
              <a:ext cx="429707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2237C1E3-988D-4A21-A3AC-8D03DA84B148}"/>
                </a:ext>
              </a:extLst>
            </p:cNvPr>
            <p:cNvCxnSpPr/>
            <p:nvPr/>
          </p:nvCxnSpPr>
          <p:spPr>
            <a:xfrm>
              <a:off x="3097201" y="5650258"/>
              <a:ext cx="429707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D355BA0-9909-422B-AC4A-5BF9F7C217DF}"/>
                </a:ext>
              </a:extLst>
            </p:cNvPr>
            <p:cNvSpPr/>
            <p:nvPr/>
          </p:nvSpPr>
          <p:spPr>
            <a:xfrm>
              <a:off x="3648212" y="4585761"/>
              <a:ext cx="66582" cy="61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5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393666A-7B32-401C-8010-05E90CCEE3CF}"/>
                </a:ext>
              </a:extLst>
            </p:cNvPr>
            <p:cNvSpPr/>
            <p:nvPr/>
          </p:nvSpPr>
          <p:spPr>
            <a:xfrm>
              <a:off x="3890468" y="5618257"/>
              <a:ext cx="66582" cy="61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5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DD1FAB4-55EE-4005-BD0B-3D3A25C89D0C}"/>
                </a:ext>
              </a:extLst>
            </p:cNvPr>
            <p:cNvSpPr/>
            <p:nvPr/>
          </p:nvSpPr>
          <p:spPr>
            <a:xfrm>
              <a:off x="4583109" y="4585760"/>
              <a:ext cx="66582" cy="61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5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C728765-7C31-4E97-AE80-0A4D597426DB}"/>
                </a:ext>
              </a:extLst>
            </p:cNvPr>
            <p:cNvSpPr/>
            <p:nvPr/>
          </p:nvSpPr>
          <p:spPr>
            <a:xfrm>
              <a:off x="4769243" y="5621882"/>
              <a:ext cx="66582" cy="61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5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17F519D-A0D4-4A4B-9344-EF04BEEBDADE}"/>
                </a:ext>
              </a:extLst>
            </p:cNvPr>
            <p:cNvSpPr/>
            <p:nvPr/>
          </p:nvSpPr>
          <p:spPr>
            <a:xfrm>
              <a:off x="4808348" y="4585759"/>
              <a:ext cx="66582" cy="61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5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7E5D264-A240-4194-AC09-3FA1C24A3524}"/>
                </a:ext>
              </a:extLst>
            </p:cNvPr>
            <p:cNvSpPr/>
            <p:nvPr/>
          </p:nvSpPr>
          <p:spPr>
            <a:xfrm>
              <a:off x="4462933" y="5620756"/>
              <a:ext cx="66582" cy="61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5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74AE6746-4F8A-4299-B21C-D61EA5AFA02C}"/>
                </a:ext>
              </a:extLst>
            </p:cNvPr>
            <p:cNvSpPr/>
            <p:nvPr/>
          </p:nvSpPr>
          <p:spPr>
            <a:xfrm>
              <a:off x="5516191" y="4585759"/>
              <a:ext cx="66582" cy="61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5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F9E2261D-92F6-4BE8-9DC5-79EB29A6B956}"/>
                </a:ext>
              </a:extLst>
            </p:cNvPr>
            <p:cNvSpPr/>
            <p:nvPr/>
          </p:nvSpPr>
          <p:spPr>
            <a:xfrm>
              <a:off x="5775450" y="5620755"/>
              <a:ext cx="66582" cy="61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5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A1BEDEA-AEB1-453C-8645-13B52D95134D}"/>
                </a:ext>
              </a:extLst>
            </p:cNvPr>
            <p:cNvSpPr/>
            <p:nvPr/>
          </p:nvSpPr>
          <p:spPr>
            <a:xfrm>
              <a:off x="6304622" y="4585758"/>
              <a:ext cx="66582" cy="61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5"/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A0797CBC-DDBD-418C-941F-6D1C082BE00A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>
              <a:off x="3681504" y="4647513"/>
              <a:ext cx="242255" cy="970744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19AB441D-EEA1-41C2-A1DF-2B8CC17C7F2D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4616400" y="4647511"/>
              <a:ext cx="186134" cy="97437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17646566-F1C6-4F60-92CE-DA2A06CFCD28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>
              <a:off x="5549482" y="4647511"/>
              <a:ext cx="259259" cy="973244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D527DF55-0247-4D48-87FE-DB08A739BF5C}"/>
                </a:ext>
              </a:extLst>
            </p:cNvPr>
            <p:cNvSpPr txBox="1"/>
            <p:nvPr/>
          </p:nvSpPr>
          <p:spPr>
            <a:xfrm>
              <a:off x="7467854" y="4463145"/>
              <a:ext cx="719793" cy="306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96" dirty="0"/>
                <a:t>Flow 1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2F4B6C5B-3FB4-48C1-9896-D10C3644DD19}"/>
                </a:ext>
              </a:extLst>
            </p:cNvPr>
            <p:cNvSpPr txBox="1"/>
            <p:nvPr/>
          </p:nvSpPr>
          <p:spPr>
            <a:xfrm>
              <a:off x="7468274" y="5495644"/>
              <a:ext cx="719793" cy="306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96" dirty="0"/>
                <a:t>Flow 2</a:t>
              </a:r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BE21EFB3-02F1-488D-9F0E-1F87CA669D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9"/>
          <a:stretch/>
        </p:blipFill>
        <p:spPr>
          <a:xfrm>
            <a:off x="4660777" y="3863116"/>
            <a:ext cx="6375758" cy="2037727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74DEF99B-4B21-4B51-BFFB-89BFB4BF9CD1}"/>
              </a:ext>
            </a:extLst>
          </p:cNvPr>
          <p:cNvSpPr txBox="1"/>
          <p:nvPr/>
        </p:nvSpPr>
        <p:spPr>
          <a:xfrm>
            <a:off x="3894060" y="3951789"/>
            <a:ext cx="815256" cy="414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96" dirty="0"/>
              <a:t>Flow 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6AC084B-9E6F-4459-9963-5B1F19A74973}"/>
              </a:ext>
            </a:extLst>
          </p:cNvPr>
          <p:cNvSpPr txBox="1"/>
          <p:nvPr/>
        </p:nvSpPr>
        <p:spPr>
          <a:xfrm>
            <a:off x="3890255" y="5285454"/>
            <a:ext cx="815256" cy="414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96" dirty="0"/>
              <a:t>Flow 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9833EEF-5B0D-4C40-82DF-B11363733308}"/>
              </a:ext>
            </a:extLst>
          </p:cNvPr>
          <p:cNvSpPr txBox="1"/>
          <p:nvPr/>
        </p:nvSpPr>
        <p:spPr>
          <a:xfrm>
            <a:off x="3869078" y="4836063"/>
            <a:ext cx="815256" cy="414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96" dirty="0"/>
              <a:t>Flow 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2C9C8ED-2C3E-4D08-B6E3-3CCCA162B967}"/>
              </a:ext>
            </a:extLst>
          </p:cNvPr>
          <p:cNvSpPr txBox="1"/>
          <p:nvPr/>
        </p:nvSpPr>
        <p:spPr>
          <a:xfrm>
            <a:off x="3890255" y="4393926"/>
            <a:ext cx="815256" cy="41437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396" dirty="0"/>
              <a:t>Flow 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F88E7BB-40B3-4CAE-9734-024C822C01B7}"/>
              </a:ext>
            </a:extLst>
          </p:cNvPr>
          <p:cNvSpPr/>
          <p:nvPr/>
        </p:nvSpPr>
        <p:spPr>
          <a:xfrm>
            <a:off x="3931648" y="3939440"/>
            <a:ext cx="654864" cy="31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5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615FE03-AE69-4C28-B141-7B48D5A0F67D}"/>
              </a:ext>
            </a:extLst>
          </p:cNvPr>
          <p:cNvSpPr/>
          <p:nvPr/>
        </p:nvSpPr>
        <p:spPr>
          <a:xfrm>
            <a:off x="3917128" y="4800936"/>
            <a:ext cx="654864" cy="31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5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71504BE-C2D9-4472-988A-1B3F10F8A22A}"/>
              </a:ext>
            </a:extLst>
          </p:cNvPr>
          <p:cNvSpPr/>
          <p:nvPr/>
        </p:nvSpPr>
        <p:spPr>
          <a:xfrm>
            <a:off x="3931648" y="4401268"/>
            <a:ext cx="654864" cy="3164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5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62D91C5-F8C0-4E7D-ABF9-AE2F20648325}"/>
              </a:ext>
            </a:extLst>
          </p:cNvPr>
          <p:cNvSpPr/>
          <p:nvPr/>
        </p:nvSpPr>
        <p:spPr>
          <a:xfrm>
            <a:off x="3917128" y="5262764"/>
            <a:ext cx="654864" cy="3164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5"/>
          </a:p>
        </p:txBody>
      </p:sp>
      <p:pic>
        <p:nvPicPr>
          <p:cNvPr id="44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87F1AE6-2191-4F43-AA42-CA49417A3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975" y="6007375"/>
            <a:ext cx="2629709" cy="70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56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17" y="364373"/>
            <a:ext cx="10488216" cy="1322111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Stepping-stone detection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6C767DD4-5BD7-4ECF-BFE3-3654BA263C18}"/>
              </a:ext>
            </a:extLst>
          </p:cNvPr>
          <p:cNvSpPr txBox="1"/>
          <p:nvPr/>
        </p:nvSpPr>
        <p:spPr>
          <a:xfrm>
            <a:off x="7555185" y="1973033"/>
            <a:ext cx="3244325" cy="345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Trebuchet MS" panose="020B0703020202090204" pitchFamily="34" charset="0"/>
              </a:rPr>
              <a:t>Designed for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rebuchet MS" panose="020B070302020209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rebuchet MS" panose="020B0703020202090204" pitchFamily="34" charset="0"/>
              </a:rPr>
              <a:t>Individual connections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rebuchet MS" panose="020B070302020209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rebuchet MS" panose="020B0703020202090204" pitchFamily="34" charset="0"/>
              </a:rPr>
              <a:t>robustness against evasion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rebuchet MS" panose="020B070302020209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rebuchet MS" panose="020B0703020202090204" pitchFamily="34" charset="0"/>
              </a:rPr>
              <a:t>full packet capture</a:t>
            </a:r>
          </a:p>
          <a:p>
            <a:pPr>
              <a:lnSpc>
                <a:spcPct val="150000"/>
              </a:lnSpc>
            </a:pPr>
            <a:endParaRPr lang="en-GB" dirty="0">
              <a:latin typeface="Trebuchet MS" panose="020B0703020202090204" pitchFamily="34" charset="0"/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7EFB747C-F5DC-4332-9B15-DD36042286F0}"/>
              </a:ext>
            </a:extLst>
          </p:cNvPr>
          <p:cNvSpPr txBox="1"/>
          <p:nvPr/>
        </p:nvSpPr>
        <p:spPr>
          <a:xfrm>
            <a:off x="1567125" y="1161483"/>
            <a:ext cx="5214487" cy="567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GB" sz="1995" dirty="0">
                <a:latin typeface="Trebuchet MS" panose="020B0703020202090204" pitchFamily="34" charset="0"/>
              </a:rPr>
              <a:t>Most common techniques:</a:t>
            </a:r>
          </a:p>
          <a:p>
            <a:pPr marL="342008" indent="-342008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995" dirty="0">
                <a:latin typeface="Trebuchet MS" panose="020B0703020202090204" pitchFamily="34" charset="0"/>
              </a:rPr>
              <a:t>Watermarking</a:t>
            </a:r>
          </a:p>
          <a:p>
            <a:pPr>
              <a:lnSpc>
                <a:spcPct val="250000"/>
              </a:lnSpc>
            </a:pPr>
            <a:endParaRPr lang="en-GB" sz="1995" dirty="0">
              <a:latin typeface="Trebuchet MS" panose="020B0703020202090204" pitchFamily="34" charset="0"/>
            </a:endParaRPr>
          </a:p>
          <a:p>
            <a:pPr marL="342008" indent="-342008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995" dirty="0">
                <a:latin typeface="Trebuchet MS" panose="020B0703020202090204" pitchFamily="34" charset="0"/>
              </a:rPr>
              <a:t>Packet correlation</a:t>
            </a:r>
          </a:p>
          <a:p>
            <a:pPr marL="342008" indent="-342008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GB" sz="1596" dirty="0">
              <a:latin typeface="Trebuchet MS" panose="020B0703020202090204" pitchFamily="34" charset="0"/>
            </a:endParaRPr>
          </a:p>
          <a:p>
            <a:pPr marL="342008" indent="-342008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703020202090204" pitchFamily="34" charset="0"/>
              </a:rPr>
              <a:t>RTT-based</a:t>
            </a:r>
            <a:endParaRPr lang="en-GB" sz="2800" dirty="0">
              <a:latin typeface="Trebuchet MS" panose="020B0703020202090204" pitchFamily="34" charset="0"/>
            </a:endParaRPr>
          </a:p>
          <a:p>
            <a:pPr marL="342008" indent="-342008">
              <a:lnSpc>
                <a:spcPct val="200000"/>
              </a:lnSpc>
              <a:buFont typeface="Wingdings" pitchFamily="2" charset="2"/>
              <a:buChar char="§"/>
            </a:pPr>
            <a:endParaRPr lang="en-GB" sz="1995" dirty="0">
              <a:latin typeface="Trebuchet MS" panose="020B0703020202090204" pitchFamily="34" charset="0"/>
            </a:endParaRPr>
          </a:p>
          <a:p>
            <a:pPr lvl="1">
              <a:lnSpc>
                <a:spcPct val="200000"/>
              </a:lnSpc>
            </a:pPr>
            <a:endParaRPr lang="en-GB" sz="1995" dirty="0">
              <a:latin typeface="Trebuchet MS" panose="020B0703020202090204" pitchFamily="34" charset="0"/>
            </a:endParaRPr>
          </a:p>
        </p:txBody>
      </p:sp>
      <p:pic>
        <p:nvPicPr>
          <p:cNvPr id="29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343A170-27C8-463A-9C9D-6B6A7B37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975" y="6007375"/>
            <a:ext cx="2629709" cy="70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7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17" y="364373"/>
            <a:ext cx="10488216" cy="1322111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Potentially suitable techniques</a:t>
            </a: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E4D087-DB70-48EF-8583-F531882D7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975" y="6007375"/>
            <a:ext cx="2629709" cy="7061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402393-FFAD-4674-B173-20ACF59F4BDF}"/>
              </a:ext>
            </a:extLst>
          </p:cNvPr>
          <p:cNvSpPr txBox="1"/>
          <p:nvPr/>
        </p:nvSpPr>
        <p:spPr>
          <a:xfrm>
            <a:off x="501805" y="1313247"/>
            <a:ext cx="5330824" cy="4822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995" dirty="0">
                <a:latin typeface="Trebuchet MS" panose="020B0703020202090204" pitchFamily="34" charset="0"/>
              </a:rPr>
              <a:t>Identifying exact packet-content matches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GB" sz="1995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95" dirty="0">
                <a:latin typeface="Trebuchet MS" panose="020B0703020202090204" pitchFamily="34" charset="0"/>
              </a:rPr>
              <a:t>Statistical tests on the similarities of total incoming and outgoing stream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Average byte per 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Average byte per hour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Time-correlation in activity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95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95" dirty="0">
                <a:latin typeface="Trebuchet MS" panose="020B0703020202090204" pitchFamily="34" charset="0"/>
              </a:rPr>
              <a:t>Port entropy anomalies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95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95" dirty="0">
                <a:latin typeface="Trebuchet MS" panose="020B0703020202090204" pitchFamily="34" charset="0"/>
              </a:rPr>
              <a:t>Training a correlation LSTM/CNN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95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95" dirty="0">
              <a:latin typeface="Trebuchet MS" panose="020B0703020202090204" pitchFamily="34" charset="0"/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AD4984D-3B08-4717-AF62-D31390FC00E3}"/>
              </a:ext>
            </a:extLst>
          </p:cNvPr>
          <p:cNvGrpSpPr/>
          <p:nvPr/>
        </p:nvGrpSpPr>
        <p:grpSpPr>
          <a:xfrm>
            <a:off x="6968312" y="2720429"/>
            <a:ext cx="4418071" cy="2602997"/>
            <a:chOff x="335397" y="1568538"/>
            <a:chExt cx="10755576" cy="5210993"/>
          </a:xfrm>
        </p:grpSpPr>
        <p:pic>
          <p:nvPicPr>
            <p:cNvPr id="31" name="Grafik 30" descr="Monitor">
              <a:extLst>
                <a:ext uri="{FF2B5EF4-FFF2-40B4-BE49-F238E27FC236}">
                  <a16:creationId xmlns:a16="http://schemas.microsoft.com/office/drawing/2014/main" id="{69E92735-DD3F-4022-AD68-F64116B0B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09201" y="4522479"/>
              <a:ext cx="914400" cy="914400"/>
            </a:xfrm>
            <a:prstGeom prst="rect">
              <a:avLst/>
            </a:prstGeom>
          </p:spPr>
        </p:pic>
        <p:pic>
          <p:nvPicPr>
            <p:cNvPr id="33" name="Grafik 32" descr="Monitor">
              <a:extLst>
                <a:ext uri="{FF2B5EF4-FFF2-40B4-BE49-F238E27FC236}">
                  <a16:creationId xmlns:a16="http://schemas.microsoft.com/office/drawing/2014/main" id="{47131CA9-FE2B-40FA-BE22-848CC8495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03681" y="1568538"/>
              <a:ext cx="914400" cy="914400"/>
            </a:xfrm>
            <a:prstGeom prst="rect">
              <a:avLst/>
            </a:prstGeom>
          </p:spPr>
        </p:pic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234F8112-DB06-4924-A818-73DE570C7C99}"/>
                </a:ext>
              </a:extLst>
            </p:cNvPr>
            <p:cNvCxnSpPr>
              <a:cxnSpLocks/>
            </p:cNvCxnSpPr>
            <p:nvPr/>
          </p:nvCxnSpPr>
          <p:spPr>
            <a:xfrm>
              <a:off x="1419225" y="2692329"/>
              <a:ext cx="4045177" cy="18516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7106EB34-7D2F-486A-A153-153C34699E38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57" y="3659836"/>
              <a:ext cx="4351346" cy="10654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D045094B-7BA6-4392-B18D-62DF7CA6E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" y="4966427"/>
              <a:ext cx="4486152" cy="4057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953844D0-AB9A-493D-A3A0-1E870852A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027" y="5120735"/>
              <a:ext cx="4340974" cy="13924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43" name="Grafik 42" descr="Teufelsgesicht mit einfarbiger Füllung">
              <a:extLst>
                <a:ext uri="{FF2B5EF4-FFF2-40B4-BE49-F238E27FC236}">
                  <a16:creationId xmlns:a16="http://schemas.microsoft.com/office/drawing/2014/main" id="{15589931-485F-44F3-806C-001864E20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49605" y="3710887"/>
              <a:ext cx="914400" cy="914400"/>
            </a:xfrm>
            <a:prstGeom prst="rect">
              <a:avLst/>
            </a:prstGeom>
          </p:spPr>
        </p:pic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415673F3-7AF4-4A01-AF89-497DFFA3B6CE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6446002" y="2025738"/>
              <a:ext cx="3157679" cy="24762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A2B9C7F8-30BE-4386-AD59-79CC41968A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1203" y="2231390"/>
              <a:ext cx="3220481" cy="24802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90685F59-5BBA-456E-9CB2-2504F9B62792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6423601" y="3765237"/>
              <a:ext cx="3646281" cy="12144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6E075FEC-5210-4953-8224-91AFDD1EF667}"/>
                </a:ext>
              </a:extLst>
            </p:cNvPr>
            <p:cNvCxnSpPr>
              <a:cxnSpLocks/>
            </p:cNvCxnSpPr>
            <p:nvPr/>
          </p:nvCxnSpPr>
          <p:spPr>
            <a:xfrm>
              <a:off x="5606529" y="4914953"/>
              <a:ext cx="687296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50" name="Grafik 49" descr="Monitor">
              <a:extLst>
                <a:ext uri="{FF2B5EF4-FFF2-40B4-BE49-F238E27FC236}">
                  <a16:creationId xmlns:a16="http://schemas.microsoft.com/office/drawing/2014/main" id="{ED6681AB-B0DD-4614-B9B2-634249D1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60881" y="3310455"/>
              <a:ext cx="914400" cy="914400"/>
            </a:xfrm>
            <a:prstGeom prst="rect">
              <a:avLst/>
            </a:prstGeom>
          </p:spPr>
        </p:pic>
        <p:pic>
          <p:nvPicPr>
            <p:cNvPr id="52" name="Grafik 51" descr="Monitor">
              <a:extLst>
                <a:ext uri="{FF2B5EF4-FFF2-40B4-BE49-F238E27FC236}">
                  <a16:creationId xmlns:a16="http://schemas.microsoft.com/office/drawing/2014/main" id="{0AB7E34E-FE4A-40AD-8F41-3DD3189EE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76573" y="4914953"/>
              <a:ext cx="914400" cy="914400"/>
            </a:xfrm>
            <a:prstGeom prst="rect">
              <a:avLst/>
            </a:prstGeom>
          </p:spPr>
        </p:pic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7CD098F8-6AF8-45B4-BF17-1209D8160EE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" y="4642443"/>
              <a:ext cx="4675434" cy="1921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B70DC877-1523-422E-A8EE-FD6091AE11BC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6490801" y="5168820"/>
              <a:ext cx="3685772" cy="2033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7D4CD6C2-3A4A-4DDA-A5AF-6EDCA029EBFD}"/>
                </a:ext>
              </a:extLst>
            </p:cNvPr>
            <p:cNvCxnSpPr>
              <a:cxnSpLocks/>
            </p:cNvCxnSpPr>
            <p:nvPr/>
          </p:nvCxnSpPr>
          <p:spPr>
            <a:xfrm>
              <a:off x="6423601" y="5077441"/>
              <a:ext cx="3730573" cy="1076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56" name="Grafik 55" descr="Schachtel">
              <a:extLst>
                <a:ext uri="{FF2B5EF4-FFF2-40B4-BE49-F238E27FC236}">
                  <a16:creationId xmlns:a16="http://schemas.microsoft.com/office/drawing/2014/main" id="{DA56E0B9-55BD-4D64-94E4-7729E5D01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70316" y="2789970"/>
              <a:ext cx="484536" cy="484536"/>
            </a:xfrm>
            <a:prstGeom prst="rect">
              <a:avLst/>
            </a:prstGeom>
          </p:spPr>
        </p:pic>
        <p:pic>
          <p:nvPicPr>
            <p:cNvPr id="57" name="Grafik 56" descr="Schachtel">
              <a:extLst>
                <a:ext uri="{FF2B5EF4-FFF2-40B4-BE49-F238E27FC236}">
                  <a16:creationId xmlns:a16="http://schemas.microsoft.com/office/drawing/2014/main" id="{9A2FFC2B-3ED0-4C28-9838-737F80BE5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37922" y="3290456"/>
              <a:ext cx="484536" cy="484536"/>
            </a:xfrm>
            <a:prstGeom prst="rect">
              <a:avLst/>
            </a:prstGeom>
          </p:spPr>
        </p:pic>
        <p:pic>
          <p:nvPicPr>
            <p:cNvPr id="58" name="Grafik 57" descr="Schachtel">
              <a:extLst>
                <a:ext uri="{FF2B5EF4-FFF2-40B4-BE49-F238E27FC236}">
                  <a16:creationId xmlns:a16="http://schemas.microsoft.com/office/drawing/2014/main" id="{08919A67-9BDC-4224-A2CA-B96C35EB1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73175" y="3862224"/>
              <a:ext cx="484536" cy="484536"/>
            </a:xfrm>
            <a:prstGeom prst="rect">
              <a:avLst/>
            </a:prstGeom>
          </p:spPr>
        </p:pic>
        <p:pic>
          <p:nvPicPr>
            <p:cNvPr id="59" name="Grafik 58" descr="Schachtel">
              <a:extLst>
                <a:ext uri="{FF2B5EF4-FFF2-40B4-BE49-F238E27FC236}">
                  <a16:creationId xmlns:a16="http://schemas.microsoft.com/office/drawing/2014/main" id="{81AF6ABC-E6AB-4688-802F-437B8CB6C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617380" y="2384153"/>
              <a:ext cx="484536" cy="484536"/>
            </a:xfrm>
            <a:prstGeom prst="rect">
              <a:avLst/>
            </a:prstGeom>
          </p:spPr>
        </p:pic>
        <p:pic>
          <p:nvPicPr>
            <p:cNvPr id="60" name="Grafik 59" descr="Schachtel">
              <a:extLst>
                <a:ext uri="{FF2B5EF4-FFF2-40B4-BE49-F238E27FC236}">
                  <a16:creationId xmlns:a16="http://schemas.microsoft.com/office/drawing/2014/main" id="{C315060B-CFD9-4E09-9590-505225AF7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88887" y="2253953"/>
              <a:ext cx="484536" cy="484536"/>
            </a:xfrm>
            <a:prstGeom prst="rect">
              <a:avLst/>
            </a:prstGeom>
          </p:spPr>
        </p:pic>
        <p:pic>
          <p:nvPicPr>
            <p:cNvPr id="61" name="Grafik 60" descr="Schachtel">
              <a:extLst>
                <a:ext uri="{FF2B5EF4-FFF2-40B4-BE49-F238E27FC236}">
                  <a16:creationId xmlns:a16="http://schemas.microsoft.com/office/drawing/2014/main" id="{BF1F8C73-451E-4480-8803-7A508EE07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22216" y="1802035"/>
              <a:ext cx="484536" cy="484536"/>
            </a:xfrm>
            <a:prstGeom prst="rect">
              <a:avLst/>
            </a:prstGeom>
          </p:spPr>
        </p:pic>
        <p:pic>
          <p:nvPicPr>
            <p:cNvPr id="62" name="Grafik 61" descr="Schachtel">
              <a:extLst>
                <a:ext uri="{FF2B5EF4-FFF2-40B4-BE49-F238E27FC236}">
                  <a16:creationId xmlns:a16="http://schemas.microsoft.com/office/drawing/2014/main" id="{B2083AB7-BF5C-436E-8E27-05DEE2E91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793151" y="2608227"/>
              <a:ext cx="484536" cy="484536"/>
            </a:xfrm>
            <a:prstGeom prst="rect">
              <a:avLst/>
            </a:prstGeom>
          </p:spPr>
        </p:pic>
        <p:pic>
          <p:nvPicPr>
            <p:cNvPr id="63" name="Grafik 62" descr="Schachtel">
              <a:extLst>
                <a:ext uri="{FF2B5EF4-FFF2-40B4-BE49-F238E27FC236}">
                  <a16:creationId xmlns:a16="http://schemas.microsoft.com/office/drawing/2014/main" id="{AFD30A46-D9AE-4F0C-8BA8-5F2F76447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55959" y="3021662"/>
              <a:ext cx="484536" cy="484536"/>
            </a:xfrm>
            <a:prstGeom prst="rect">
              <a:avLst/>
            </a:prstGeom>
          </p:spPr>
        </p:pic>
        <p:pic>
          <p:nvPicPr>
            <p:cNvPr id="64" name="Grafik 63" descr="Schachtel">
              <a:extLst>
                <a:ext uri="{FF2B5EF4-FFF2-40B4-BE49-F238E27FC236}">
                  <a16:creationId xmlns:a16="http://schemas.microsoft.com/office/drawing/2014/main" id="{87C13E71-358E-4350-B976-725DF7A8F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84732" y="3566389"/>
              <a:ext cx="484536" cy="484536"/>
            </a:xfrm>
            <a:prstGeom prst="rect">
              <a:avLst/>
            </a:prstGeom>
          </p:spPr>
        </p:pic>
        <p:pic>
          <p:nvPicPr>
            <p:cNvPr id="65" name="Grafik 64" descr="Monitor">
              <a:extLst>
                <a:ext uri="{FF2B5EF4-FFF2-40B4-BE49-F238E27FC236}">
                  <a16:creationId xmlns:a16="http://schemas.microsoft.com/office/drawing/2014/main" id="{50B8A33A-0F93-4D83-B846-DD3910072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3450" y="2482938"/>
              <a:ext cx="399075" cy="399075"/>
            </a:xfrm>
            <a:prstGeom prst="rect">
              <a:avLst/>
            </a:prstGeom>
          </p:spPr>
        </p:pic>
        <p:pic>
          <p:nvPicPr>
            <p:cNvPr id="66" name="Grafik 65" descr="Monitor">
              <a:extLst>
                <a:ext uri="{FF2B5EF4-FFF2-40B4-BE49-F238E27FC236}">
                  <a16:creationId xmlns:a16="http://schemas.microsoft.com/office/drawing/2014/main" id="{6031AE60-2A35-4198-99CE-3646AD747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7672" y="3366162"/>
              <a:ext cx="399075" cy="399075"/>
            </a:xfrm>
            <a:prstGeom prst="rect">
              <a:avLst/>
            </a:prstGeom>
          </p:spPr>
        </p:pic>
        <p:pic>
          <p:nvPicPr>
            <p:cNvPr id="67" name="Grafik 66" descr="Monitor">
              <a:extLst>
                <a:ext uri="{FF2B5EF4-FFF2-40B4-BE49-F238E27FC236}">
                  <a16:creationId xmlns:a16="http://schemas.microsoft.com/office/drawing/2014/main" id="{240EC57B-9091-4A05-AFD1-0C22EEBF8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397" y="4387114"/>
              <a:ext cx="399075" cy="399075"/>
            </a:xfrm>
            <a:prstGeom prst="rect">
              <a:avLst/>
            </a:prstGeom>
          </p:spPr>
        </p:pic>
        <p:pic>
          <p:nvPicPr>
            <p:cNvPr id="68" name="Grafik 67" descr="Monitor">
              <a:extLst>
                <a:ext uri="{FF2B5EF4-FFF2-40B4-BE49-F238E27FC236}">
                  <a16:creationId xmlns:a16="http://schemas.microsoft.com/office/drawing/2014/main" id="{48305CB9-928F-4704-B91F-46C54F7B0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4934" y="5172615"/>
              <a:ext cx="399075" cy="399075"/>
            </a:xfrm>
            <a:prstGeom prst="rect">
              <a:avLst/>
            </a:prstGeom>
          </p:spPr>
        </p:pic>
        <p:pic>
          <p:nvPicPr>
            <p:cNvPr id="69" name="Grafik 68" descr="Monitor">
              <a:extLst>
                <a:ext uri="{FF2B5EF4-FFF2-40B4-BE49-F238E27FC236}">
                  <a16:creationId xmlns:a16="http://schemas.microsoft.com/office/drawing/2014/main" id="{1DA88669-AEC7-4A63-A03A-C69465BA0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182" y="6380456"/>
              <a:ext cx="399075" cy="399075"/>
            </a:xfrm>
            <a:prstGeom prst="rect">
              <a:avLst/>
            </a:prstGeom>
          </p:spPr>
        </p:pic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6CBEE03-64C8-4EC4-8AC7-EF23F1B4B0C1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7985867" y="2389193"/>
            <a:ext cx="692760" cy="941366"/>
          </a:xfrm>
          <a:prstGeom prst="straightConnector1">
            <a:avLst/>
          </a:prstGeom>
          <a:ln w="22225" cmpd="sng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62A9D5AE-B034-43E0-8B47-3A8582E63476}"/>
              </a:ext>
            </a:extLst>
          </p:cNvPr>
          <p:cNvCxnSpPr>
            <a:cxnSpLocks/>
          </p:cNvCxnSpPr>
          <p:nvPr/>
        </p:nvCxnSpPr>
        <p:spPr>
          <a:xfrm flipH="1" flipV="1">
            <a:off x="8985524" y="2400838"/>
            <a:ext cx="610306" cy="1344626"/>
          </a:xfrm>
          <a:prstGeom prst="straightConnector1">
            <a:avLst/>
          </a:prstGeom>
          <a:ln w="22225" cmpd="sng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DDE4BF20-5769-4974-B069-A0A2D8EF4A61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9335557" y="2022647"/>
            <a:ext cx="1174104" cy="860934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D50ABD52-A97B-4312-A664-E278D3A3731D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7229410" y="2281561"/>
            <a:ext cx="1183230" cy="1725682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fik 108" descr="Schachtel">
            <a:extLst>
              <a:ext uri="{FF2B5EF4-FFF2-40B4-BE49-F238E27FC236}">
                <a16:creationId xmlns:a16="http://schemas.microsoft.com/office/drawing/2014/main" id="{23835200-B6D2-433B-B8AE-637D53E38A8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9893" y="4007243"/>
            <a:ext cx="199033" cy="242036"/>
          </a:xfrm>
          <a:prstGeom prst="rect">
            <a:avLst/>
          </a:prstGeom>
        </p:spPr>
      </p:pic>
      <p:pic>
        <p:nvPicPr>
          <p:cNvPr id="19" name="Grafik 18" descr="Server Silhouette">
            <a:extLst>
              <a:ext uri="{FF2B5EF4-FFF2-40B4-BE49-F238E27FC236}">
                <a16:creationId xmlns:a16="http://schemas.microsoft.com/office/drawing/2014/main" id="{CF073B21-6639-4AC9-92DA-2D3347873C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21157" y="15654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28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17" y="364373"/>
            <a:ext cx="10488216" cy="1322111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Potentially suitable techniques</a:t>
            </a: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E4D087-DB70-48EF-8583-F531882D7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348" y="5900843"/>
            <a:ext cx="2629709" cy="7061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402393-FFAD-4674-B173-20ACF59F4BDF}"/>
              </a:ext>
            </a:extLst>
          </p:cNvPr>
          <p:cNvSpPr txBox="1"/>
          <p:nvPr/>
        </p:nvSpPr>
        <p:spPr>
          <a:xfrm>
            <a:off x="501805" y="1313247"/>
            <a:ext cx="5330824" cy="4822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995" dirty="0">
                <a:latin typeface="Trebuchet MS" panose="020B0703020202090204" pitchFamily="34" charset="0"/>
              </a:rPr>
              <a:t>Identifying exact packet-content matches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GB" sz="1995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95" dirty="0">
                <a:latin typeface="Trebuchet MS" panose="020B0703020202090204" pitchFamily="34" charset="0"/>
              </a:rPr>
              <a:t>Statistical tests on the similarities of total incoming and outgoing stream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Average byte per 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Average byte per hour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Time-correlation in activity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95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95" dirty="0">
                <a:latin typeface="Trebuchet MS" panose="020B0703020202090204" pitchFamily="34" charset="0"/>
              </a:rPr>
              <a:t>Port entropy anomalies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95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95" dirty="0">
                <a:latin typeface="Trebuchet MS" panose="020B0703020202090204" pitchFamily="34" charset="0"/>
              </a:rPr>
              <a:t>Training a correlation LSTM/CNN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95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95" dirty="0">
              <a:latin typeface="Trebuchet MS" panose="020B0703020202090204" pitchFamily="34" charset="0"/>
            </a:endParaRP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7DC59B20-F75D-4C04-BBA1-E57176D8FCC8}"/>
              </a:ext>
            </a:extLst>
          </p:cNvPr>
          <p:cNvGrpSpPr/>
          <p:nvPr/>
        </p:nvGrpSpPr>
        <p:grpSpPr>
          <a:xfrm>
            <a:off x="6409841" y="3744452"/>
            <a:ext cx="3583459" cy="2034568"/>
            <a:chOff x="335397" y="1568538"/>
            <a:chExt cx="10755576" cy="5210993"/>
          </a:xfrm>
        </p:grpSpPr>
        <p:pic>
          <p:nvPicPr>
            <p:cNvPr id="71" name="Grafik 70" descr="Monitor">
              <a:extLst>
                <a:ext uri="{FF2B5EF4-FFF2-40B4-BE49-F238E27FC236}">
                  <a16:creationId xmlns:a16="http://schemas.microsoft.com/office/drawing/2014/main" id="{2E6FBBFD-1BBB-4052-BD68-8A16ED0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09201" y="4522479"/>
              <a:ext cx="914400" cy="914400"/>
            </a:xfrm>
            <a:prstGeom prst="rect">
              <a:avLst/>
            </a:prstGeom>
          </p:spPr>
        </p:pic>
        <p:pic>
          <p:nvPicPr>
            <p:cNvPr id="72" name="Grafik 71" descr="Monitor">
              <a:extLst>
                <a:ext uri="{FF2B5EF4-FFF2-40B4-BE49-F238E27FC236}">
                  <a16:creationId xmlns:a16="http://schemas.microsoft.com/office/drawing/2014/main" id="{12B14A4E-49A0-4578-8C10-58A60560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03681" y="1568538"/>
              <a:ext cx="914400" cy="914400"/>
            </a:xfrm>
            <a:prstGeom prst="rect">
              <a:avLst/>
            </a:prstGeom>
          </p:spPr>
        </p:pic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8FECA614-5430-4686-8E6B-2008060629A6}"/>
                </a:ext>
              </a:extLst>
            </p:cNvPr>
            <p:cNvCxnSpPr>
              <a:cxnSpLocks/>
            </p:cNvCxnSpPr>
            <p:nvPr/>
          </p:nvCxnSpPr>
          <p:spPr>
            <a:xfrm>
              <a:off x="1419225" y="2692329"/>
              <a:ext cx="4045177" cy="18516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3FA7FF88-C8C1-48AA-8FA4-99D018370928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57" y="3659836"/>
              <a:ext cx="4351346" cy="10654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272DAD75-E5B4-45BF-BBE4-996DA4D73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" y="4966427"/>
              <a:ext cx="4486152" cy="4057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2CDA2884-669C-4D18-91FE-EB3FC512B6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027" y="5120735"/>
              <a:ext cx="4340974" cy="13924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77" name="Grafik 76" descr="Teufelsgesicht mit einfarbiger Füllung">
              <a:extLst>
                <a:ext uri="{FF2B5EF4-FFF2-40B4-BE49-F238E27FC236}">
                  <a16:creationId xmlns:a16="http://schemas.microsoft.com/office/drawing/2014/main" id="{1B255A33-2E76-4BFF-A17F-E78D1593C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49605" y="3710887"/>
              <a:ext cx="914400" cy="914400"/>
            </a:xfrm>
            <a:prstGeom prst="rect">
              <a:avLst/>
            </a:prstGeom>
          </p:spPr>
        </p:pic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17F44D2A-A91A-4CE2-9473-C36DF931E663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 flipV="1">
              <a:off x="6446002" y="2025738"/>
              <a:ext cx="3157679" cy="24762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834348E5-5560-4FD1-948E-0C20215D1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1203" y="2231390"/>
              <a:ext cx="3220481" cy="24802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154A9332-7BC3-4081-A697-C1F86CFE8984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flipV="1">
              <a:off x="6423601" y="3765237"/>
              <a:ext cx="3646281" cy="12144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0A9144B7-764B-4B85-A817-9B7A46758774}"/>
                </a:ext>
              </a:extLst>
            </p:cNvPr>
            <p:cNvCxnSpPr>
              <a:cxnSpLocks/>
            </p:cNvCxnSpPr>
            <p:nvPr/>
          </p:nvCxnSpPr>
          <p:spPr>
            <a:xfrm>
              <a:off x="5606529" y="4914953"/>
              <a:ext cx="687296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82" name="Grafik 81" descr="Monitor">
              <a:extLst>
                <a:ext uri="{FF2B5EF4-FFF2-40B4-BE49-F238E27FC236}">
                  <a16:creationId xmlns:a16="http://schemas.microsoft.com/office/drawing/2014/main" id="{FECD1571-6A00-437A-8016-60DADE1C2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60881" y="3310455"/>
              <a:ext cx="914400" cy="914400"/>
            </a:xfrm>
            <a:prstGeom prst="rect">
              <a:avLst/>
            </a:prstGeom>
          </p:spPr>
        </p:pic>
        <p:pic>
          <p:nvPicPr>
            <p:cNvPr id="83" name="Grafik 82" descr="Monitor">
              <a:extLst>
                <a:ext uri="{FF2B5EF4-FFF2-40B4-BE49-F238E27FC236}">
                  <a16:creationId xmlns:a16="http://schemas.microsoft.com/office/drawing/2014/main" id="{838E05FC-108F-44F4-BB8F-3F3A97C8E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76573" y="4914953"/>
              <a:ext cx="914400" cy="914400"/>
            </a:xfrm>
            <a:prstGeom prst="rect">
              <a:avLst/>
            </a:prstGeom>
          </p:spPr>
        </p:pic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3AC9DE3B-8DF9-4CE8-B5AB-2DFD44D24489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" y="4642443"/>
              <a:ext cx="4675434" cy="1921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1A900A4D-80FB-487D-9C76-51AA489D3067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6490801" y="5168820"/>
              <a:ext cx="3685772" cy="2033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89FA8B7F-B93F-4B40-963A-7A2D1DF56011}"/>
                </a:ext>
              </a:extLst>
            </p:cNvPr>
            <p:cNvCxnSpPr>
              <a:cxnSpLocks/>
            </p:cNvCxnSpPr>
            <p:nvPr/>
          </p:nvCxnSpPr>
          <p:spPr>
            <a:xfrm>
              <a:off x="6423601" y="5077441"/>
              <a:ext cx="3730573" cy="1076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87" name="Grafik 86" descr="Schachtel">
              <a:extLst>
                <a:ext uri="{FF2B5EF4-FFF2-40B4-BE49-F238E27FC236}">
                  <a16:creationId xmlns:a16="http://schemas.microsoft.com/office/drawing/2014/main" id="{26B1755E-C5D0-42A6-8F66-70F71072C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70316" y="2789970"/>
              <a:ext cx="484536" cy="484536"/>
            </a:xfrm>
            <a:prstGeom prst="rect">
              <a:avLst/>
            </a:prstGeom>
          </p:spPr>
        </p:pic>
        <p:pic>
          <p:nvPicPr>
            <p:cNvPr id="88" name="Grafik 87" descr="Schachtel">
              <a:extLst>
                <a:ext uri="{FF2B5EF4-FFF2-40B4-BE49-F238E27FC236}">
                  <a16:creationId xmlns:a16="http://schemas.microsoft.com/office/drawing/2014/main" id="{67E65E2C-0132-4542-A41B-25119CC39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12962" y="4700531"/>
              <a:ext cx="484536" cy="484536"/>
            </a:xfrm>
            <a:prstGeom prst="rect">
              <a:avLst/>
            </a:prstGeom>
          </p:spPr>
        </p:pic>
        <p:pic>
          <p:nvPicPr>
            <p:cNvPr id="89" name="Grafik 88" descr="Schachtel">
              <a:extLst>
                <a:ext uri="{FF2B5EF4-FFF2-40B4-BE49-F238E27FC236}">
                  <a16:creationId xmlns:a16="http://schemas.microsoft.com/office/drawing/2014/main" id="{1B93B5B2-E4A1-4243-8168-0A14B4BB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55559" y="5113165"/>
              <a:ext cx="484536" cy="484536"/>
            </a:xfrm>
            <a:prstGeom prst="rect">
              <a:avLst/>
            </a:prstGeom>
          </p:spPr>
        </p:pic>
        <p:pic>
          <p:nvPicPr>
            <p:cNvPr id="90" name="Grafik 89" descr="Schachtel">
              <a:extLst>
                <a:ext uri="{FF2B5EF4-FFF2-40B4-BE49-F238E27FC236}">
                  <a16:creationId xmlns:a16="http://schemas.microsoft.com/office/drawing/2014/main" id="{4FB32240-5183-47B6-9B4E-A9D3EF067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13747" y="3340416"/>
              <a:ext cx="484536" cy="484536"/>
            </a:xfrm>
            <a:prstGeom prst="rect">
              <a:avLst/>
            </a:prstGeom>
          </p:spPr>
        </p:pic>
        <p:pic>
          <p:nvPicPr>
            <p:cNvPr id="91" name="Grafik 90" descr="Schachtel">
              <a:extLst>
                <a:ext uri="{FF2B5EF4-FFF2-40B4-BE49-F238E27FC236}">
                  <a16:creationId xmlns:a16="http://schemas.microsoft.com/office/drawing/2014/main" id="{AC734B8A-0C59-4036-A76D-00398D282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88887" y="2253953"/>
              <a:ext cx="484536" cy="484536"/>
            </a:xfrm>
            <a:prstGeom prst="rect">
              <a:avLst/>
            </a:prstGeom>
          </p:spPr>
        </p:pic>
        <p:pic>
          <p:nvPicPr>
            <p:cNvPr id="92" name="Grafik 91" descr="Schachtel">
              <a:extLst>
                <a:ext uri="{FF2B5EF4-FFF2-40B4-BE49-F238E27FC236}">
                  <a16:creationId xmlns:a16="http://schemas.microsoft.com/office/drawing/2014/main" id="{64F3C1CF-4549-4E27-92C1-F388667BF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88035" y="4598599"/>
              <a:ext cx="484536" cy="484536"/>
            </a:xfrm>
            <a:prstGeom prst="rect">
              <a:avLst/>
            </a:prstGeom>
          </p:spPr>
        </p:pic>
        <p:pic>
          <p:nvPicPr>
            <p:cNvPr id="93" name="Grafik 92" descr="Schachtel">
              <a:extLst>
                <a:ext uri="{FF2B5EF4-FFF2-40B4-BE49-F238E27FC236}">
                  <a16:creationId xmlns:a16="http://schemas.microsoft.com/office/drawing/2014/main" id="{BC352148-964D-451C-B5AB-780316FCD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20591" y="3723765"/>
              <a:ext cx="484536" cy="484536"/>
            </a:xfrm>
            <a:prstGeom prst="rect">
              <a:avLst/>
            </a:prstGeom>
          </p:spPr>
        </p:pic>
        <p:pic>
          <p:nvPicPr>
            <p:cNvPr id="94" name="Grafik 93" descr="Schachtel">
              <a:extLst>
                <a:ext uri="{FF2B5EF4-FFF2-40B4-BE49-F238E27FC236}">
                  <a16:creationId xmlns:a16="http://schemas.microsoft.com/office/drawing/2014/main" id="{3A273A81-A07C-40D1-A9AE-9C26F4ACF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55959" y="3021662"/>
              <a:ext cx="484536" cy="484536"/>
            </a:xfrm>
            <a:prstGeom prst="rect">
              <a:avLst/>
            </a:prstGeom>
          </p:spPr>
        </p:pic>
        <p:pic>
          <p:nvPicPr>
            <p:cNvPr id="95" name="Grafik 94" descr="Schachtel">
              <a:extLst>
                <a:ext uri="{FF2B5EF4-FFF2-40B4-BE49-F238E27FC236}">
                  <a16:creationId xmlns:a16="http://schemas.microsoft.com/office/drawing/2014/main" id="{495CF761-2BAD-4DF4-AACF-E9BC6E0F9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84732" y="3566389"/>
              <a:ext cx="484536" cy="484536"/>
            </a:xfrm>
            <a:prstGeom prst="rect">
              <a:avLst/>
            </a:prstGeom>
          </p:spPr>
        </p:pic>
        <p:pic>
          <p:nvPicPr>
            <p:cNvPr id="96" name="Grafik 95" descr="Monitor">
              <a:extLst>
                <a:ext uri="{FF2B5EF4-FFF2-40B4-BE49-F238E27FC236}">
                  <a16:creationId xmlns:a16="http://schemas.microsoft.com/office/drawing/2014/main" id="{D46DB76E-6DFB-463E-B4F6-59B8D6337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3450" y="2482938"/>
              <a:ext cx="399075" cy="399075"/>
            </a:xfrm>
            <a:prstGeom prst="rect">
              <a:avLst/>
            </a:prstGeom>
          </p:spPr>
        </p:pic>
        <p:pic>
          <p:nvPicPr>
            <p:cNvPr id="97" name="Grafik 96" descr="Monitor">
              <a:extLst>
                <a:ext uri="{FF2B5EF4-FFF2-40B4-BE49-F238E27FC236}">
                  <a16:creationId xmlns:a16="http://schemas.microsoft.com/office/drawing/2014/main" id="{7981BA67-7EA1-4453-9C4C-2AE96C88E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7672" y="3366162"/>
              <a:ext cx="399075" cy="399075"/>
            </a:xfrm>
            <a:prstGeom prst="rect">
              <a:avLst/>
            </a:prstGeom>
          </p:spPr>
        </p:pic>
        <p:pic>
          <p:nvPicPr>
            <p:cNvPr id="98" name="Grafik 97" descr="Monitor">
              <a:extLst>
                <a:ext uri="{FF2B5EF4-FFF2-40B4-BE49-F238E27FC236}">
                  <a16:creationId xmlns:a16="http://schemas.microsoft.com/office/drawing/2014/main" id="{0627BE4D-4BDD-4C2E-8668-A565EABB1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397" y="4387114"/>
              <a:ext cx="399075" cy="399075"/>
            </a:xfrm>
            <a:prstGeom prst="rect">
              <a:avLst/>
            </a:prstGeom>
          </p:spPr>
        </p:pic>
        <p:pic>
          <p:nvPicPr>
            <p:cNvPr id="99" name="Grafik 98" descr="Monitor">
              <a:extLst>
                <a:ext uri="{FF2B5EF4-FFF2-40B4-BE49-F238E27FC236}">
                  <a16:creationId xmlns:a16="http://schemas.microsoft.com/office/drawing/2014/main" id="{9EB7B1C7-7813-4011-A6EF-0B9FBF49D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4934" y="5172615"/>
              <a:ext cx="399075" cy="399075"/>
            </a:xfrm>
            <a:prstGeom prst="rect">
              <a:avLst/>
            </a:prstGeom>
          </p:spPr>
        </p:pic>
        <p:pic>
          <p:nvPicPr>
            <p:cNvPr id="100" name="Grafik 99" descr="Monitor">
              <a:extLst>
                <a:ext uri="{FF2B5EF4-FFF2-40B4-BE49-F238E27FC236}">
                  <a16:creationId xmlns:a16="http://schemas.microsoft.com/office/drawing/2014/main" id="{2060771E-918B-46BB-9F07-6278CC872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182" y="6380456"/>
              <a:ext cx="399075" cy="399075"/>
            </a:xfrm>
            <a:prstGeom prst="rect">
              <a:avLst/>
            </a:prstGeom>
          </p:spPr>
        </p:pic>
      </p:grpSp>
      <p:pic>
        <p:nvPicPr>
          <p:cNvPr id="101" name="Grafik 100" descr="Schachtel">
            <a:extLst>
              <a:ext uri="{FF2B5EF4-FFF2-40B4-BE49-F238E27FC236}">
                <a16:creationId xmlns:a16="http://schemas.microsoft.com/office/drawing/2014/main" id="{CAD16E81-1742-485C-83C0-44E24B96AB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9026" y="4525811"/>
            <a:ext cx="161434" cy="189181"/>
          </a:xfrm>
          <a:prstGeom prst="rect">
            <a:avLst/>
          </a:prstGeom>
        </p:spPr>
      </p:pic>
      <p:pic>
        <p:nvPicPr>
          <p:cNvPr id="102" name="Grafik 101" descr="Schachtel">
            <a:extLst>
              <a:ext uri="{FF2B5EF4-FFF2-40B4-BE49-F238E27FC236}">
                <a16:creationId xmlns:a16="http://schemas.microsoft.com/office/drawing/2014/main" id="{34494FC5-4035-4C0F-8BB5-EA491A616D4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21179" y="5008436"/>
            <a:ext cx="161434" cy="189181"/>
          </a:xfrm>
          <a:prstGeom prst="rect">
            <a:avLst/>
          </a:prstGeom>
        </p:spPr>
      </p:pic>
      <p:pic>
        <p:nvPicPr>
          <p:cNvPr id="103" name="Grafik 102" descr="Schachtel">
            <a:extLst>
              <a:ext uri="{FF2B5EF4-FFF2-40B4-BE49-F238E27FC236}">
                <a16:creationId xmlns:a16="http://schemas.microsoft.com/office/drawing/2014/main" id="{E5E06BEE-A2F5-45B3-BAE7-6C896556A3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41553" y="4943118"/>
            <a:ext cx="161434" cy="189181"/>
          </a:xfrm>
          <a:prstGeom prst="rect">
            <a:avLst/>
          </a:prstGeom>
        </p:spPr>
      </p:pic>
      <p:pic>
        <p:nvPicPr>
          <p:cNvPr id="104" name="Grafik 103" descr="Schachtel">
            <a:extLst>
              <a:ext uri="{FF2B5EF4-FFF2-40B4-BE49-F238E27FC236}">
                <a16:creationId xmlns:a16="http://schemas.microsoft.com/office/drawing/2014/main" id="{3D3EB18C-3F47-4690-A87B-D7A3F56B60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02470" y="4667590"/>
            <a:ext cx="161434" cy="18918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18FC8F36-4E74-4428-87D5-0EA6CADA84B2}"/>
              </a:ext>
            </a:extLst>
          </p:cNvPr>
          <p:cNvSpPr/>
          <p:nvPr/>
        </p:nvSpPr>
        <p:spPr>
          <a:xfrm>
            <a:off x="6709599" y="4174440"/>
            <a:ext cx="1206233" cy="1322111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AAFE37A4-85AF-4C34-80F5-5EF234F08B64}"/>
              </a:ext>
            </a:extLst>
          </p:cNvPr>
          <p:cNvSpPr/>
          <p:nvPr/>
        </p:nvSpPr>
        <p:spPr>
          <a:xfrm>
            <a:off x="8409363" y="3978063"/>
            <a:ext cx="1310189" cy="133899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74D3775-B404-4DA4-913F-6C8859083C67}"/>
              </a:ext>
            </a:extLst>
          </p:cNvPr>
          <p:cNvCxnSpPr/>
          <p:nvPr/>
        </p:nvCxnSpPr>
        <p:spPr>
          <a:xfrm>
            <a:off x="6821179" y="2843430"/>
            <a:ext cx="289837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6780F5DC-B20D-49F9-B866-904EE7588C56}"/>
              </a:ext>
            </a:extLst>
          </p:cNvPr>
          <p:cNvCxnSpPr>
            <a:cxnSpLocks/>
          </p:cNvCxnSpPr>
          <p:nvPr/>
        </p:nvCxnSpPr>
        <p:spPr>
          <a:xfrm flipV="1">
            <a:off x="6821179" y="632891"/>
            <a:ext cx="0" cy="221054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0AF9BF1-125E-4780-928B-C01BFFA731A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312716" y="2897554"/>
            <a:ext cx="610391" cy="127688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5DF43C86-3E27-4A77-9AFA-F6FA3B921B26}"/>
              </a:ext>
            </a:extLst>
          </p:cNvPr>
          <p:cNvCxnSpPr>
            <a:cxnSpLocks/>
          </p:cNvCxnSpPr>
          <p:nvPr/>
        </p:nvCxnSpPr>
        <p:spPr>
          <a:xfrm flipH="1" flipV="1">
            <a:off x="8246350" y="2897554"/>
            <a:ext cx="808406" cy="104895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C89455F3-C3D8-4CDC-AB96-1E506E304088}"/>
              </a:ext>
            </a:extLst>
          </p:cNvPr>
          <p:cNvSpPr/>
          <p:nvPr/>
        </p:nvSpPr>
        <p:spPr>
          <a:xfrm>
            <a:off x="7194347" y="1089618"/>
            <a:ext cx="2104007" cy="1354968"/>
          </a:xfrm>
          <a:custGeom>
            <a:avLst/>
            <a:gdLst>
              <a:gd name="connsiteX0" fmla="*/ 0 w 2104007"/>
              <a:gd name="connsiteY0" fmla="*/ 1354968 h 1354968"/>
              <a:gd name="connsiteX1" fmla="*/ 319596 w 2104007"/>
              <a:gd name="connsiteY1" fmla="*/ 573733 h 1354968"/>
              <a:gd name="connsiteX2" fmla="*/ 941033 w 2104007"/>
              <a:gd name="connsiteY2" fmla="*/ 831186 h 1354968"/>
              <a:gd name="connsiteX3" fmla="*/ 1713390 w 2104007"/>
              <a:gd name="connsiteY3" fmla="*/ 23318 h 1354968"/>
              <a:gd name="connsiteX4" fmla="*/ 2104007 w 2104007"/>
              <a:gd name="connsiteY4" fmla="*/ 227504 h 135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007" h="1354968">
                <a:moveTo>
                  <a:pt x="0" y="1354968"/>
                </a:moveTo>
                <a:cubicBezTo>
                  <a:pt x="81378" y="1007999"/>
                  <a:pt x="162757" y="661030"/>
                  <a:pt x="319596" y="573733"/>
                </a:cubicBezTo>
                <a:cubicBezTo>
                  <a:pt x="476435" y="486436"/>
                  <a:pt x="708734" y="922922"/>
                  <a:pt x="941033" y="831186"/>
                </a:cubicBezTo>
                <a:cubicBezTo>
                  <a:pt x="1173332" y="739450"/>
                  <a:pt x="1519561" y="123932"/>
                  <a:pt x="1713390" y="23318"/>
                </a:cubicBezTo>
                <a:cubicBezTo>
                  <a:pt x="1907219" y="-77296"/>
                  <a:pt x="2025588" y="177197"/>
                  <a:pt x="2104007" y="227504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Freihandform: Form 107">
            <a:extLst>
              <a:ext uri="{FF2B5EF4-FFF2-40B4-BE49-F238E27FC236}">
                <a16:creationId xmlns:a16="http://schemas.microsoft.com/office/drawing/2014/main" id="{D1455DBB-7A78-4F81-A741-7E74BD3A9786}"/>
              </a:ext>
            </a:extLst>
          </p:cNvPr>
          <p:cNvSpPr/>
          <p:nvPr/>
        </p:nvSpPr>
        <p:spPr>
          <a:xfrm>
            <a:off x="7218361" y="1625086"/>
            <a:ext cx="2104007" cy="1033270"/>
          </a:xfrm>
          <a:custGeom>
            <a:avLst/>
            <a:gdLst>
              <a:gd name="connsiteX0" fmla="*/ 0 w 2104007"/>
              <a:gd name="connsiteY0" fmla="*/ 1354968 h 1354968"/>
              <a:gd name="connsiteX1" fmla="*/ 319596 w 2104007"/>
              <a:gd name="connsiteY1" fmla="*/ 573733 h 1354968"/>
              <a:gd name="connsiteX2" fmla="*/ 941033 w 2104007"/>
              <a:gd name="connsiteY2" fmla="*/ 831186 h 1354968"/>
              <a:gd name="connsiteX3" fmla="*/ 1713390 w 2104007"/>
              <a:gd name="connsiteY3" fmla="*/ 23318 h 1354968"/>
              <a:gd name="connsiteX4" fmla="*/ 2104007 w 2104007"/>
              <a:gd name="connsiteY4" fmla="*/ 227504 h 135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007" h="1354968">
                <a:moveTo>
                  <a:pt x="0" y="1354968"/>
                </a:moveTo>
                <a:cubicBezTo>
                  <a:pt x="81378" y="1007999"/>
                  <a:pt x="162757" y="661030"/>
                  <a:pt x="319596" y="573733"/>
                </a:cubicBezTo>
                <a:cubicBezTo>
                  <a:pt x="476435" y="486436"/>
                  <a:pt x="708734" y="922922"/>
                  <a:pt x="941033" y="831186"/>
                </a:cubicBezTo>
                <a:cubicBezTo>
                  <a:pt x="1173332" y="739450"/>
                  <a:pt x="1519561" y="123932"/>
                  <a:pt x="1713390" y="23318"/>
                </a:cubicBezTo>
                <a:cubicBezTo>
                  <a:pt x="1907219" y="-77296"/>
                  <a:pt x="2025588" y="177197"/>
                  <a:pt x="2104007" y="227504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58ABD85E-4269-417F-A47F-30C8EDE16104}"/>
              </a:ext>
            </a:extLst>
          </p:cNvPr>
          <p:cNvSpPr txBox="1"/>
          <p:nvPr/>
        </p:nvSpPr>
        <p:spPr>
          <a:xfrm>
            <a:off x="7603077" y="364373"/>
            <a:ext cx="161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Trebuchet MS" panose="020B0703020202090204" pitchFamily="34" charset="0"/>
              </a:rPr>
              <a:t>Activity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F1039CA-D253-46D9-8D68-E98A5E184BE6}"/>
              </a:ext>
            </a:extLst>
          </p:cNvPr>
          <p:cNvGrpSpPr/>
          <p:nvPr/>
        </p:nvGrpSpPr>
        <p:grpSpPr>
          <a:xfrm>
            <a:off x="10390913" y="1243888"/>
            <a:ext cx="1049093" cy="987053"/>
            <a:chOff x="9301066" y="619062"/>
            <a:chExt cx="2898373" cy="2517036"/>
          </a:xfrm>
        </p:grpSpPr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A38E1414-E907-4BBB-AE5B-A93C13AE4A16}"/>
                </a:ext>
              </a:extLst>
            </p:cNvPr>
            <p:cNvCxnSpPr/>
            <p:nvPr/>
          </p:nvCxnSpPr>
          <p:spPr>
            <a:xfrm>
              <a:off x="9301066" y="3136097"/>
              <a:ext cx="289837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42F82A12-439B-43DA-89E8-E223E1913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1066" y="925558"/>
              <a:ext cx="0" cy="221054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ihandform: Form 111">
              <a:extLst>
                <a:ext uri="{FF2B5EF4-FFF2-40B4-BE49-F238E27FC236}">
                  <a16:creationId xmlns:a16="http://schemas.microsoft.com/office/drawing/2014/main" id="{4D3C10C4-0A80-46EC-9AD7-25037F5C984A}"/>
                </a:ext>
              </a:extLst>
            </p:cNvPr>
            <p:cNvSpPr/>
            <p:nvPr/>
          </p:nvSpPr>
          <p:spPr>
            <a:xfrm>
              <a:off x="9674234" y="1382285"/>
              <a:ext cx="2104007" cy="1354968"/>
            </a:xfrm>
            <a:custGeom>
              <a:avLst/>
              <a:gdLst>
                <a:gd name="connsiteX0" fmla="*/ 0 w 2104007"/>
                <a:gd name="connsiteY0" fmla="*/ 1354968 h 1354968"/>
                <a:gd name="connsiteX1" fmla="*/ 319596 w 2104007"/>
                <a:gd name="connsiteY1" fmla="*/ 573733 h 1354968"/>
                <a:gd name="connsiteX2" fmla="*/ 941033 w 2104007"/>
                <a:gd name="connsiteY2" fmla="*/ 831186 h 1354968"/>
                <a:gd name="connsiteX3" fmla="*/ 1713390 w 2104007"/>
                <a:gd name="connsiteY3" fmla="*/ 23318 h 1354968"/>
                <a:gd name="connsiteX4" fmla="*/ 2104007 w 2104007"/>
                <a:gd name="connsiteY4" fmla="*/ 227504 h 135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007" h="1354968">
                  <a:moveTo>
                    <a:pt x="0" y="1354968"/>
                  </a:moveTo>
                  <a:cubicBezTo>
                    <a:pt x="81378" y="1007999"/>
                    <a:pt x="162757" y="661030"/>
                    <a:pt x="319596" y="573733"/>
                  </a:cubicBezTo>
                  <a:cubicBezTo>
                    <a:pt x="476435" y="486436"/>
                    <a:pt x="708734" y="922922"/>
                    <a:pt x="941033" y="831186"/>
                  </a:cubicBezTo>
                  <a:cubicBezTo>
                    <a:pt x="1173332" y="739450"/>
                    <a:pt x="1519561" y="123932"/>
                    <a:pt x="1713390" y="23318"/>
                  </a:cubicBezTo>
                  <a:cubicBezTo>
                    <a:pt x="1907219" y="-77296"/>
                    <a:pt x="2025588" y="177197"/>
                    <a:pt x="2104007" y="227504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Freihandform: Form 112">
              <a:extLst>
                <a:ext uri="{FF2B5EF4-FFF2-40B4-BE49-F238E27FC236}">
                  <a16:creationId xmlns:a16="http://schemas.microsoft.com/office/drawing/2014/main" id="{1887EB9A-5D16-4819-8389-E090BFE61F3A}"/>
                </a:ext>
              </a:extLst>
            </p:cNvPr>
            <p:cNvSpPr/>
            <p:nvPr/>
          </p:nvSpPr>
          <p:spPr>
            <a:xfrm flipV="1">
              <a:off x="9674235" y="619062"/>
              <a:ext cx="2128021" cy="1298688"/>
            </a:xfrm>
            <a:custGeom>
              <a:avLst/>
              <a:gdLst>
                <a:gd name="connsiteX0" fmla="*/ 0 w 2104007"/>
                <a:gd name="connsiteY0" fmla="*/ 1354968 h 1354968"/>
                <a:gd name="connsiteX1" fmla="*/ 319596 w 2104007"/>
                <a:gd name="connsiteY1" fmla="*/ 573733 h 1354968"/>
                <a:gd name="connsiteX2" fmla="*/ 941033 w 2104007"/>
                <a:gd name="connsiteY2" fmla="*/ 831186 h 1354968"/>
                <a:gd name="connsiteX3" fmla="*/ 1713390 w 2104007"/>
                <a:gd name="connsiteY3" fmla="*/ 23318 h 1354968"/>
                <a:gd name="connsiteX4" fmla="*/ 2104007 w 2104007"/>
                <a:gd name="connsiteY4" fmla="*/ 227504 h 135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007" h="1354968">
                  <a:moveTo>
                    <a:pt x="0" y="1354968"/>
                  </a:moveTo>
                  <a:cubicBezTo>
                    <a:pt x="81378" y="1007999"/>
                    <a:pt x="162757" y="661030"/>
                    <a:pt x="319596" y="573733"/>
                  </a:cubicBezTo>
                  <a:cubicBezTo>
                    <a:pt x="476435" y="486436"/>
                    <a:pt x="708734" y="922922"/>
                    <a:pt x="941033" y="831186"/>
                  </a:cubicBezTo>
                  <a:cubicBezTo>
                    <a:pt x="1173332" y="739450"/>
                    <a:pt x="1519561" y="123932"/>
                    <a:pt x="1713390" y="23318"/>
                  </a:cubicBezTo>
                  <a:cubicBezTo>
                    <a:pt x="1907219" y="-77296"/>
                    <a:pt x="2025588" y="177197"/>
                    <a:pt x="2104007" y="227504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81323BF6-7D3D-4320-852E-D0AEAFA973D9}"/>
              </a:ext>
            </a:extLst>
          </p:cNvPr>
          <p:cNvGrpSpPr/>
          <p:nvPr/>
        </p:nvGrpSpPr>
        <p:grpSpPr>
          <a:xfrm>
            <a:off x="10382220" y="2664272"/>
            <a:ext cx="1049093" cy="866861"/>
            <a:chOff x="9301066" y="925558"/>
            <a:chExt cx="2898373" cy="2210540"/>
          </a:xfrm>
        </p:grpSpPr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E88956F4-7F0B-419A-931C-19C8ECE6AEFE}"/>
                </a:ext>
              </a:extLst>
            </p:cNvPr>
            <p:cNvCxnSpPr/>
            <p:nvPr/>
          </p:nvCxnSpPr>
          <p:spPr>
            <a:xfrm>
              <a:off x="9301066" y="3136097"/>
              <a:ext cx="289837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15453FB9-41D8-43F8-9992-BAD15F1AF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1066" y="925558"/>
              <a:ext cx="0" cy="221054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Freihandform: Form 117">
              <a:extLst>
                <a:ext uri="{FF2B5EF4-FFF2-40B4-BE49-F238E27FC236}">
                  <a16:creationId xmlns:a16="http://schemas.microsoft.com/office/drawing/2014/main" id="{DDDD4701-75A1-41EC-9FF9-77ADD62B3016}"/>
                </a:ext>
              </a:extLst>
            </p:cNvPr>
            <p:cNvSpPr/>
            <p:nvPr/>
          </p:nvSpPr>
          <p:spPr>
            <a:xfrm>
              <a:off x="9674238" y="2620666"/>
              <a:ext cx="2383876" cy="116586"/>
            </a:xfrm>
            <a:custGeom>
              <a:avLst/>
              <a:gdLst>
                <a:gd name="connsiteX0" fmla="*/ 0 w 2104007"/>
                <a:gd name="connsiteY0" fmla="*/ 1354968 h 1354968"/>
                <a:gd name="connsiteX1" fmla="*/ 319596 w 2104007"/>
                <a:gd name="connsiteY1" fmla="*/ 573733 h 1354968"/>
                <a:gd name="connsiteX2" fmla="*/ 941033 w 2104007"/>
                <a:gd name="connsiteY2" fmla="*/ 831186 h 1354968"/>
                <a:gd name="connsiteX3" fmla="*/ 1713390 w 2104007"/>
                <a:gd name="connsiteY3" fmla="*/ 23318 h 1354968"/>
                <a:gd name="connsiteX4" fmla="*/ 2104007 w 2104007"/>
                <a:gd name="connsiteY4" fmla="*/ 227504 h 135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007" h="1354968">
                  <a:moveTo>
                    <a:pt x="0" y="1354968"/>
                  </a:moveTo>
                  <a:cubicBezTo>
                    <a:pt x="81378" y="1007999"/>
                    <a:pt x="162757" y="661030"/>
                    <a:pt x="319596" y="573733"/>
                  </a:cubicBezTo>
                  <a:cubicBezTo>
                    <a:pt x="476435" y="486436"/>
                    <a:pt x="708734" y="922922"/>
                    <a:pt x="941033" y="831186"/>
                  </a:cubicBezTo>
                  <a:cubicBezTo>
                    <a:pt x="1173332" y="739450"/>
                    <a:pt x="1519561" y="123932"/>
                    <a:pt x="1713390" y="23318"/>
                  </a:cubicBezTo>
                  <a:cubicBezTo>
                    <a:pt x="1907219" y="-77296"/>
                    <a:pt x="2025588" y="177197"/>
                    <a:pt x="2104007" y="227504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Freihandform: Form 118">
              <a:extLst>
                <a:ext uri="{FF2B5EF4-FFF2-40B4-BE49-F238E27FC236}">
                  <a16:creationId xmlns:a16="http://schemas.microsoft.com/office/drawing/2014/main" id="{30E4081F-8E99-4B9F-AC40-317D7CEACD71}"/>
                </a:ext>
              </a:extLst>
            </p:cNvPr>
            <p:cNvSpPr/>
            <p:nvPr/>
          </p:nvSpPr>
          <p:spPr>
            <a:xfrm flipV="1">
              <a:off x="9930090" y="1040435"/>
              <a:ext cx="2164014" cy="495085"/>
            </a:xfrm>
            <a:custGeom>
              <a:avLst/>
              <a:gdLst>
                <a:gd name="connsiteX0" fmla="*/ 0 w 2104007"/>
                <a:gd name="connsiteY0" fmla="*/ 1354968 h 1354968"/>
                <a:gd name="connsiteX1" fmla="*/ 319596 w 2104007"/>
                <a:gd name="connsiteY1" fmla="*/ 573733 h 1354968"/>
                <a:gd name="connsiteX2" fmla="*/ 941033 w 2104007"/>
                <a:gd name="connsiteY2" fmla="*/ 831186 h 1354968"/>
                <a:gd name="connsiteX3" fmla="*/ 1713390 w 2104007"/>
                <a:gd name="connsiteY3" fmla="*/ 23318 h 1354968"/>
                <a:gd name="connsiteX4" fmla="*/ 2104007 w 2104007"/>
                <a:gd name="connsiteY4" fmla="*/ 227504 h 135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007" h="1354968">
                  <a:moveTo>
                    <a:pt x="0" y="1354968"/>
                  </a:moveTo>
                  <a:cubicBezTo>
                    <a:pt x="81378" y="1007999"/>
                    <a:pt x="162757" y="661030"/>
                    <a:pt x="319596" y="573733"/>
                  </a:cubicBezTo>
                  <a:cubicBezTo>
                    <a:pt x="476435" y="486436"/>
                    <a:pt x="708734" y="922922"/>
                    <a:pt x="941033" y="831186"/>
                  </a:cubicBezTo>
                  <a:cubicBezTo>
                    <a:pt x="1173332" y="739450"/>
                    <a:pt x="1519561" y="123932"/>
                    <a:pt x="1713390" y="23318"/>
                  </a:cubicBezTo>
                  <a:cubicBezTo>
                    <a:pt x="1907219" y="-77296"/>
                    <a:pt x="2025588" y="177197"/>
                    <a:pt x="2104007" y="227504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0" name="Textfeld 119">
            <a:extLst>
              <a:ext uri="{FF2B5EF4-FFF2-40B4-BE49-F238E27FC236}">
                <a16:creationId xmlns:a16="http://schemas.microsoft.com/office/drawing/2014/main" id="{2AB5419B-0DC4-4BCF-B1DD-236AAE57EEC3}"/>
              </a:ext>
            </a:extLst>
          </p:cNvPr>
          <p:cNvSpPr txBox="1"/>
          <p:nvPr/>
        </p:nvSpPr>
        <p:spPr>
          <a:xfrm>
            <a:off x="10302369" y="910984"/>
            <a:ext cx="161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Trebuchet MS" panose="020B0703020202090204" pitchFamily="34" charset="0"/>
              </a:rPr>
              <a:t>Benign Act.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79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044A-0FD2-48A0-A969-AF86539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17" y="364373"/>
            <a:ext cx="10488216" cy="1322111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  <a:cs typeface="Calibri Light"/>
              </a:rPr>
              <a:t>Potentially suitable techniques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02393-FFAD-4674-B173-20ACF59F4BDF}"/>
              </a:ext>
            </a:extLst>
          </p:cNvPr>
          <p:cNvSpPr txBox="1"/>
          <p:nvPr/>
        </p:nvSpPr>
        <p:spPr>
          <a:xfrm>
            <a:off x="501805" y="1313247"/>
            <a:ext cx="5330824" cy="4822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995" dirty="0">
                <a:latin typeface="Trebuchet MS" panose="020B0703020202090204" pitchFamily="34" charset="0"/>
              </a:rPr>
              <a:t>Identifying exact packet-content matches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GB" sz="1995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95" dirty="0">
                <a:latin typeface="Trebuchet MS" panose="020B0703020202090204" pitchFamily="34" charset="0"/>
              </a:rPr>
              <a:t>Statistical tests on the similarities of total incoming and outgoing stream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Average byte per 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Average byte per hour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Time-correlation in activity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95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95" dirty="0">
                <a:latin typeface="Trebuchet MS" panose="020B0703020202090204" pitchFamily="34" charset="0"/>
              </a:rPr>
              <a:t>Port entropy anomalies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95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95" dirty="0">
                <a:latin typeface="Trebuchet MS" panose="020B0703020202090204" pitchFamily="34" charset="0"/>
              </a:rPr>
              <a:t>Training a correlation LSTM/CNN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95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95" dirty="0">
              <a:latin typeface="Trebuchet MS" panose="020B0703020202090204" pitchFamily="34" charset="0"/>
            </a:endParaRPr>
          </a:p>
        </p:txBody>
      </p:sp>
      <p:pic>
        <p:nvPicPr>
          <p:cNvPr id="42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8BCD230-A987-49C9-9D95-DBB7D3854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975" y="6007375"/>
            <a:ext cx="2629709" cy="706149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0A75A9FB-4651-4E35-95A5-B59998EB2E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9"/>
          <a:stretch/>
        </p:blipFill>
        <p:spPr>
          <a:xfrm rot="16200000">
            <a:off x="6606829" y="1412768"/>
            <a:ext cx="3666330" cy="1171779"/>
          </a:xfrm>
          <a:prstGeom prst="rect">
            <a:avLst/>
          </a:prstGeom>
        </p:spPr>
      </p:pic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4BC6ED32-C38A-41BE-BBF5-DBCAD9342735}"/>
              </a:ext>
            </a:extLst>
          </p:cNvPr>
          <p:cNvGrpSpPr/>
          <p:nvPr/>
        </p:nvGrpSpPr>
        <p:grpSpPr>
          <a:xfrm>
            <a:off x="6683798" y="4178797"/>
            <a:ext cx="3583459" cy="2034568"/>
            <a:chOff x="335397" y="1568538"/>
            <a:chExt cx="10755576" cy="5210993"/>
          </a:xfrm>
        </p:grpSpPr>
        <p:pic>
          <p:nvPicPr>
            <p:cNvPr id="77" name="Grafik 76" descr="Monitor">
              <a:extLst>
                <a:ext uri="{FF2B5EF4-FFF2-40B4-BE49-F238E27FC236}">
                  <a16:creationId xmlns:a16="http://schemas.microsoft.com/office/drawing/2014/main" id="{4D5A7671-7AB6-4D99-8138-967DD80BF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09201" y="4522479"/>
              <a:ext cx="914400" cy="914400"/>
            </a:xfrm>
            <a:prstGeom prst="rect">
              <a:avLst/>
            </a:prstGeom>
          </p:spPr>
        </p:pic>
        <p:pic>
          <p:nvPicPr>
            <p:cNvPr id="78" name="Grafik 77" descr="Monitor">
              <a:extLst>
                <a:ext uri="{FF2B5EF4-FFF2-40B4-BE49-F238E27FC236}">
                  <a16:creationId xmlns:a16="http://schemas.microsoft.com/office/drawing/2014/main" id="{5A745484-2BA5-4D64-96CA-5EE169053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03681" y="1568538"/>
              <a:ext cx="914400" cy="914400"/>
            </a:xfrm>
            <a:prstGeom prst="rect">
              <a:avLst/>
            </a:prstGeom>
          </p:spPr>
        </p:pic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94EB5EB4-8F7F-47F7-A53C-695F0105C3BC}"/>
                </a:ext>
              </a:extLst>
            </p:cNvPr>
            <p:cNvCxnSpPr>
              <a:cxnSpLocks/>
            </p:cNvCxnSpPr>
            <p:nvPr/>
          </p:nvCxnSpPr>
          <p:spPr>
            <a:xfrm>
              <a:off x="1419225" y="2692329"/>
              <a:ext cx="4045177" cy="18516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77D431B3-3497-49F1-8613-53CEEB504405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57" y="3659836"/>
              <a:ext cx="4351346" cy="10654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95089471-9D35-4A35-9F4B-AD4552F07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" y="4966427"/>
              <a:ext cx="4486152" cy="4057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415B6307-A435-4677-BF1D-341697D62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027" y="5120735"/>
              <a:ext cx="4340974" cy="13924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83" name="Grafik 82" descr="Teufelsgesicht mit einfarbiger Füllung">
              <a:extLst>
                <a:ext uri="{FF2B5EF4-FFF2-40B4-BE49-F238E27FC236}">
                  <a16:creationId xmlns:a16="http://schemas.microsoft.com/office/drawing/2014/main" id="{5B6159DF-6F74-41F0-87F1-57F0F5FC6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49605" y="3710887"/>
              <a:ext cx="914400" cy="914400"/>
            </a:xfrm>
            <a:prstGeom prst="rect">
              <a:avLst/>
            </a:prstGeom>
          </p:spPr>
        </p:pic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31B05644-5BE9-4AB3-93E0-09EE30DD0DB0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 flipV="1">
              <a:off x="6446002" y="2025738"/>
              <a:ext cx="3157679" cy="24762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FFF61AA9-9636-4012-9C16-B1D8931672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1203" y="2231390"/>
              <a:ext cx="3220481" cy="24802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D1D10E03-EA9E-461B-871B-3CDC5088752A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 flipV="1">
              <a:off x="6423601" y="3765237"/>
              <a:ext cx="3646281" cy="12144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099428B7-460D-45D9-AFFE-0169D0A15E6D}"/>
                </a:ext>
              </a:extLst>
            </p:cNvPr>
            <p:cNvCxnSpPr>
              <a:cxnSpLocks/>
            </p:cNvCxnSpPr>
            <p:nvPr/>
          </p:nvCxnSpPr>
          <p:spPr>
            <a:xfrm>
              <a:off x="5606529" y="4914953"/>
              <a:ext cx="687296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88" name="Grafik 87" descr="Monitor">
              <a:extLst>
                <a:ext uri="{FF2B5EF4-FFF2-40B4-BE49-F238E27FC236}">
                  <a16:creationId xmlns:a16="http://schemas.microsoft.com/office/drawing/2014/main" id="{19B2996D-8DF5-4B51-B668-9CF5CC037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060881" y="3310455"/>
              <a:ext cx="914400" cy="914400"/>
            </a:xfrm>
            <a:prstGeom prst="rect">
              <a:avLst/>
            </a:prstGeom>
          </p:spPr>
        </p:pic>
        <p:pic>
          <p:nvPicPr>
            <p:cNvPr id="89" name="Grafik 88" descr="Monitor">
              <a:extLst>
                <a:ext uri="{FF2B5EF4-FFF2-40B4-BE49-F238E27FC236}">
                  <a16:creationId xmlns:a16="http://schemas.microsoft.com/office/drawing/2014/main" id="{A6F56712-09E9-490C-93B1-F8710D694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176573" y="4914953"/>
              <a:ext cx="914400" cy="914400"/>
            </a:xfrm>
            <a:prstGeom prst="rect">
              <a:avLst/>
            </a:prstGeom>
          </p:spPr>
        </p:pic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E636B965-DF66-4A31-8F59-062F30064A55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" y="4642443"/>
              <a:ext cx="4675434" cy="1921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DFCE865A-5131-40A7-9567-E02CC6C861F2}"/>
                </a:ext>
              </a:extLst>
            </p:cNvPr>
            <p:cNvCxnSpPr>
              <a:cxnSpLocks/>
              <a:endCxn id="89" idx="1"/>
            </p:cNvCxnSpPr>
            <p:nvPr/>
          </p:nvCxnSpPr>
          <p:spPr>
            <a:xfrm>
              <a:off x="6490801" y="5168820"/>
              <a:ext cx="3685772" cy="2033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Gerade Verbindung mit Pfeil 91">
              <a:extLst>
                <a:ext uri="{FF2B5EF4-FFF2-40B4-BE49-F238E27FC236}">
                  <a16:creationId xmlns:a16="http://schemas.microsoft.com/office/drawing/2014/main" id="{D06E8B9B-19B5-4234-9B32-9911D7F0FA0A}"/>
                </a:ext>
              </a:extLst>
            </p:cNvPr>
            <p:cNvCxnSpPr>
              <a:cxnSpLocks/>
            </p:cNvCxnSpPr>
            <p:nvPr/>
          </p:nvCxnSpPr>
          <p:spPr>
            <a:xfrm>
              <a:off x="6423601" y="5077441"/>
              <a:ext cx="3730573" cy="1076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93" name="Grafik 92" descr="Schachtel">
              <a:extLst>
                <a:ext uri="{FF2B5EF4-FFF2-40B4-BE49-F238E27FC236}">
                  <a16:creationId xmlns:a16="http://schemas.microsoft.com/office/drawing/2014/main" id="{782E8825-08E5-459D-BC98-9EBA01DC9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70316" y="2789970"/>
              <a:ext cx="484536" cy="484536"/>
            </a:xfrm>
            <a:prstGeom prst="rect">
              <a:avLst/>
            </a:prstGeom>
          </p:spPr>
        </p:pic>
        <p:pic>
          <p:nvPicPr>
            <p:cNvPr id="94" name="Grafik 93" descr="Schachtel">
              <a:extLst>
                <a:ext uri="{FF2B5EF4-FFF2-40B4-BE49-F238E27FC236}">
                  <a16:creationId xmlns:a16="http://schemas.microsoft.com/office/drawing/2014/main" id="{CC7941DF-12AA-4FF3-BB50-4449A08F4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12962" y="4700531"/>
              <a:ext cx="484536" cy="484536"/>
            </a:xfrm>
            <a:prstGeom prst="rect">
              <a:avLst/>
            </a:prstGeom>
          </p:spPr>
        </p:pic>
        <p:pic>
          <p:nvPicPr>
            <p:cNvPr id="95" name="Grafik 94" descr="Schachtel">
              <a:extLst>
                <a:ext uri="{FF2B5EF4-FFF2-40B4-BE49-F238E27FC236}">
                  <a16:creationId xmlns:a16="http://schemas.microsoft.com/office/drawing/2014/main" id="{71BFD500-6090-428B-8E92-3FAFDFC1C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55559" y="5113165"/>
              <a:ext cx="484536" cy="484536"/>
            </a:xfrm>
            <a:prstGeom prst="rect">
              <a:avLst/>
            </a:prstGeom>
          </p:spPr>
        </p:pic>
        <p:pic>
          <p:nvPicPr>
            <p:cNvPr id="96" name="Grafik 95" descr="Schachtel">
              <a:extLst>
                <a:ext uri="{FF2B5EF4-FFF2-40B4-BE49-F238E27FC236}">
                  <a16:creationId xmlns:a16="http://schemas.microsoft.com/office/drawing/2014/main" id="{CBD4E05B-973B-488E-A882-43E3B14C4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613747" y="3340416"/>
              <a:ext cx="484536" cy="484536"/>
            </a:xfrm>
            <a:prstGeom prst="rect">
              <a:avLst/>
            </a:prstGeom>
          </p:spPr>
        </p:pic>
        <p:pic>
          <p:nvPicPr>
            <p:cNvPr id="97" name="Grafik 96" descr="Schachtel">
              <a:extLst>
                <a:ext uri="{FF2B5EF4-FFF2-40B4-BE49-F238E27FC236}">
                  <a16:creationId xmlns:a16="http://schemas.microsoft.com/office/drawing/2014/main" id="{FF035B8E-CD0F-4DF5-8607-0401BE9E6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288887" y="2253953"/>
              <a:ext cx="484536" cy="484536"/>
            </a:xfrm>
            <a:prstGeom prst="rect">
              <a:avLst/>
            </a:prstGeom>
          </p:spPr>
        </p:pic>
        <p:pic>
          <p:nvPicPr>
            <p:cNvPr id="98" name="Grafik 97" descr="Schachtel">
              <a:extLst>
                <a:ext uri="{FF2B5EF4-FFF2-40B4-BE49-F238E27FC236}">
                  <a16:creationId xmlns:a16="http://schemas.microsoft.com/office/drawing/2014/main" id="{129A1129-93E2-4E0C-8709-3806C73F5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88035" y="4598599"/>
              <a:ext cx="484536" cy="484536"/>
            </a:xfrm>
            <a:prstGeom prst="rect">
              <a:avLst/>
            </a:prstGeom>
          </p:spPr>
        </p:pic>
        <p:pic>
          <p:nvPicPr>
            <p:cNvPr id="99" name="Grafik 98" descr="Schachtel">
              <a:extLst>
                <a:ext uri="{FF2B5EF4-FFF2-40B4-BE49-F238E27FC236}">
                  <a16:creationId xmlns:a16="http://schemas.microsoft.com/office/drawing/2014/main" id="{D408F7F8-800C-43CE-936D-D0552AFF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520591" y="3723765"/>
              <a:ext cx="484536" cy="484536"/>
            </a:xfrm>
            <a:prstGeom prst="rect">
              <a:avLst/>
            </a:prstGeom>
          </p:spPr>
        </p:pic>
        <p:pic>
          <p:nvPicPr>
            <p:cNvPr id="100" name="Grafik 99" descr="Schachtel">
              <a:extLst>
                <a:ext uri="{FF2B5EF4-FFF2-40B4-BE49-F238E27FC236}">
                  <a16:creationId xmlns:a16="http://schemas.microsoft.com/office/drawing/2014/main" id="{C38ACE80-C8EB-41C4-96C7-154FE455C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55959" y="3021662"/>
              <a:ext cx="484536" cy="484536"/>
            </a:xfrm>
            <a:prstGeom prst="rect">
              <a:avLst/>
            </a:prstGeom>
          </p:spPr>
        </p:pic>
        <p:pic>
          <p:nvPicPr>
            <p:cNvPr id="101" name="Grafik 100" descr="Schachtel">
              <a:extLst>
                <a:ext uri="{FF2B5EF4-FFF2-40B4-BE49-F238E27FC236}">
                  <a16:creationId xmlns:a16="http://schemas.microsoft.com/office/drawing/2014/main" id="{5AAF69B7-A57C-4F14-BA76-B3F24E881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84732" y="3566389"/>
              <a:ext cx="484536" cy="484536"/>
            </a:xfrm>
            <a:prstGeom prst="rect">
              <a:avLst/>
            </a:prstGeom>
          </p:spPr>
        </p:pic>
        <p:pic>
          <p:nvPicPr>
            <p:cNvPr id="102" name="Grafik 101" descr="Monitor">
              <a:extLst>
                <a:ext uri="{FF2B5EF4-FFF2-40B4-BE49-F238E27FC236}">
                  <a16:creationId xmlns:a16="http://schemas.microsoft.com/office/drawing/2014/main" id="{D7D97C07-EEB8-4680-AC71-93BC1D6A2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3450" y="2482938"/>
              <a:ext cx="399075" cy="399075"/>
            </a:xfrm>
            <a:prstGeom prst="rect">
              <a:avLst/>
            </a:prstGeom>
          </p:spPr>
        </p:pic>
        <p:pic>
          <p:nvPicPr>
            <p:cNvPr id="103" name="Grafik 102" descr="Monitor">
              <a:extLst>
                <a:ext uri="{FF2B5EF4-FFF2-40B4-BE49-F238E27FC236}">
                  <a16:creationId xmlns:a16="http://schemas.microsoft.com/office/drawing/2014/main" id="{8CB691F3-5192-44CD-A505-4F2919BBC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7672" y="3366162"/>
              <a:ext cx="399075" cy="399075"/>
            </a:xfrm>
            <a:prstGeom prst="rect">
              <a:avLst/>
            </a:prstGeom>
          </p:spPr>
        </p:pic>
        <p:pic>
          <p:nvPicPr>
            <p:cNvPr id="104" name="Grafik 103" descr="Monitor">
              <a:extLst>
                <a:ext uri="{FF2B5EF4-FFF2-40B4-BE49-F238E27FC236}">
                  <a16:creationId xmlns:a16="http://schemas.microsoft.com/office/drawing/2014/main" id="{9A907FE7-A37D-42D6-BEFD-1F99EA84D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5397" y="4387114"/>
              <a:ext cx="399075" cy="399075"/>
            </a:xfrm>
            <a:prstGeom prst="rect">
              <a:avLst/>
            </a:prstGeom>
          </p:spPr>
        </p:pic>
        <p:pic>
          <p:nvPicPr>
            <p:cNvPr id="105" name="Grafik 104" descr="Monitor">
              <a:extLst>
                <a:ext uri="{FF2B5EF4-FFF2-40B4-BE49-F238E27FC236}">
                  <a16:creationId xmlns:a16="http://schemas.microsoft.com/office/drawing/2014/main" id="{5B154256-6E4F-4D5F-BC16-224CB58A5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4934" y="5172615"/>
              <a:ext cx="399075" cy="399075"/>
            </a:xfrm>
            <a:prstGeom prst="rect">
              <a:avLst/>
            </a:prstGeom>
          </p:spPr>
        </p:pic>
        <p:pic>
          <p:nvPicPr>
            <p:cNvPr id="110" name="Grafik 109" descr="Monitor">
              <a:extLst>
                <a:ext uri="{FF2B5EF4-FFF2-40B4-BE49-F238E27FC236}">
                  <a16:creationId xmlns:a16="http://schemas.microsoft.com/office/drawing/2014/main" id="{87B2C1D3-1346-43A1-93C8-349F08C36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9182" y="6380456"/>
              <a:ext cx="399075" cy="399075"/>
            </a:xfrm>
            <a:prstGeom prst="rect">
              <a:avLst/>
            </a:prstGeom>
          </p:spPr>
        </p:pic>
      </p:grpSp>
      <p:pic>
        <p:nvPicPr>
          <p:cNvPr id="111" name="Grafik 110" descr="Schachtel">
            <a:extLst>
              <a:ext uri="{FF2B5EF4-FFF2-40B4-BE49-F238E27FC236}">
                <a16:creationId xmlns:a16="http://schemas.microsoft.com/office/drawing/2014/main" id="{31673C07-E1FC-445A-82B5-DE0A3E99AC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02983" y="4960156"/>
            <a:ext cx="161434" cy="189181"/>
          </a:xfrm>
          <a:prstGeom prst="rect">
            <a:avLst/>
          </a:prstGeom>
        </p:spPr>
      </p:pic>
      <p:pic>
        <p:nvPicPr>
          <p:cNvPr id="112" name="Grafik 111" descr="Schachtel">
            <a:extLst>
              <a:ext uri="{FF2B5EF4-FFF2-40B4-BE49-F238E27FC236}">
                <a16:creationId xmlns:a16="http://schemas.microsoft.com/office/drawing/2014/main" id="{9BDF98D8-3E0F-40C4-AAB2-F90BB653E17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95136" y="5442781"/>
            <a:ext cx="161434" cy="189181"/>
          </a:xfrm>
          <a:prstGeom prst="rect">
            <a:avLst/>
          </a:prstGeom>
        </p:spPr>
      </p:pic>
      <p:pic>
        <p:nvPicPr>
          <p:cNvPr id="113" name="Grafik 112" descr="Schachtel">
            <a:extLst>
              <a:ext uri="{FF2B5EF4-FFF2-40B4-BE49-F238E27FC236}">
                <a16:creationId xmlns:a16="http://schemas.microsoft.com/office/drawing/2014/main" id="{01DD4F1B-7D4B-4071-A97E-8A49D92A109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15510" y="5377463"/>
            <a:ext cx="161434" cy="189181"/>
          </a:xfrm>
          <a:prstGeom prst="rect">
            <a:avLst/>
          </a:prstGeom>
        </p:spPr>
      </p:pic>
      <p:pic>
        <p:nvPicPr>
          <p:cNvPr id="114" name="Grafik 113" descr="Schachtel">
            <a:extLst>
              <a:ext uri="{FF2B5EF4-FFF2-40B4-BE49-F238E27FC236}">
                <a16:creationId xmlns:a16="http://schemas.microsoft.com/office/drawing/2014/main" id="{206E92B5-9A75-4A5E-993C-D5A54A66317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76427" y="5101935"/>
            <a:ext cx="161434" cy="189181"/>
          </a:xfrm>
          <a:prstGeom prst="rect">
            <a:avLst/>
          </a:prstGeom>
        </p:spPr>
      </p:pic>
      <p:sp>
        <p:nvSpPr>
          <p:cNvPr id="115" name="Ellipse 114">
            <a:extLst>
              <a:ext uri="{FF2B5EF4-FFF2-40B4-BE49-F238E27FC236}">
                <a16:creationId xmlns:a16="http://schemas.microsoft.com/office/drawing/2014/main" id="{FB005B9F-2ACB-46E5-A535-4453DA7C70B3}"/>
              </a:ext>
            </a:extLst>
          </p:cNvPr>
          <p:cNvSpPr/>
          <p:nvPr/>
        </p:nvSpPr>
        <p:spPr>
          <a:xfrm>
            <a:off x="6983556" y="4608785"/>
            <a:ext cx="1206233" cy="1322111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420130F6-10C6-4B6A-91B1-B476A372EEB0}"/>
              </a:ext>
            </a:extLst>
          </p:cNvPr>
          <p:cNvSpPr/>
          <p:nvPr/>
        </p:nvSpPr>
        <p:spPr>
          <a:xfrm>
            <a:off x="8683320" y="4412408"/>
            <a:ext cx="1310189" cy="133899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7B00EB2-F90E-4D2B-946C-26BF34E4B41B}"/>
              </a:ext>
            </a:extLst>
          </p:cNvPr>
          <p:cNvCxnSpPr>
            <a:stCxn id="115" idx="0"/>
          </p:cNvCxnSpPr>
          <p:nvPr/>
        </p:nvCxnSpPr>
        <p:spPr>
          <a:xfrm flipV="1">
            <a:off x="7586673" y="3844634"/>
            <a:ext cx="384551" cy="76415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C4BC7548-EA6D-49CB-A7B7-817E801F4FEF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7586673" y="3882072"/>
            <a:ext cx="966377" cy="72671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EA2AE720-A1E5-4CF1-BE1C-A09D39107C1B}"/>
              </a:ext>
            </a:extLst>
          </p:cNvPr>
          <p:cNvCxnSpPr>
            <a:cxnSpLocks/>
            <a:stCxn id="116" idx="0"/>
          </p:cNvCxnSpPr>
          <p:nvPr/>
        </p:nvCxnSpPr>
        <p:spPr>
          <a:xfrm flipH="1" flipV="1">
            <a:off x="8280975" y="3892071"/>
            <a:ext cx="1057440" cy="52033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C1344F7D-BF86-454E-B9B5-730013955CB5}"/>
              </a:ext>
            </a:extLst>
          </p:cNvPr>
          <p:cNvCxnSpPr>
            <a:cxnSpLocks/>
            <a:stCxn id="116" idx="0"/>
          </p:cNvCxnSpPr>
          <p:nvPr/>
        </p:nvCxnSpPr>
        <p:spPr>
          <a:xfrm flipH="1" flipV="1">
            <a:off x="8809695" y="3880746"/>
            <a:ext cx="528720" cy="53166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588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47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ABF4-8F8A-466F-8756-9D4169CC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65" y="828000"/>
            <a:ext cx="10300688" cy="792000"/>
          </a:xfrm>
        </p:spPr>
        <p:txBody>
          <a:bodyPr/>
          <a:lstStyle/>
          <a:p>
            <a:r>
              <a:rPr lang="en-GB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5DF5-43D5-4598-A1A6-DE078185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65" y="1692077"/>
            <a:ext cx="10300688" cy="360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Collaboration with University of Edinburgh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PhD student (Henry Clausen) looking into anomaly detection in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“Semantic Modelling of Network Traffic for Anomaly Detection”</a:t>
            </a:r>
          </a:p>
          <a:p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Summer placement last year looking into “Stepping Stones”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BT Security (Jake Hill and Peter Walker) noticed “proxies” were being used to route private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By treating a proxy as a stepping stone, we can look into applying recently developed detection methods to </a:t>
            </a:r>
            <a:r>
              <a:rPr lang="en-GB" sz="1600"/>
              <a:t>real-world problems</a:t>
            </a:r>
            <a:endParaRPr lang="en-GB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92AE5-BAF4-4C97-9E78-F82BFF3B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360DA-7878-400A-8588-4120A43AAA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General. Version 1.0. Michael &amp; Adi.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93830-3DD9-4795-933B-6128D23C457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FA4342F-CAD5-9D45-ADBD-192DADC515DB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03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743A-2999-4E7F-A3E8-A8E5838A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/>
              <a:t>Stepping stones are intermediary computers to relay commands between an attacker and a target whilst minimising detection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/>
              <a:t>Typically a series of (SSH) tunnels between pairwise computers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/>
              <a:t>Detection through the use of </a:t>
            </a:r>
            <a:r>
              <a:rPr lang="en-GB" sz="1600" b="1"/>
              <a:t>watermarking</a:t>
            </a:r>
            <a:r>
              <a:rPr lang="en-GB" sz="1600"/>
              <a:t> and measuring </a:t>
            </a:r>
            <a:r>
              <a:rPr lang="en-GB" sz="1600" b="1"/>
              <a:t>round-trip times</a:t>
            </a:r>
            <a:endParaRPr lang="en-GB" sz="160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/>
              <a:t>Evasion through </a:t>
            </a:r>
            <a:r>
              <a:rPr lang="en-GB" sz="1600" b="1"/>
              <a:t>packet delays</a:t>
            </a:r>
            <a:r>
              <a:rPr lang="en-GB" sz="1600"/>
              <a:t> and </a:t>
            </a:r>
            <a:r>
              <a:rPr lang="en-GB" sz="1600" b="1"/>
              <a:t>chaff</a:t>
            </a:r>
            <a:endParaRPr lang="en-GB" sz="160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484F6-6092-48F5-9928-894E7DA4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3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EFF9F-09BC-4ADA-A3FD-8F0C6F70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015B644-171F-4824-81E4-71791F4E5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37" y="1863217"/>
            <a:ext cx="6331648" cy="311410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62EB3-3BC9-49C7-ACBD-4D37BC3AA71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647730" y="6318000"/>
            <a:ext cx="7010623" cy="2628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General. Version 1.0. Michael &amp; Adi.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A3252-F091-4149-9F0F-F5877A64D7B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501499" y="6318001"/>
            <a:ext cx="1856248" cy="2628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DA79F45F-DB97-5D4D-B518-CF0144150AD9}" type="datetime8">
              <a:rPr lang="en-GB" smtClean="0"/>
              <a:pPr>
                <a:spcAft>
                  <a:spcPts val="600"/>
                </a:spcAft>
              </a:pPr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6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743A-2999-4E7F-A3E8-A8E5838A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/>
              <a:t>Variation of a stepping stone where an intermediary computer relays content to other computers </a:t>
            </a:r>
          </a:p>
          <a:p>
            <a:pPr marL="285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/>
              <a:t>Usage in illegal activities</a:t>
            </a:r>
          </a:p>
          <a:p>
            <a:pPr marL="46458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/>
              <a:t>DNS resolving private IPs</a:t>
            </a:r>
          </a:p>
          <a:p>
            <a:pPr marL="46458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/>
              <a:t>Streaming copyrighted material</a:t>
            </a:r>
          </a:p>
          <a:p>
            <a:pPr lvl="2" indent="0">
              <a:lnSpc>
                <a:spcPct val="150000"/>
              </a:lnSpc>
              <a:buNone/>
            </a:pPr>
            <a:endParaRPr lang="en-GB" sz="160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/>
              <a:t>Hard to detect more complex content with traditional packet analysis, so what can be done?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484F6-6092-48F5-9928-894E7DA4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4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EFF9F-09BC-4ADA-A3FD-8F0C6F70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Proxies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E13B453C-66FC-45E0-84DD-81BBC8103A1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501499" y="6318001"/>
            <a:ext cx="1856248" cy="2628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DA79F45F-DB97-5D4D-B518-CF0144150AD9}" type="datetime8">
              <a:rPr lang="en-GB" smtClean="0"/>
              <a:pPr>
                <a:spcAft>
                  <a:spcPts val="600"/>
                </a:spcAft>
              </a:pPr>
              <a:t>15/03/2021 18:48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9A2E1-F9CC-4CAB-B2BF-B8B9C62BDA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647730" y="6318000"/>
            <a:ext cx="7010623" cy="2628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General. Version 1.0. Michael &amp; Adi.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E0B1A5C-83C2-462A-B1C9-1B78EBCD86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5" y="733627"/>
            <a:ext cx="4645442" cy="2564746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FF5DF04-326F-4205-A6ED-F62B3A9139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5" y="3908069"/>
            <a:ext cx="4645442" cy="219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1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ABF4-8F8A-466F-8756-9D4169CC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65" y="828000"/>
            <a:ext cx="10300688" cy="792000"/>
          </a:xfrm>
        </p:spPr>
        <p:txBody>
          <a:bodyPr/>
          <a:lstStyle/>
          <a:p>
            <a:r>
              <a:rPr lang="en-GB"/>
              <a:t>Access to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5DF5-43D5-4598-A1A6-DE078185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65" y="1692077"/>
            <a:ext cx="10300688" cy="360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Publicly available datasets lack realism and do not contain ground truth labels about the nature of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Examples of proxying in BT Security, but access is restricted due to data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Next best approach is to replicate the environment to generate our own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Any models created using this data should be compatible with production environments</a:t>
            </a:r>
          </a:p>
          <a:p>
            <a:endParaRPr lang="en-GB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92AE5-BAF4-4C97-9E78-F82BFF3B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360DA-7878-400A-8588-4120A43AAA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General. Version 1.0. Michael &amp; Adi.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93830-3DD9-4795-933B-6128D23C457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FA4342F-CAD5-9D45-ADBD-192DADC515DB}" type="datetime8">
              <a:rPr lang="en-GB" smtClean="0"/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12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FF9F-09BC-4ADA-A3FD-8F0C6F70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65" y="828000"/>
            <a:ext cx="11123060" cy="792000"/>
          </a:xfrm>
        </p:spPr>
        <p:txBody>
          <a:bodyPr anchor="t">
            <a:normAutofit/>
          </a:bodyPr>
          <a:lstStyle/>
          <a:p>
            <a:r>
              <a:rPr lang="en-GB"/>
              <a:t>Initial Setup: Detgen Framework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2194713-BAED-4FDD-BCC1-8C68398AE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665" y="1620069"/>
            <a:ext cx="5633230" cy="360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Henry came up with the Detgen framework using Docker containers to establish ground truth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Controlled and Isolated network traffic generation from a variety of applications and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Containers acting as sandboxed OS running different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Communication possible among containers via the virtualized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2D294-7378-457A-86A4-B87A440E2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464" y="1548061"/>
            <a:ext cx="5815054" cy="359999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484F6-6092-48F5-9928-894E7DA4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666" y="6318000"/>
            <a:ext cx="357665" cy="2628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B868178-02AE-42FC-958D-6B8F13B60175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44D5E193-BA51-4A81-8755-8338EBAC0AB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647730" y="6318000"/>
            <a:ext cx="7010623" cy="2628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General. Version 1.0. Michael &amp; Adi.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A77F4925-274B-4C87-91B9-A9F4385EEB4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501499" y="6318001"/>
            <a:ext cx="1856248" cy="2628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DA79F45F-DB97-5D4D-B518-CF0144150AD9}" type="datetime8">
              <a:rPr lang="en-GB" smtClean="0"/>
              <a:pPr>
                <a:spcAft>
                  <a:spcPts val="600"/>
                </a:spcAft>
              </a:pPr>
              <a:t>15/03/2021 18:48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48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743A-2999-4E7F-A3E8-A8E5838A8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65" y="2016000"/>
            <a:ext cx="10300688" cy="3600000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/>
              <a:t>Capturing only possible per container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/>
              <a:t>Difficulty in capturing full flow of traffic relayed between containers (e.g. Container 1 -&gt; Container 2 -&gt; Container 3)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/>
              <a:t>Establishing correct timestamps of traffic flows between the containers in case of separate captures done per container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484F6-6092-48F5-9928-894E7DA4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7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EFF9F-09BC-4ADA-A3FD-8F0C6F70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65" y="828000"/>
            <a:ext cx="10300688" cy="792000"/>
          </a:xfrm>
        </p:spPr>
        <p:txBody>
          <a:bodyPr/>
          <a:lstStyle/>
          <a:p>
            <a:r>
              <a:rPr lang="en-GB"/>
              <a:t>Short-Comings with the Detgen Framework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7A195181-81BA-4473-8117-4253A4102CF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501499" y="6318001"/>
            <a:ext cx="1856248" cy="2628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DA79F45F-DB97-5D4D-B518-CF0144150AD9}" type="datetime8">
              <a:rPr lang="en-GB" smtClean="0"/>
              <a:pPr>
                <a:spcAft>
                  <a:spcPts val="600"/>
                </a:spcAft>
              </a:pPr>
              <a:t>15/03/2021 18:48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8432F-0CBC-448F-BD73-DB9D3DB7F8C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647730" y="6318000"/>
            <a:ext cx="7010623" cy="2628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General. Version 1.0. Michael &amp; Adi.</a:t>
            </a:r>
          </a:p>
        </p:txBody>
      </p:sp>
    </p:spTree>
    <p:extLst>
      <p:ext uri="{BB962C8B-B14F-4D97-AF65-F5344CB8AC3E}">
        <p14:creationId xmlns:p14="http://schemas.microsoft.com/office/powerpoint/2010/main" val="404742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FF9F-09BC-4ADA-A3FD-8F0C6F70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65" y="711078"/>
            <a:ext cx="10300688" cy="792000"/>
          </a:xfrm>
        </p:spPr>
        <p:txBody>
          <a:bodyPr/>
          <a:lstStyle/>
          <a:p>
            <a:r>
              <a:rPr lang="en-GB" dirty="0"/>
              <a:t>Setting up Virtual Machine on VMware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743A-2999-4E7F-A3E8-A8E5838A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461" y="1448940"/>
            <a:ext cx="6802580" cy="4680520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Building on the same concept of Detgen framework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Ubuntu deployed on VMware with 5 Linux containers implemented over it with capability of inter-communications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Linux Containers acting as: Client Node-1, Client Node-2, Proxy Node-1, Proxy Node-2, Server Node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Squid Proxy installed and configured on both Proxy Nodes acting as traffic relay nodes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Nginx Web Server installed on Server Node to respond to custom HTTP requests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Host Ubuntu VM able to capture all communications between the nodes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Zeek and nfdump installed on the host VM generates real-time logs for later analysis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484F6-6092-48F5-9928-894E7DA4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8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2130E-39BC-3F4F-BFA7-938F8A389BA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AC232FA-8599-8E4C-A39E-DD3A6C7BE043}" type="datetime8">
              <a:rPr lang="en-GB" smtClean="0"/>
              <a:t>15/03/2021 18:48</a:t>
            </a:fld>
            <a:endParaRPr lang="en-GB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38EC90D7-78C0-4B65-96E9-05FCD029AC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647730" y="6318000"/>
            <a:ext cx="7010623" cy="2628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General. Version 1.0. Michael &amp; Adi.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619C7A-9EC8-46D6-8A21-698A8293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245" y="2322103"/>
            <a:ext cx="4968552" cy="234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0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C5C5-9FBA-4573-947A-230C7403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65" y="828000"/>
            <a:ext cx="10300688" cy="792000"/>
          </a:xfrm>
        </p:spPr>
        <p:txBody>
          <a:bodyPr/>
          <a:lstStyle/>
          <a:p>
            <a:r>
              <a:rPr lang="en-GB"/>
              <a:t>Setting up Virtual Machine on VMware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61D6-19BD-40DF-B298-5441335A5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665" y="1620269"/>
            <a:ext cx="10300688" cy="360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IP link setup on the Server Node with 10.10.0.0/16 subnet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Configuring clients and proxy nodes to reach server using any of the IP address in 10.10.0.0/16 subnet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Scripting Client HTTP requests to random IPs in the above subnet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Configuring Nginx on server node to respond back with a random HTTP response for every HTTP GET request to make each response different and unique to make better correlations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A6DA9-2D38-4071-A9EF-A8E532C1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B5B4B-6DCA-4E5E-8F0D-D33CA6B8670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General. Version 1.0. Michael &amp; Adi.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02F8D-5506-49C0-AA16-7169149AD59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5C0C07E-04C7-C74A-88C5-EFB7A78F13F0}" type="datetime8">
              <a:rPr lang="en-GB" smtClean="0"/>
              <a:t>15/03/2021 18:48</a:t>
            </a:fld>
            <a:endParaRPr lang="en-GB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AD19A7E-92E7-4661-8C56-89439E3F1A21}"/>
              </a:ext>
            </a:extLst>
          </p:cNvPr>
          <p:cNvSpPr/>
          <p:nvPr/>
        </p:nvSpPr>
        <p:spPr>
          <a:xfrm>
            <a:off x="2099297" y="3888052"/>
            <a:ext cx="1008112" cy="792088"/>
          </a:xfrm>
          <a:prstGeom prst="flowChartConnector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rgbClr val="FF0000"/>
                </a:solidFill>
              </a:rPr>
              <a:t>Client Node 1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2BAC1EB-9857-4EA1-A4E5-67645BE97CD9}"/>
              </a:ext>
            </a:extLst>
          </p:cNvPr>
          <p:cNvSpPr/>
          <p:nvPr/>
        </p:nvSpPr>
        <p:spPr>
          <a:xfrm>
            <a:off x="2099297" y="5220450"/>
            <a:ext cx="1008112" cy="792088"/>
          </a:xfrm>
          <a:prstGeom prst="flowChartConnector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rgbClr val="FF0000"/>
                </a:solidFill>
              </a:rPr>
              <a:t>Client Node 2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CBC1DDB-C4F8-408B-9F74-E8B21DA53C2F}"/>
              </a:ext>
            </a:extLst>
          </p:cNvPr>
          <p:cNvSpPr/>
          <p:nvPr/>
        </p:nvSpPr>
        <p:spPr>
          <a:xfrm>
            <a:off x="3973905" y="4345252"/>
            <a:ext cx="1008112" cy="792088"/>
          </a:xfrm>
          <a:prstGeom prst="flowChartConnector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rgbClr val="00B050"/>
                </a:solidFill>
              </a:rPr>
              <a:t>Proxy Node 1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BAFAB3E5-8300-4004-B708-FE13109AFD2B}"/>
              </a:ext>
            </a:extLst>
          </p:cNvPr>
          <p:cNvSpPr/>
          <p:nvPr/>
        </p:nvSpPr>
        <p:spPr>
          <a:xfrm>
            <a:off x="6000913" y="4345252"/>
            <a:ext cx="1008112" cy="792088"/>
          </a:xfrm>
          <a:prstGeom prst="flowChartConnector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rgbClr val="00B050"/>
                </a:solidFill>
              </a:rPr>
              <a:t>Proxy Node 2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27DD6030-66B6-4B8D-8095-379B1B2B7BCF}"/>
              </a:ext>
            </a:extLst>
          </p:cNvPr>
          <p:cNvSpPr/>
          <p:nvPr/>
        </p:nvSpPr>
        <p:spPr>
          <a:xfrm>
            <a:off x="8024341" y="4346405"/>
            <a:ext cx="1008112" cy="792088"/>
          </a:xfrm>
          <a:prstGeom prst="flowChartConnector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rgbClr val="0070C0"/>
                </a:solidFill>
              </a:rPr>
              <a:t>Server Node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03BE59-81B1-4E75-929B-76433541C64C}"/>
              </a:ext>
            </a:extLst>
          </p:cNvPr>
          <p:cNvCxnSpPr>
            <a:cxnSpLocks/>
          </p:cNvCxnSpPr>
          <p:nvPr/>
        </p:nvCxnSpPr>
        <p:spPr>
          <a:xfrm>
            <a:off x="4982017" y="4730396"/>
            <a:ext cx="1018896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258994-8389-4EA8-89E9-B66009FC518D}"/>
              </a:ext>
            </a:extLst>
          </p:cNvPr>
          <p:cNvCxnSpPr>
            <a:cxnSpLocks/>
          </p:cNvCxnSpPr>
          <p:nvPr/>
        </p:nvCxnSpPr>
        <p:spPr>
          <a:xfrm>
            <a:off x="7009025" y="4730396"/>
            <a:ext cx="1018896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1A6ED1-CCE6-4691-BD63-439842A79956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105371" y="4281732"/>
            <a:ext cx="868534" cy="459564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12CE94-6CA4-40E3-8E89-98DB3C023E5A}"/>
              </a:ext>
            </a:extLst>
          </p:cNvPr>
          <p:cNvCxnSpPr>
            <a:cxnSpLocks/>
            <a:stCxn id="15" idx="6"/>
            <a:endCxn id="16" idx="3"/>
          </p:cNvCxnSpPr>
          <p:nvPr/>
        </p:nvCxnSpPr>
        <p:spPr>
          <a:xfrm flipV="1">
            <a:off x="3107409" y="5021341"/>
            <a:ext cx="1014131" cy="595153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947286"/>
      </p:ext>
    </p:extLst>
  </p:cSld>
  <p:clrMapOvr>
    <a:masterClrMapping/>
  </p:clrMapOvr>
</p:sld>
</file>

<file path=ppt/theme/theme1.xml><?xml version="1.0" encoding="utf-8"?>
<a:theme xmlns:a="http://schemas.openxmlformats.org/drawingml/2006/main" name="BT_ppt_widescreen_mountain">
  <a:themeElements>
    <a:clrScheme name="BT">
      <a:dk1>
        <a:srgbClr val="000000"/>
      </a:dk1>
      <a:lt1>
        <a:srgbClr val="FFFFFF"/>
      </a:lt1>
      <a:dk2>
        <a:srgbClr val="000000"/>
      </a:dk2>
      <a:lt2>
        <a:srgbClr val="3C3C3B"/>
      </a:lt2>
      <a:accent1>
        <a:srgbClr val="5514B3"/>
      </a:accent1>
      <a:accent2>
        <a:srgbClr val="FF6EFF"/>
      </a:accent2>
      <a:accent3>
        <a:srgbClr val="444444"/>
      </a:accent3>
      <a:accent4>
        <a:srgbClr val="898989"/>
      </a:accent4>
      <a:accent5>
        <a:srgbClr val="AAAAAA"/>
      </a:accent5>
      <a:accent6>
        <a:srgbClr val="DEDEDE"/>
      </a:accent6>
      <a:hlink>
        <a:srgbClr val="5514B3"/>
      </a:hlink>
      <a:folHlink>
        <a:srgbClr val="FF6EF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b" anchorCtr="0">
        <a:no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7E7D98F-D8B7-2B44-8E15-914B870A4B1F}" vid="{F65C3E28-FF49-DA4F-BA44-BA618FBB81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124014661E814398BE594C0D49FB4D" ma:contentTypeVersion="12" ma:contentTypeDescription="Create a new document." ma:contentTypeScope="" ma:versionID="99c87e1e1339bd5d1672f41f1258b796">
  <xsd:schema xmlns:xsd="http://www.w3.org/2001/XMLSchema" xmlns:xs="http://www.w3.org/2001/XMLSchema" xmlns:p="http://schemas.microsoft.com/office/2006/metadata/properties" xmlns:ns2="7e5daf04-af0e-439b-8017-56fce25478fa" xmlns:ns3="67d63229-8a59-4378-8756-39d9384fc731" targetNamespace="http://schemas.microsoft.com/office/2006/metadata/properties" ma:root="true" ma:fieldsID="2b530d09494235ea9e4a798e235064bd" ns2:_="" ns3:_="">
    <xsd:import namespace="7e5daf04-af0e-439b-8017-56fce25478fa"/>
    <xsd:import namespace="67d63229-8a59-4378-8756-39d9384fc7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daf04-af0e-439b-8017-56fce25478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63229-8a59-4378-8756-39d9384fc73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2E01BD-06CF-40C3-BFFF-E81941AC0A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2CD29C-3C78-4F2A-A9FD-CBE24F48715E}">
  <ds:schemaRefs>
    <ds:schemaRef ds:uri="67d63229-8a59-4378-8756-39d9384fc731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7e5daf04-af0e-439b-8017-56fce25478fa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CAD1F50-2D23-4797-84D8-A9B43E5D66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5daf04-af0e-439b-8017-56fce25478fa"/>
    <ds:schemaRef ds:uri="67d63229-8a59-4378-8756-39d9384fc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1597</Words>
  <Application>Microsoft Office PowerPoint</Application>
  <PresentationFormat>Benutzerdefiniert</PresentationFormat>
  <Paragraphs>244</Paragraphs>
  <Slides>19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BT Font Light</vt:lpstr>
      <vt:lpstr>Century Gothic</vt:lpstr>
      <vt:lpstr>Century Gothic Regular</vt:lpstr>
      <vt:lpstr>Trebuchet MS</vt:lpstr>
      <vt:lpstr>Wingdings</vt:lpstr>
      <vt:lpstr>BT_ppt_widescreen_mountain</vt:lpstr>
      <vt:lpstr>Stepping Stone Detection   Uncovering the Hidden</vt:lpstr>
      <vt:lpstr>Background</vt:lpstr>
      <vt:lpstr>Background</vt:lpstr>
      <vt:lpstr>Proxies</vt:lpstr>
      <vt:lpstr>Access to Datasets</vt:lpstr>
      <vt:lpstr>Initial Setup: Detgen Framework</vt:lpstr>
      <vt:lpstr>Short-Comings with the Detgen Framework</vt:lpstr>
      <vt:lpstr>Setting up Virtual Machine on VMware</vt:lpstr>
      <vt:lpstr>Setting up Virtual Machine on VMware (contd.)</vt:lpstr>
      <vt:lpstr>Short-comings with the VM setup</vt:lpstr>
      <vt:lpstr>Next Steps: Using Ixia vBPS</vt:lpstr>
      <vt:lpstr>End Goal</vt:lpstr>
      <vt:lpstr>Server-side proxy-detection techniques</vt:lpstr>
      <vt:lpstr>Stepping-stone detection</vt:lpstr>
      <vt:lpstr>Stepping-stone detection</vt:lpstr>
      <vt:lpstr>Potentially suitable techniques</vt:lpstr>
      <vt:lpstr>Potentially suitable techniques</vt:lpstr>
      <vt:lpstr>Potentially suitable techniques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Stepping Stone Data Generation</dc:title>
  <dc:creator>Manocha,A,Aditya,TUS2 R</dc:creator>
  <cp:lastModifiedBy>Henry Clausen</cp:lastModifiedBy>
  <cp:revision>27</cp:revision>
  <dcterms:created xsi:type="dcterms:W3CDTF">2020-11-25T15:17:49Z</dcterms:created>
  <dcterms:modified xsi:type="dcterms:W3CDTF">2021-03-15T21:53:33Z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818d02-8d25-4bb9-b27c-e4db64670887_Enabled">
    <vt:lpwstr>true</vt:lpwstr>
  </property>
  <property fmtid="{D5CDD505-2E9C-101B-9397-08002B2CF9AE}" pid="3" name="MSIP_Label_55818d02-8d25-4bb9-b27c-e4db64670887_SetDate">
    <vt:lpwstr>2021-03-05T13:49:25Z</vt:lpwstr>
  </property>
  <property fmtid="{D5CDD505-2E9C-101B-9397-08002B2CF9AE}" pid="4" name="MSIP_Label_55818d02-8d25-4bb9-b27c-e4db64670887_Method">
    <vt:lpwstr>Standard</vt:lpwstr>
  </property>
  <property fmtid="{D5CDD505-2E9C-101B-9397-08002B2CF9AE}" pid="5" name="MSIP_Label_55818d02-8d25-4bb9-b27c-e4db64670887_Name">
    <vt:lpwstr>55818d02-8d25-4bb9-b27c-e4db64670887</vt:lpwstr>
  </property>
  <property fmtid="{D5CDD505-2E9C-101B-9397-08002B2CF9AE}" pid="6" name="MSIP_Label_55818d02-8d25-4bb9-b27c-e4db64670887_SiteId">
    <vt:lpwstr>a7f35688-9c00-4d5e-ba41-29f146377ab0</vt:lpwstr>
  </property>
  <property fmtid="{D5CDD505-2E9C-101B-9397-08002B2CF9AE}" pid="7" name="MSIP_Label_55818d02-8d25-4bb9-b27c-e4db64670887_ActionId">
    <vt:lpwstr>5371e1eb-a7cc-4a27-8549-de7da4e3c507</vt:lpwstr>
  </property>
  <property fmtid="{D5CDD505-2E9C-101B-9397-08002B2CF9AE}" pid="8" name="MSIP_Label_55818d02-8d25-4bb9-b27c-e4db64670887_ContentBits">
    <vt:lpwstr>0</vt:lpwstr>
  </property>
</Properties>
</file>