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0BF94-FF5E-829A-9558-5581F74029DC}" v="8" dt="2019-01-17T11:52:47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580"/>
  </p:normalViewPr>
  <p:slideViewPr>
    <p:cSldViewPr snapToGrid="0" snapToObjects="1">
      <p:cViewPr>
        <p:scale>
          <a:sx n="176" d="100"/>
          <a:sy n="176" d="100"/>
        </p:scale>
        <p:origin x="14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SEN Henry" userId="S::s1678033@ed.ac.uk::02f5dd7c-8d1c-42af-a438-3c1752a452dc" providerId="AD" clId="Web-{F3D0BF94-FF5E-829A-9558-5581F74029DC}"/>
    <pc:docChg chg="addSld delSld modSld">
      <pc:chgData name="CLAUSEN Henry" userId="S::s1678033@ed.ac.uk::02f5dd7c-8d1c-42af-a438-3c1752a452dc" providerId="AD" clId="Web-{F3D0BF94-FF5E-829A-9558-5581F74029DC}" dt="2019-01-17T11:56:01.271" v="562"/>
      <pc:docMkLst>
        <pc:docMk/>
      </pc:docMkLst>
      <pc:sldChg chg="del">
        <pc:chgData name="CLAUSEN Henry" userId="S::s1678033@ed.ac.uk::02f5dd7c-8d1c-42af-a438-3c1752a452dc" providerId="AD" clId="Web-{F3D0BF94-FF5E-829A-9558-5581F74029DC}" dt="2019-01-17T11:56:01.271" v="562"/>
        <pc:sldMkLst>
          <pc:docMk/>
          <pc:sldMk cId="1782374094" sldId="256"/>
        </pc:sldMkLst>
      </pc:sldChg>
      <pc:sldChg chg="delSp new del">
        <pc:chgData name="CLAUSEN Henry" userId="S::s1678033@ed.ac.uk::02f5dd7c-8d1c-42af-a438-3c1752a452dc" providerId="AD" clId="Web-{F3D0BF94-FF5E-829A-9558-5581F74029DC}" dt="2019-01-17T11:22:51.027" v="4"/>
        <pc:sldMkLst>
          <pc:docMk/>
          <pc:sldMk cId="3232337589" sldId="257"/>
        </pc:sldMkLst>
        <pc:spChg chg="del">
          <ac:chgData name="CLAUSEN Henry" userId="S::s1678033@ed.ac.uk::02f5dd7c-8d1c-42af-a438-3c1752a452dc" providerId="AD" clId="Web-{F3D0BF94-FF5E-829A-9558-5581F74029DC}" dt="2019-01-17T11:22:41.277" v="2"/>
          <ac:spMkLst>
            <pc:docMk/>
            <pc:sldMk cId="3232337589" sldId="257"/>
            <ac:spMk id="2" creationId="{7851DB92-FB8F-4839-8276-DE0D485133F7}"/>
          </ac:spMkLst>
        </pc:spChg>
        <pc:spChg chg="del">
          <ac:chgData name="CLAUSEN Henry" userId="S::s1678033@ed.ac.uk::02f5dd7c-8d1c-42af-a438-3c1752a452dc" providerId="AD" clId="Web-{F3D0BF94-FF5E-829A-9558-5581F74029DC}" dt="2019-01-17T11:22:41.277" v="1"/>
          <ac:spMkLst>
            <pc:docMk/>
            <pc:sldMk cId="3232337589" sldId="257"/>
            <ac:spMk id="3" creationId="{6F44B287-9935-46A0-AA9C-EA1C0C135F9F}"/>
          </ac:spMkLst>
        </pc:spChg>
      </pc:sldChg>
      <pc:sldChg chg="addSp delSp modSp add replId">
        <pc:chgData name="CLAUSEN Henry" userId="S::s1678033@ed.ac.uk::02f5dd7c-8d1c-42af-a438-3c1752a452dc" providerId="AD" clId="Web-{F3D0BF94-FF5E-829A-9558-5581F74029DC}" dt="2019-01-17T11:55:38.334" v="561" actId="1076"/>
        <pc:sldMkLst>
          <pc:docMk/>
          <pc:sldMk cId="3481682691" sldId="258"/>
        </pc:sldMkLst>
        <pc:spChg chg="add mod ord">
          <ac:chgData name="CLAUSEN Henry" userId="S::s1678033@ed.ac.uk::02f5dd7c-8d1c-42af-a438-3c1752a452dc" providerId="AD" clId="Web-{F3D0BF94-FF5E-829A-9558-5581F74029DC}" dt="2019-01-17T11:53:28.849" v="483" actId="1076"/>
          <ac:spMkLst>
            <pc:docMk/>
            <pc:sldMk cId="3481682691" sldId="258"/>
            <ac:spMk id="3" creationId="{BC2C1F0E-5D8E-495A-AFD9-F01D052C5708}"/>
          </ac:spMkLst>
        </pc:spChg>
        <pc:spChg chg="add mod ord">
          <ac:chgData name="CLAUSEN Henry" userId="S::s1678033@ed.ac.uk::02f5dd7c-8d1c-42af-a438-3c1752a452dc" providerId="AD" clId="Web-{F3D0BF94-FF5E-829A-9558-5581F74029DC}" dt="2019-01-17T11:53:28.865" v="484" actId="1076"/>
          <ac:spMkLst>
            <pc:docMk/>
            <pc:sldMk cId="3481682691" sldId="258"/>
            <ac:spMk id="4" creationId="{3923D4C4-B211-4ACF-BB79-533212492159}"/>
          </ac:spMkLst>
        </pc:spChg>
        <pc:spChg chg="mod">
          <ac:chgData name="CLAUSEN Henry" userId="S::s1678033@ed.ac.uk::02f5dd7c-8d1c-42af-a438-3c1752a452dc" providerId="AD" clId="Web-{F3D0BF94-FF5E-829A-9558-5581F74029DC}" dt="2019-01-17T11:54:13.115" v="523" actId="14100"/>
          <ac:spMkLst>
            <pc:docMk/>
            <pc:sldMk cId="3481682691" sldId="258"/>
            <ac:spMk id="8" creationId="{26E7F6FA-FE70-6047-B246-CFA029441ECA}"/>
          </ac:spMkLst>
        </pc:spChg>
        <pc:spChg chg="mod">
          <ac:chgData name="CLAUSEN Henry" userId="S::s1678033@ed.ac.uk::02f5dd7c-8d1c-42af-a438-3c1752a452dc" providerId="AD" clId="Web-{F3D0BF94-FF5E-829A-9558-5581F74029DC}" dt="2019-01-17T11:53:28.849" v="482" actId="1076"/>
          <ac:spMkLst>
            <pc:docMk/>
            <pc:sldMk cId="3481682691" sldId="258"/>
            <ac:spMk id="10" creationId="{48C3CEEA-75BA-FD43-8FF5-F837E0E5B8EA}"/>
          </ac:spMkLst>
        </pc:spChg>
        <pc:spChg chg="del">
          <ac:chgData name="CLAUSEN Henry" userId="S::s1678033@ed.ac.uk::02f5dd7c-8d1c-42af-a438-3c1752a452dc" providerId="AD" clId="Web-{F3D0BF94-FF5E-829A-9558-5581F74029DC}" dt="2019-01-17T11:23:59.074" v="7"/>
          <ac:spMkLst>
            <pc:docMk/>
            <pc:sldMk cId="3481682691" sldId="258"/>
            <ac:spMk id="15" creationId="{C964C969-1830-A147-8748-E3BDFC9B0F16}"/>
          </ac:spMkLst>
        </pc:spChg>
        <pc:spChg chg="add mod ord">
          <ac:chgData name="CLAUSEN Henry" userId="S::s1678033@ed.ac.uk::02f5dd7c-8d1c-42af-a438-3c1752a452dc" providerId="AD" clId="Web-{F3D0BF94-FF5E-829A-9558-5581F74029DC}" dt="2019-01-17T11:53:28.880" v="485" actId="1076"/>
          <ac:spMkLst>
            <pc:docMk/>
            <pc:sldMk cId="3481682691" sldId="258"/>
            <ac:spMk id="16" creationId="{B8FE66D0-C07F-49C6-93D8-ECE5B77947CD}"/>
          </ac:spMkLst>
        </pc:spChg>
        <pc:spChg chg="add mod ord">
          <ac:chgData name="CLAUSEN Henry" userId="S::s1678033@ed.ac.uk::02f5dd7c-8d1c-42af-a438-3c1752a452dc" providerId="AD" clId="Web-{F3D0BF94-FF5E-829A-9558-5581F74029DC}" dt="2019-01-17T11:53:29.099" v="502" actId="1076"/>
          <ac:spMkLst>
            <pc:docMk/>
            <pc:sldMk cId="3481682691" sldId="258"/>
            <ac:spMk id="17" creationId="{6EFAA9A4-1FEC-4D30-871F-D0C4E6DF2295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29"/>
          <ac:spMkLst>
            <pc:docMk/>
            <pc:sldMk cId="3481682691" sldId="258"/>
            <ac:spMk id="18" creationId="{15B07155-DD6D-3847-8332-EBA184D9A118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32"/>
          <ac:spMkLst>
            <pc:docMk/>
            <pc:sldMk cId="3481682691" sldId="258"/>
            <ac:spMk id="20" creationId="{978923FF-326D-B745-A7D3-3783D0B09E17}"/>
          </ac:spMkLst>
        </pc:spChg>
        <pc:spChg chg="add mod ord">
          <ac:chgData name="CLAUSEN Henry" userId="S::s1678033@ed.ac.uk::02f5dd7c-8d1c-42af-a438-3c1752a452dc" providerId="AD" clId="Web-{F3D0BF94-FF5E-829A-9558-5581F74029DC}" dt="2019-01-17T11:53:29.349" v="512" actId="1076"/>
          <ac:spMkLst>
            <pc:docMk/>
            <pc:sldMk cId="3481682691" sldId="258"/>
            <ac:spMk id="21" creationId="{F45F44C9-3B6C-44D2-AD83-68EB731EFDE7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28"/>
          <ac:spMkLst>
            <pc:docMk/>
            <pc:sldMk cId="3481682691" sldId="258"/>
            <ac:spMk id="24" creationId="{16D5A20F-47D1-3F44-95B5-5CACF96A4BD0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24"/>
          <ac:spMkLst>
            <pc:docMk/>
            <pc:sldMk cId="3481682691" sldId="258"/>
            <ac:spMk id="44" creationId="{C06404ED-0C40-B14D-9977-BD56E5E5EBAD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23"/>
          <ac:spMkLst>
            <pc:docMk/>
            <pc:sldMk cId="3481682691" sldId="258"/>
            <ac:spMk id="46" creationId="{288753A5-5232-2B46-8E88-9B83A3CAC306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22"/>
          <ac:spMkLst>
            <pc:docMk/>
            <pc:sldMk cId="3481682691" sldId="258"/>
            <ac:spMk id="47" creationId="{A29CFB84-FB70-6F4D-BC16-085602287085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33"/>
          <ac:spMkLst>
            <pc:docMk/>
            <pc:sldMk cId="3481682691" sldId="258"/>
            <ac:spMk id="52" creationId="{95E7FBCD-8BC6-BC4C-BE49-902FB0BED928}"/>
          </ac:spMkLst>
        </pc:spChg>
        <pc:spChg chg="del mod">
          <ac:chgData name="CLAUSEN Henry" userId="S::s1678033@ed.ac.uk::02f5dd7c-8d1c-42af-a438-3c1752a452dc" providerId="AD" clId="Web-{F3D0BF94-FF5E-829A-9558-5581F74029DC}" dt="2019-01-17T11:24:59.450" v="38"/>
          <ac:spMkLst>
            <pc:docMk/>
            <pc:sldMk cId="3481682691" sldId="258"/>
            <ac:spMk id="54" creationId="{82917100-7260-A34B-869C-558ADF331393}"/>
          </ac:spMkLst>
        </pc:spChg>
        <pc:spChg chg="add mod ord">
          <ac:chgData name="CLAUSEN Henry" userId="S::s1678033@ed.ac.uk::02f5dd7c-8d1c-42af-a438-3c1752a452dc" providerId="AD" clId="Web-{F3D0BF94-FF5E-829A-9558-5581F74029DC}" dt="2019-01-17T11:53:29.114" v="503" actId="1076"/>
          <ac:spMkLst>
            <pc:docMk/>
            <pc:sldMk cId="3481682691" sldId="258"/>
            <ac:spMk id="60" creationId="{2A542005-2DFC-4645-A294-3C9B466E9C86}"/>
          </ac:spMkLst>
        </pc:spChg>
        <pc:spChg chg="add mod ord">
          <ac:chgData name="CLAUSEN Henry" userId="S::s1678033@ed.ac.uk::02f5dd7c-8d1c-42af-a438-3c1752a452dc" providerId="AD" clId="Web-{F3D0BF94-FF5E-829A-9558-5581F74029DC}" dt="2019-01-17T11:53:28.896" v="486" actId="1076"/>
          <ac:spMkLst>
            <pc:docMk/>
            <pc:sldMk cId="3481682691" sldId="258"/>
            <ac:spMk id="61" creationId="{950CBA38-A6B8-4BF1-8CD3-DDF7638D34E5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8.896" v="487" actId="1076"/>
          <ac:spMkLst>
            <pc:docMk/>
            <pc:sldMk cId="3481682691" sldId="258"/>
            <ac:spMk id="63" creationId="{C1909055-15E5-44D7-8B97-815D3D8AFE7E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8.942" v="491" actId="1076"/>
          <ac:spMkLst>
            <pc:docMk/>
            <pc:sldMk cId="3481682691" sldId="258"/>
            <ac:spMk id="67" creationId="{FF3D59C2-0E48-4D1C-9511-3429C72D5908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8.958" v="492" actId="1076"/>
          <ac:spMkLst>
            <pc:docMk/>
            <pc:sldMk cId="3481682691" sldId="258"/>
            <ac:spMk id="68" creationId="{B09E5AFB-86A2-45AD-B7AC-99E14AC691F3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8.974" v="493" actId="1076"/>
          <ac:spMkLst>
            <pc:docMk/>
            <pc:sldMk cId="3481682691" sldId="258"/>
            <ac:spMk id="69" creationId="{ED216010-A373-4221-8AB3-677D2E0D6B39}"/>
          </ac:spMkLst>
        </pc:spChg>
        <pc:spChg chg="del">
          <ac:chgData name="CLAUSEN Henry" userId="S::s1678033@ed.ac.uk::02f5dd7c-8d1c-42af-a438-3c1752a452dc" providerId="AD" clId="Web-{F3D0BF94-FF5E-829A-9558-5581F74029DC}" dt="2019-01-17T11:23:59.074" v="6"/>
          <ac:spMkLst>
            <pc:docMk/>
            <pc:sldMk cId="3481682691" sldId="258"/>
            <ac:spMk id="70" creationId="{295392BD-2002-1A41-8B26-A2C45F637F99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8.989" v="494" actId="1076"/>
          <ac:spMkLst>
            <pc:docMk/>
            <pc:sldMk cId="3481682691" sldId="258"/>
            <ac:spMk id="71" creationId="{AC8A2BA9-B4DD-48A8-9A94-59E127FF7052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18"/>
          <ac:spMkLst>
            <pc:docMk/>
            <pc:sldMk cId="3481682691" sldId="258"/>
            <ac:spMk id="72" creationId="{A4EFF3BC-6D6B-3C48-837A-E82F0CE00143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19"/>
          <ac:spMkLst>
            <pc:docMk/>
            <pc:sldMk cId="3481682691" sldId="258"/>
            <ac:spMk id="73" creationId="{2F72FE25-F775-2E4D-8FF2-671ED941B05D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005" v="495" actId="1076"/>
          <ac:spMkLst>
            <pc:docMk/>
            <pc:sldMk cId="3481682691" sldId="258"/>
            <ac:spMk id="74" creationId="{59F9C00E-58EF-4183-AD5B-38F3F69BB05F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021" v="496" actId="1076"/>
          <ac:spMkLst>
            <pc:docMk/>
            <pc:sldMk cId="3481682691" sldId="258"/>
            <ac:spMk id="75" creationId="{623927E7-8755-4F1A-8E80-2D99E642DCBA}"/>
          </ac:spMkLst>
        </pc:spChg>
        <pc:spChg chg="add del mod">
          <ac:chgData name="CLAUSEN Henry" userId="S::s1678033@ed.ac.uk::02f5dd7c-8d1c-42af-a438-3c1752a452dc" providerId="AD" clId="Web-{F3D0BF94-FF5E-829A-9558-5581F74029DC}" dt="2019-01-17T11:41:03.423" v="312"/>
          <ac:spMkLst>
            <pc:docMk/>
            <pc:sldMk cId="3481682691" sldId="258"/>
            <ac:spMk id="79" creationId="{FD0DD020-1AA0-4BB8-A44A-E0DFCE8F04A9}"/>
          </ac:spMkLst>
        </pc:spChg>
        <pc:spChg chg="add del mod">
          <ac:chgData name="CLAUSEN Henry" userId="S::s1678033@ed.ac.uk::02f5dd7c-8d1c-42af-a438-3c1752a452dc" providerId="AD" clId="Web-{F3D0BF94-FF5E-829A-9558-5581F74029DC}" dt="2019-01-17T11:41:03.423" v="311"/>
          <ac:spMkLst>
            <pc:docMk/>
            <pc:sldMk cId="3481682691" sldId="258"/>
            <ac:spMk id="80" creationId="{AA37A2BA-4290-42B0-882D-36176D348FB2}"/>
          </ac:spMkLst>
        </pc:spChg>
        <pc:spChg chg="add del mod">
          <ac:chgData name="CLAUSEN Henry" userId="S::s1678033@ed.ac.uk::02f5dd7c-8d1c-42af-a438-3c1752a452dc" providerId="AD" clId="Web-{F3D0BF94-FF5E-829A-9558-5581F74029DC}" dt="2019-01-17T11:41:03.423" v="310"/>
          <ac:spMkLst>
            <pc:docMk/>
            <pc:sldMk cId="3481682691" sldId="258"/>
            <ac:spMk id="81" creationId="{1490EA43-291E-4540-8D5D-7B53A5023432}"/>
          </ac:spMkLst>
        </pc:spChg>
        <pc:spChg chg="add del mod">
          <ac:chgData name="CLAUSEN Henry" userId="S::s1678033@ed.ac.uk::02f5dd7c-8d1c-42af-a438-3c1752a452dc" providerId="AD" clId="Web-{F3D0BF94-FF5E-829A-9558-5581F74029DC}" dt="2019-01-17T11:41:03.423" v="309"/>
          <ac:spMkLst>
            <pc:docMk/>
            <pc:sldMk cId="3481682691" sldId="258"/>
            <ac:spMk id="83" creationId="{4A037E86-A748-4320-A5EB-DE8F6EA5573F}"/>
          </ac:spMkLst>
        </pc:spChg>
        <pc:spChg chg="add del mod">
          <ac:chgData name="CLAUSEN Henry" userId="S::s1678033@ed.ac.uk::02f5dd7c-8d1c-42af-a438-3c1752a452dc" providerId="AD" clId="Web-{F3D0BF94-FF5E-829A-9558-5581F74029DC}" dt="2019-01-17T11:41:03.423" v="308"/>
          <ac:spMkLst>
            <pc:docMk/>
            <pc:sldMk cId="3481682691" sldId="258"/>
            <ac:spMk id="84" creationId="{43ABF0A3-8CF3-4AF6-B73A-FEFB546521B9}"/>
          </ac:spMkLst>
        </pc:spChg>
        <pc:spChg chg="add del mod">
          <ac:chgData name="CLAUSEN Henry" userId="S::s1678033@ed.ac.uk::02f5dd7c-8d1c-42af-a438-3c1752a452dc" providerId="AD" clId="Web-{F3D0BF94-FF5E-829A-9558-5581F74029DC}" dt="2019-01-17T11:41:03.423" v="307"/>
          <ac:spMkLst>
            <pc:docMk/>
            <pc:sldMk cId="3481682691" sldId="258"/>
            <ac:spMk id="85" creationId="{CA465507-81AC-4AF8-9698-FD8B82F3A605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17"/>
          <ac:spMkLst>
            <pc:docMk/>
            <pc:sldMk cId="3481682691" sldId="258"/>
            <ac:spMk id="86" creationId="{C94CF64C-0E4A-3A44-A0FE-A675B4100DE9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16"/>
          <ac:spMkLst>
            <pc:docMk/>
            <pc:sldMk cId="3481682691" sldId="258"/>
            <ac:spMk id="87" creationId="{D24EEE38-B238-BD44-AD2B-71549D1ADDB6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84" v="15"/>
          <ac:spMkLst>
            <pc:docMk/>
            <pc:sldMk cId="3481682691" sldId="258"/>
            <ac:spMk id="89" creationId="{EE858058-39A2-6344-8009-36E85390F329}"/>
          </ac:spMkLst>
        </pc:spChg>
        <pc:spChg chg="del">
          <ac:chgData name="CLAUSEN Henry" userId="S::s1678033@ed.ac.uk::02f5dd7c-8d1c-42af-a438-3c1752a452dc" providerId="AD" clId="Web-{F3D0BF94-FF5E-829A-9558-5581F74029DC}" dt="2019-01-17T11:24:51.668" v="14"/>
          <ac:spMkLst>
            <pc:docMk/>
            <pc:sldMk cId="3481682691" sldId="258"/>
            <ac:spMk id="91" creationId="{5136D797-A125-0D46-980D-73C11BB652AE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070" v="500" actId="1076"/>
          <ac:spMkLst>
            <pc:docMk/>
            <pc:sldMk cId="3481682691" sldId="258"/>
            <ac:spMk id="94" creationId="{306E7ECF-366B-47E6-8F98-9136135CEAFC}"/>
          </ac:spMkLst>
        </pc:spChg>
        <pc:spChg chg="add mod ord">
          <ac:chgData name="CLAUSEN Henry" userId="S::s1678033@ed.ac.uk::02f5dd7c-8d1c-42af-a438-3c1752a452dc" providerId="AD" clId="Web-{F3D0BF94-FF5E-829A-9558-5581F74029DC}" dt="2019-01-17T11:53:29.271" v="507" actId="1076"/>
          <ac:spMkLst>
            <pc:docMk/>
            <pc:sldMk cId="3481682691" sldId="258"/>
            <ac:spMk id="95" creationId="{70116027-5A66-4696-8E91-6EE0E3377B03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083" v="501" actId="1076"/>
          <ac:spMkLst>
            <pc:docMk/>
            <pc:sldMk cId="3481682691" sldId="258"/>
            <ac:spMk id="96" creationId="{E0791710-3800-4567-A57E-0447BB67C469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302" v="510" actId="1076"/>
          <ac:spMkLst>
            <pc:docMk/>
            <pc:sldMk cId="3481682691" sldId="258"/>
            <ac:spMk id="105" creationId="{675370DD-5C86-4E8F-B522-D823FF0B5E0A}"/>
          </ac:spMkLst>
        </pc:spChg>
        <pc:spChg chg="add del">
          <ac:chgData name="CLAUSEN Henry" userId="S::s1678033@ed.ac.uk::02f5dd7c-8d1c-42af-a438-3c1752a452dc" providerId="AD" clId="Web-{F3D0BF94-FF5E-829A-9558-5581F74029DC}" dt="2019-01-17T11:49:38.051" v="431"/>
          <ac:spMkLst>
            <pc:docMk/>
            <pc:sldMk cId="3481682691" sldId="258"/>
            <ac:spMk id="106" creationId="{67E23642-EA0B-4401-B8D2-5817A61A32AD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333" v="511" actId="1076"/>
          <ac:spMkLst>
            <pc:docMk/>
            <pc:sldMk cId="3481682691" sldId="258"/>
            <ac:spMk id="107" creationId="{7D0C9DA8-F161-409D-96EF-C4F756FF7340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364" v="513" actId="1076"/>
          <ac:spMkLst>
            <pc:docMk/>
            <pc:sldMk cId="3481682691" sldId="258"/>
            <ac:spMk id="108" creationId="{5B0C6D13-690C-4FE0-AC15-F447AD190DA3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380" v="514" actId="1076"/>
          <ac:spMkLst>
            <pc:docMk/>
            <pc:sldMk cId="3481682691" sldId="258"/>
            <ac:spMk id="109" creationId="{B226E1D6-7B57-4BD0-A780-03556BF9B524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396" v="515" actId="1076"/>
          <ac:spMkLst>
            <pc:docMk/>
            <pc:sldMk cId="3481682691" sldId="258"/>
            <ac:spMk id="110" creationId="{8E1FF24C-4D7B-4F04-A864-615EAF016EA1}"/>
          </ac:spMkLst>
        </pc:spChg>
        <pc:spChg chg="add del">
          <ac:chgData name="CLAUSEN Henry" userId="S::s1678033@ed.ac.uk::02f5dd7c-8d1c-42af-a438-3c1752a452dc" providerId="AD" clId="Web-{F3D0BF94-FF5E-829A-9558-5581F74029DC}" dt="2019-01-17T11:51:26.458" v="466"/>
          <ac:spMkLst>
            <pc:docMk/>
            <pc:sldMk cId="3481682691" sldId="258"/>
            <ac:spMk id="111" creationId="{F51007F1-D9B3-4A6F-AB1C-08CEFEC08B02}"/>
          </ac:spMkLst>
        </pc:spChg>
        <pc:spChg chg="add mod">
          <ac:chgData name="CLAUSEN Henry" userId="S::s1678033@ed.ac.uk::02f5dd7c-8d1c-42af-a438-3c1752a452dc" providerId="AD" clId="Web-{F3D0BF94-FF5E-829A-9558-5581F74029DC}" dt="2019-01-17T11:53:29.427" v="516" actId="1076"/>
          <ac:spMkLst>
            <pc:docMk/>
            <pc:sldMk cId="3481682691" sldId="258"/>
            <ac:spMk id="112" creationId="{6806657A-EC82-4073-9B8E-3D31B79CC6A0}"/>
          </ac:spMkLst>
        </pc:spChg>
        <pc:spChg chg="add mod">
          <ac:chgData name="CLAUSEN Henry" userId="S::s1678033@ed.ac.uk::02f5dd7c-8d1c-42af-a438-3c1752a452dc" providerId="AD" clId="Web-{F3D0BF94-FF5E-829A-9558-5581F74029DC}" dt="2019-01-17T11:55:38.334" v="561" actId="1076"/>
          <ac:spMkLst>
            <pc:docMk/>
            <pc:sldMk cId="3481682691" sldId="258"/>
            <ac:spMk id="114" creationId="{39B5B6D4-543A-420F-A54C-6F373352F34D}"/>
          </ac:spMkLst>
        </pc:spChg>
        <pc:grpChg chg="add del mod">
          <ac:chgData name="CLAUSEN Henry" userId="S::s1678033@ed.ac.uk::02f5dd7c-8d1c-42af-a438-3c1752a452dc" providerId="AD" clId="Web-{F3D0BF94-FF5E-829A-9558-5581F74029DC}" dt="2019-01-17T11:48:23.347" v="417"/>
          <ac:grpSpMkLst>
            <pc:docMk/>
            <pc:sldMk cId="3481682691" sldId="258"/>
            <ac:grpSpMk id="2" creationId="{0139ACDA-BA2F-440C-A950-EC62BDF2C4F7}"/>
          </ac:grpSpMkLst>
        </pc:grpChg>
        <pc:grpChg chg="add del">
          <ac:chgData name="CLAUSEN Henry" userId="S::s1678033@ed.ac.uk::02f5dd7c-8d1c-42af-a438-3c1752a452dc" providerId="AD" clId="Web-{F3D0BF94-FF5E-829A-9558-5581F74029DC}" dt="2019-01-17T11:26:58.981" v="60"/>
          <ac:grpSpMkLst>
            <pc:docMk/>
            <pc:sldMk cId="3481682691" sldId="258"/>
            <ac:grpSpMk id="6" creationId="{CDF74EDA-6781-4848-8EC7-9E2A70CE0546}"/>
          </ac:grpSpMkLst>
        </pc:grpChg>
        <pc:grpChg chg="del">
          <ac:chgData name="CLAUSEN Henry" userId="S::s1678033@ed.ac.uk::02f5dd7c-8d1c-42af-a438-3c1752a452dc" providerId="AD" clId="Web-{F3D0BF94-FF5E-829A-9558-5581F74029DC}" dt="2019-01-17T11:24:51.684" v="30"/>
          <ac:grpSpMkLst>
            <pc:docMk/>
            <pc:sldMk cId="3481682691" sldId="258"/>
            <ac:grpSpMk id="14" creationId="{CEB5B8F7-A364-544E-8F6F-9E96261CD7E3}"/>
          </ac:grpSpMkLst>
        </pc:grpChg>
        <pc:grpChg chg="add mod">
          <ac:chgData name="CLAUSEN Henry" userId="S::s1678033@ed.ac.uk::02f5dd7c-8d1c-42af-a438-3c1752a452dc" providerId="AD" clId="Web-{F3D0BF94-FF5E-829A-9558-5581F74029DC}" dt="2019-01-17T11:53:29.286" v="509" actId="1076"/>
          <ac:grpSpMkLst>
            <pc:docMk/>
            <pc:sldMk cId="3481682691" sldId="258"/>
            <ac:grpSpMk id="23" creationId="{AF9C819F-42C9-45B6-85FB-66907D647096}"/>
          </ac:grpSpMkLst>
        </pc:grpChg>
        <pc:grpChg chg="del">
          <ac:chgData name="CLAUSEN Henry" userId="S::s1678033@ed.ac.uk::02f5dd7c-8d1c-42af-a438-3c1752a452dc" providerId="AD" clId="Web-{F3D0BF94-FF5E-829A-9558-5581F74029DC}" dt="2019-01-17T11:24:51.684" v="25"/>
          <ac:grpSpMkLst>
            <pc:docMk/>
            <pc:sldMk cId="3481682691" sldId="258"/>
            <ac:grpSpMk id="43" creationId="{54DD7D45-47DA-F045-9B66-06DDBBE77948}"/>
          </ac:grpSpMkLst>
        </pc:grpChg>
        <pc:grpChg chg="del">
          <ac:chgData name="CLAUSEN Henry" userId="S::s1678033@ed.ac.uk::02f5dd7c-8d1c-42af-a438-3c1752a452dc" providerId="AD" clId="Web-{F3D0BF94-FF5E-829A-9558-5581F74029DC}" dt="2019-01-17T11:23:59.074" v="5"/>
          <ac:grpSpMkLst>
            <pc:docMk/>
            <pc:sldMk cId="3481682691" sldId="258"/>
            <ac:grpSpMk id="82" creationId="{7C7B80F9-0BAC-CE4B-AF35-1B3EF6CBE42D}"/>
          </ac:grpSpMkLst>
        </pc:grpChg>
        <pc:picChg chg="del">
          <ac:chgData name="CLAUSEN Henry" userId="S::s1678033@ed.ac.uk::02f5dd7c-8d1c-42af-a438-3c1752a452dc" providerId="AD" clId="Web-{F3D0BF94-FF5E-829A-9558-5581F74029DC}" dt="2019-01-17T11:24:51.684" v="31"/>
          <ac:picMkLst>
            <pc:docMk/>
            <pc:sldMk cId="3481682691" sldId="258"/>
            <ac:picMk id="5" creationId="{1D3ADDB5-3A21-614F-A314-AD0C4FBA2046}"/>
          </ac:picMkLst>
        </pc:picChg>
        <pc:picChg chg="del">
          <ac:chgData name="CLAUSEN Henry" userId="S::s1678033@ed.ac.uk::02f5dd7c-8d1c-42af-a438-3c1752a452dc" providerId="AD" clId="Web-{F3D0BF94-FF5E-829A-9558-5581F74029DC}" dt="2019-01-17T11:24:51.684" v="20"/>
          <ac:picMkLst>
            <pc:docMk/>
            <pc:sldMk cId="3481682691" sldId="258"/>
            <ac:picMk id="7" creationId="{77BE172E-EB90-4F4F-8CA1-0DFCDAD6733A}"/>
          </ac:picMkLst>
        </pc:picChg>
        <pc:cxnChg chg="add mod">
          <ac:chgData name="CLAUSEN Henry" userId="S::s1678033@ed.ac.uk::02f5dd7c-8d1c-42af-a438-3c1752a452dc" providerId="AD" clId="Web-{F3D0BF94-FF5E-829A-9558-5581F74029DC}" dt="2019-01-17T11:53:28.911" v="488" actId="1076"/>
          <ac:cxnSpMkLst>
            <pc:docMk/>
            <pc:sldMk cId="3481682691" sldId="258"/>
            <ac:cxnSpMk id="19" creationId="{CC648932-7D5F-43C5-8BB8-E25C8A083258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3:29.130" v="504" actId="1076"/>
          <ac:cxnSpMkLst>
            <pc:docMk/>
            <pc:sldMk cId="3481682691" sldId="258"/>
            <ac:cxnSpMk id="22" creationId="{3385CCA6-5D8D-4BBC-A417-EC31DA881379}"/>
          </ac:cxnSpMkLst>
        </pc:cxnChg>
        <pc:cxnChg chg="del">
          <ac:chgData name="CLAUSEN Henry" userId="S::s1678033@ed.ac.uk::02f5dd7c-8d1c-42af-a438-3c1752a452dc" providerId="AD" clId="Web-{F3D0BF94-FF5E-829A-9558-5581F74029DC}" dt="2019-01-17T11:24:51.684" v="27"/>
          <ac:cxnSpMkLst>
            <pc:docMk/>
            <pc:sldMk cId="3481682691" sldId="258"/>
            <ac:cxnSpMk id="25" creationId="{52CCFAA6-E2B3-5349-A285-3A7B27FCC53D}"/>
          </ac:cxnSpMkLst>
        </pc:cxnChg>
        <pc:cxnChg chg="del">
          <ac:chgData name="CLAUSEN Henry" userId="S::s1678033@ed.ac.uk::02f5dd7c-8d1c-42af-a438-3c1752a452dc" providerId="AD" clId="Web-{F3D0BF94-FF5E-829A-9558-5581F74029DC}" dt="2019-01-17T11:24:51.684" v="26"/>
          <ac:cxnSpMkLst>
            <pc:docMk/>
            <pc:sldMk cId="3481682691" sldId="258"/>
            <ac:cxnSpMk id="35" creationId="{BF7E2FE6-4C3B-F04E-9A19-307E91A2B838}"/>
          </ac:cxnSpMkLst>
        </pc:cxnChg>
        <pc:cxnChg chg="del">
          <ac:chgData name="CLAUSEN Henry" userId="S::s1678033@ed.ac.uk::02f5dd7c-8d1c-42af-a438-3c1752a452dc" providerId="AD" clId="Web-{F3D0BF94-FF5E-829A-9558-5581F74029DC}" dt="2019-01-17T11:24:51.684" v="21"/>
          <ac:cxnSpMkLst>
            <pc:docMk/>
            <pc:sldMk cId="3481682691" sldId="258"/>
            <ac:cxnSpMk id="49" creationId="{0FFE33B3-AF88-7244-9339-0C9B249492B2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3:28.927" v="489" actId="1076"/>
          <ac:cxnSpMkLst>
            <pc:docMk/>
            <pc:sldMk cId="3481682691" sldId="258"/>
            <ac:cxnSpMk id="65" creationId="{CD298FD8-4608-487F-B308-53440DC68752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3:28.927" v="490" actId="1076"/>
          <ac:cxnSpMkLst>
            <pc:docMk/>
            <pc:sldMk cId="3481682691" sldId="258"/>
            <ac:cxnSpMk id="66" creationId="{01A956B6-7D40-4E12-9CC1-ED596D6482DE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3:29.021" v="497" actId="1076"/>
          <ac:cxnSpMkLst>
            <pc:docMk/>
            <pc:sldMk cId="3481682691" sldId="258"/>
            <ac:cxnSpMk id="76" creationId="{EA2DA686-9E55-4C5F-B62A-2C771A6615A0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3:29.036" v="498" actId="1076"/>
          <ac:cxnSpMkLst>
            <pc:docMk/>
            <pc:sldMk cId="3481682691" sldId="258"/>
            <ac:cxnSpMk id="77" creationId="{42132E2E-7352-4F26-B619-6934D44ADD1B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3:29.052" v="499" actId="1076"/>
          <ac:cxnSpMkLst>
            <pc:docMk/>
            <pc:sldMk cId="3481682691" sldId="258"/>
            <ac:cxnSpMk id="78" creationId="{7E5F2241-DEA0-4F80-AEDD-957981A09114}"/>
          </ac:cxnSpMkLst>
        </pc:cxnChg>
        <pc:cxnChg chg="add del mod">
          <ac:chgData name="CLAUSEN Henry" userId="S::s1678033@ed.ac.uk::02f5dd7c-8d1c-42af-a438-3c1752a452dc" providerId="AD" clId="Web-{F3D0BF94-FF5E-829A-9558-5581F74029DC}" dt="2019-01-17T11:41:03.423" v="306"/>
          <ac:cxnSpMkLst>
            <pc:docMk/>
            <pc:sldMk cId="3481682691" sldId="258"/>
            <ac:cxnSpMk id="88" creationId="{1E3365B8-0209-4E29-8553-7AF6A37492E3}"/>
          </ac:cxnSpMkLst>
        </pc:cxnChg>
        <pc:cxnChg chg="add del mod">
          <ac:chgData name="CLAUSEN Henry" userId="S::s1678033@ed.ac.uk::02f5dd7c-8d1c-42af-a438-3c1752a452dc" providerId="AD" clId="Web-{F3D0BF94-FF5E-829A-9558-5581F74029DC}" dt="2019-01-17T11:41:03.423" v="305"/>
          <ac:cxnSpMkLst>
            <pc:docMk/>
            <pc:sldMk cId="3481682691" sldId="258"/>
            <ac:cxnSpMk id="90" creationId="{69B84D34-10DF-4D3B-96A0-681166072B8B}"/>
          </ac:cxnSpMkLst>
        </pc:cxnChg>
        <pc:cxnChg chg="add del mod">
          <ac:chgData name="CLAUSEN Henry" userId="S::s1678033@ed.ac.uk::02f5dd7c-8d1c-42af-a438-3c1752a452dc" providerId="AD" clId="Web-{F3D0BF94-FF5E-829A-9558-5581F74029DC}" dt="2019-01-17T11:41:03.423" v="304"/>
          <ac:cxnSpMkLst>
            <pc:docMk/>
            <pc:sldMk cId="3481682691" sldId="258"/>
            <ac:cxnSpMk id="92" creationId="{AB066C42-94DD-48B3-8F71-1442B5DCDCAA}"/>
          </ac:cxnSpMkLst>
        </pc:cxnChg>
        <pc:cxnChg chg="add del mod">
          <ac:chgData name="CLAUSEN Henry" userId="S::s1678033@ed.ac.uk::02f5dd7c-8d1c-42af-a438-3c1752a452dc" providerId="AD" clId="Web-{F3D0BF94-FF5E-829A-9558-5581F74029DC}" dt="2019-01-17T11:41:03.517" v="313"/>
          <ac:cxnSpMkLst>
            <pc:docMk/>
            <pc:sldMk cId="3481682691" sldId="258"/>
            <ac:cxnSpMk id="93" creationId="{8AD52E6C-F978-4FFA-BF3E-69360F59F4EF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3:29.146" v="505" actId="1076"/>
          <ac:cxnSpMkLst>
            <pc:docMk/>
            <pc:sldMk cId="3481682691" sldId="258"/>
            <ac:cxnSpMk id="97" creationId="{0DBACA79-51FB-4A1D-BBC3-76EFB9CD568B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3:29.146" v="506" actId="1076"/>
          <ac:cxnSpMkLst>
            <pc:docMk/>
            <pc:sldMk cId="3481682691" sldId="258"/>
            <ac:cxnSpMk id="98" creationId="{4A484529-968D-445B-BC6A-3D01628694A3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3:29.286" v="508" actId="1076"/>
          <ac:cxnSpMkLst>
            <pc:docMk/>
            <pc:sldMk cId="3481682691" sldId="258"/>
            <ac:cxnSpMk id="99" creationId="{64263A47-61B8-49F5-9763-332EBC20A440}"/>
          </ac:cxnSpMkLst>
        </pc:cxnChg>
        <pc:cxnChg chg="add mod">
          <ac:chgData name="CLAUSEN Henry" userId="S::s1678033@ed.ac.uk::02f5dd7c-8d1c-42af-a438-3c1752a452dc" providerId="AD" clId="Web-{F3D0BF94-FF5E-829A-9558-5581F74029DC}" dt="2019-01-17T11:54:46.427" v="525" actId="14100"/>
          <ac:cxnSpMkLst>
            <pc:docMk/>
            <pc:sldMk cId="3481682691" sldId="258"/>
            <ac:cxnSpMk id="113" creationId="{77C88711-EA3F-480E-BEDB-5AF006572C82}"/>
          </ac:cxnSpMkLst>
        </pc:cxnChg>
      </pc:sldChg>
      <pc:sldChg chg="add del replId">
        <pc:chgData name="CLAUSEN Henry" userId="S::s1678033@ed.ac.uk::02f5dd7c-8d1c-42af-a438-3c1752a452dc" providerId="AD" clId="Web-{F3D0BF94-FF5E-829A-9558-5581F74029DC}" dt="2019-01-17T11:35:34.328" v="181"/>
        <pc:sldMkLst>
          <pc:docMk/>
          <pc:sldMk cId="334778341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4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6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6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3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1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55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05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F784-F784-7644-84F4-D966BB89247F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F700-D98E-6749-A027-D8D7F26537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2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26E7F6FA-FE70-6047-B246-CFA029441ECA}"/>
              </a:ext>
            </a:extLst>
          </p:cNvPr>
          <p:cNvSpPr/>
          <p:nvPr/>
        </p:nvSpPr>
        <p:spPr>
          <a:xfrm>
            <a:off x="619699" y="927798"/>
            <a:ext cx="7952054" cy="2935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8C3CEEA-75BA-FD43-8FF5-F837E0E5B8EA}"/>
              </a:ext>
            </a:extLst>
          </p:cNvPr>
          <p:cNvSpPr/>
          <p:nvPr/>
        </p:nvSpPr>
        <p:spPr>
          <a:xfrm>
            <a:off x="619698" y="366838"/>
            <a:ext cx="7952054" cy="5647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Virtual network in Docker</a:t>
            </a:r>
          </a:p>
        </p:txBody>
      </p:sp>
      <p:sp>
        <p:nvSpPr>
          <p:cNvPr id="3" name="Textfeld 23">
            <a:extLst>
              <a:ext uri="{FF2B5EF4-FFF2-40B4-BE49-F238E27FC236}">
                <a16:creationId xmlns:a16="http://schemas.microsoft.com/office/drawing/2014/main" id="{BC2C1F0E-5D8E-495A-AFD9-F01D052C5708}"/>
              </a:ext>
            </a:extLst>
          </p:cNvPr>
          <p:cNvSpPr txBox="1"/>
          <p:nvPr/>
        </p:nvSpPr>
        <p:spPr>
          <a:xfrm>
            <a:off x="3332200" y="2887095"/>
            <a:ext cx="1111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Virtual </a:t>
            </a:r>
            <a:r>
              <a:rPr lang="de-DE" sz="1100" dirty="0" err="1"/>
              <a:t>switch</a:t>
            </a:r>
            <a:endParaRPr lang="de-DE" sz="11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23D4C4-B211-4ACF-BB79-533212492159}"/>
              </a:ext>
            </a:extLst>
          </p:cNvPr>
          <p:cNvSpPr/>
          <p:nvPr/>
        </p:nvSpPr>
        <p:spPr>
          <a:xfrm>
            <a:off x="1650023" y="1099771"/>
            <a:ext cx="1471247" cy="66040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23">
            <a:extLst>
              <a:ext uri="{FF2B5EF4-FFF2-40B4-BE49-F238E27FC236}">
                <a16:creationId xmlns:a16="http://schemas.microsoft.com/office/drawing/2014/main" id="{B8FE66D0-C07F-49C6-93D8-ECE5B77947CD}"/>
              </a:ext>
            </a:extLst>
          </p:cNvPr>
          <p:cNvSpPr txBox="1"/>
          <p:nvPr/>
        </p:nvSpPr>
        <p:spPr>
          <a:xfrm>
            <a:off x="1715442" y="1273828"/>
            <a:ext cx="134623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Container 1</a:t>
            </a:r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0CBA38-A6B8-4BF1-8CD3-DDF7638D34E5}"/>
              </a:ext>
            </a:extLst>
          </p:cNvPr>
          <p:cNvSpPr/>
          <p:nvPr/>
        </p:nvSpPr>
        <p:spPr>
          <a:xfrm>
            <a:off x="731715" y="2170478"/>
            <a:ext cx="1002324" cy="41617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feld 23">
            <a:extLst>
              <a:ext uri="{FF2B5EF4-FFF2-40B4-BE49-F238E27FC236}">
                <a16:creationId xmlns:a16="http://schemas.microsoft.com/office/drawing/2014/main" id="{C1909055-15E5-44D7-8B97-815D3D8AFE7E}"/>
              </a:ext>
            </a:extLst>
          </p:cNvPr>
          <p:cNvSpPr txBox="1"/>
          <p:nvPr/>
        </p:nvSpPr>
        <p:spPr>
          <a:xfrm>
            <a:off x="744625" y="2227305"/>
            <a:ext cx="100333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Tcpdump</a:t>
            </a:r>
            <a:r>
              <a:rPr lang="de-DE" sz="1400" dirty="0">
                <a:solidFill>
                  <a:schemeClr val="bg1"/>
                </a:solidFill>
              </a:rPr>
              <a:t> 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648932-7D5F-43C5-8BB8-E25C8A083258}"/>
              </a:ext>
            </a:extLst>
          </p:cNvPr>
          <p:cNvCxnSpPr/>
          <p:nvPr/>
        </p:nvCxnSpPr>
        <p:spPr>
          <a:xfrm flipV="1">
            <a:off x="1752721" y="1951891"/>
            <a:ext cx="279889" cy="422032"/>
          </a:xfrm>
          <a:prstGeom prst="straightConnector1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298FD8-4608-487F-B308-53440DC68752}"/>
              </a:ext>
            </a:extLst>
          </p:cNvPr>
          <p:cNvCxnSpPr>
            <a:cxnSpLocks/>
          </p:cNvCxnSpPr>
          <p:nvPr/>
        </p:nvCxnSpPr>
        <p:spPr>
          <a:xfrm flipH="1" flipV="1">
            <a:off x="2437423" y="1932841"/>
            <a:ext cx="1098" cy="1217369"/>
          </a:xfrm>
          <a:prstGeom prst="straightConnector1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A956B6-7D40-4E12-9CC1-ED596D6482DE}"/>
              </a:ext>
            </a:extLst>
          </p:cNvPr>
          <p:cNvCxnSpPr>
            <a:cxnSpLocks/>
          </p:cNvCxnSpPr>
          <p:nvPr/>
        </p:nvCxnSpPr>
        <p:spPr>
          <a:xfrm>
            <a:off x="2440109" y="3145448"/>
            <a:ext cx="1203814" cy="189156"/>
          </a:xfrm>
          <a:prstGeom prst="straightConnector1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3D59C2-0E48-4D1C-9511-3429C72D5908}"/>
              </a:ext>
            </a:extLst>
          </p:cNvPr>
          <p:cNvSpPr/>
          <p:nvPr/>
        </p:nvSpPr>
        <p:spPr>
          <a:xfrm>
            <a:off x="4386873" y="1109296"/>
            <a:ext cx="1471247" cy="66040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3">
            <a:extLst>
              <a:ext uri="{FF2B5EF4-FFF2-40B4-BE49-F238E27FC236}">
                <a16:creationId xmlns:a16="http://schemas.microsoft.com/office/drawing/2014/main" id="{B09E5AFB-86A2-45AD-B7AC-99E14AC691F3}"/>
              </a:ext>
            </a:extLst>
          </p:cNvPr>
          <p:cNvSpPr txBox="1"/>
          <p:nvPr/>
        </p:nvSpPr>
        <p:spPr>
          <a:xfrm>
            <a:off x="4452292" y="1283353"/>
            <a:ext cx="134623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Container 2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216010-A373-4221-8AB3-677D2E0D6B39}"/>
              </a:ext>
            </a:extLst>
          </p:cNvPr>
          <p:cNvSpPr/>
          <p:nvPr/>
        </p:nvSpPr>
        <p:spPr>
          <a:xfrm>
            <a:off x="4767873" y="1666142"/>
            <a:ext cx="748323" cy="29893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feld 23">
            <a:extLst>
              <a:ext uri="{FF2B5EF4-FFF2-40B4-BE49-F238E27FC236}">
                <a16:creationId xmlns:a16="http://schemas.microsoft.com/office/drawing/2014/main" id="{AC8A2BA9-B4DD-48A8-9A94-59E127FF7052}"/>
              </a:ext>
            </a:extLst>
          </p:cNvPr>
          <p:cNvSpPr txBox="1"/>
          <p:nvPr/>
        </p:nvSpPr>
        <p:spPr>
          <a:xfrm>
            <a:off x="4764907" y="1664352"/>
            <a:ext cx="750309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eth0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9F9C00E-58EF-4183-AD5B-38F3F69BB05F}"/>
              </a:ext>
            </a:extLst>
          </p:cNvPr>
          <p:cNvSpPr/>
          <p:nvPr/>
        </p:nvSpPr>
        <p:spPr>
          <a:xfrm>
            <a:off x="3468565" y="2170478"/>
            <a:ext cx="1002324" cy="41617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3">
            <a:extLst>
              <a:ext uri="{FF2B5EF4-FFF2-40B4-BE49-F238E27FC236}">
                <a16:creationId xmlns:a16="http://schemas.microsoft.com/office/drawing/2014/main" id="{623927E7-8755-4F1A-8E80-2D99E642DCBA}"/>
              </a:ext>
            </a:extLst>
          </p:cNvPr>
          <p:cNvSpPr txBox="1"/>
          <p:nvPr/>
        </p:nvSpPr>
        <p:spPr>
          <a:xfrm>
            <a:off x="3481475" y="2227305"/>
            <a:ext cx="100333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Tcpdump</a:t>
            </a:r>
            <a:r>
              <a:rPr lang="de-DE" sz="1400" dirty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A2DA686-9E55-4C5F-B62A-2C771A6615A0}"/>
              </a:ext>
            </a:extLst>
          </p:cNvPr>
          <p:cNvCxnSpPr>
            <a:cxnSpLocks/>
          </p:cNvCxnSpPr>
          <p:nvPr/>
        </p:nvCxnSpPr>
        <p:spPr>
          <a:xfrm flipV="1">
            <a:off x="4489571" y="1951891"/>
            <a:ext cx="279889" cy="422032"/>
          </a:xfrm>
          <a:prstGeom prst="straightConnector1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132E2E-7352-4F26-B619-6934D44ADD1B}"/>
              </a:ext>
            </a:extLst>
          </p:cNvPr>
          <p:cNvCxnSpPr>
            <a:cxnSpLocks/>
          </p:cNvCxnSpPr>
          <p:nvPr/>
        </p:nvCxnSpPr>
        <p:spPr>
          <a:xfrm flipH="1" flipV="1">
            <a:off x="5164748" y="1961416"/>
            <a:ext cx="1098" cy="1188794"/>
          </a:xfrm>
          <a:prstGeom prst="straightConnector1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5F2241-DEA0-4F80-AEDD-957981A09114}"/>
              </a:ext>
            </a:extLst>
          </p:cNvPr>
          <p:cNvCxnSpPr>
            <a:cxnSpLocks/>
          </p:cNvCxnSpPr>
          <p:nvPr/>
        </p:nvCxnSpPr>
        <p:spPr>
          <a:xfrm flipH="1">
            <a:off x="4143985" y="3145447"/>
            <a:ext cx="1009161" cy="189156"/>
          </a:xfrm>
          <a:prstGeom prst="straightConnector1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06E7ECF-366B-47E6-8F98-9136135CEAFC}"/>
              </a:ext>
            </a:extLst>
          </p:cNvPr>
          <p:cNvSpPr/>
          <p:nvPr/>
        </p:nvSpPr>
        <p:spPr>
          <a:xfrm>
            <a:off x="3286124" y="1025524"/>
            <a:ext cx="2686050" cy="18192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feld 23">
            <a:extLst>
              <a:ext uri="{FF2B5EF4-FFF2-40B4-BE49-F238E27FC236}">
                <a16:creationId xmlns:a16="http://schemas.microsoft.com/office/drawing/2014/main" id="{E0791710-3800-4567-A57E-0447BB67C469}"/>
              </a:ext>
            </a:extLst>
          </p:cNvPr>
          <p:cNvSpPr txBox="1"/>
          <p:nvPr/>
        </p:nvSpPr>
        <p:spPr>
          <a:xfrm>
            <a:off x="6437349" y="1601220"/>
            <a:ext cx="11118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dirty="0"/>
              <a:t>….</a:t>
            </a:r>
            <a:endParaRPr lang="en-US" sz="40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AA9A4-1FEC-4D30-871F-D0C4E6DF2295}"/>
              </a:ext>
            </a:extLst>
          </p:cNvPr>
          <p:cNvSpPr/>
          <p:nvPr/>
        </p:nvSpPr>
        <p:spPr>
          <a:xfrm>
            <a:off x="2031023" y="1656617"/>
            <a:ext cx="748323" cy="29893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feld 23">
            <a:extLst>
              <a:ext uri="{FF2B5EF4-FFF2-40B4-BE49-F238E27FC236}">
                <a16:creationId xmlns:a16="http://schemas.microsoft.com/office/drawing/2014/main" id="{2A542005-2DFC-4645-A294-3C9B466E9C86}"/>
              </a:ext>
            </a:extLst>
          </p:cNvPr>
          <p:cNvSpPr txBox="1"/>
          <p:nvPr/>
        </p:nvSpPr>
        <p:spPr>
          <a:xfrm>
            <a:off x="2028057" y="1654827"/>
            <a:ext cx="750309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eth0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85CCA6-5D8D-4BBC-A417-EC31DA881379}"/>
              </a:ext>
            </a:extLst>
          </p:cNvPr>
          <p:cNvCxnSpPr/>
          <p:nvPr/>
        </p:nvCxnSpPr>
        <p:spPr>
          <a:xfrm>
            <a:off x="8039100" y="2828925"/>
            <a:ext cx="463550" cy="63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DBACA79-51FB-4A1D-BBC3-76EFB9CD568B}"/>
              </a:ext>
            </a:extLst>
          </p:cNvPr>
          <p:cNvCxnSpPr>
            <a:cxnSpLocks/>
          </p:cNvCxnSpPr>
          <p:nvPr/>
        </p:nvCxnSpPr>
        <p:spPr>
          <a:xfrm>
            <a:off x="7972425" y="10287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484529-968D-445B-BC6A-3D01628694A3}"/>
              </a:ext>
            </a:extLst>
          </p:cNvPr>
          <p:cNvCxnSpPr>
            <a:cxnSpLocks/>
          </p:cNvCxnSpPr>
          <p:nvPr/>
        </p:nvCxnSpPr>
        <p:spPr>
          <a:xfrm flipH="1" flipV="1">
            <a:off x="7079272" y="2837716"/>
            <a:ext cx="1098" cy="360119"/>
          </a:xfrm>
          <a:prstGeom prst="straightConnector1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0116027-5A66-4696-8E91-6EE0E3377B03}"/>
              </a:ext>
            </a:extLst>
          </p:cNvPr>
          <p:cNvSpPr/>
          <p:nvPr/>
        </p:nvSpPr>
        <p:spPr>
          <a:xfrm>
            <a:off x="5972174" y="1019174"/>
            <a:ext cx="1990725" cy="18192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4263A47-61B8-49F5-9763-332EBC20A440}"/>
              </a:ext>
            </a:extLst>
          </p:cNvPr>
          <p:cNvCxnSpPr>
            <a:cxnSpLocks/>
          </p:cNvCxnSpPr>
          <p:nvPr/>
        </p:nvCxnSpPr>
        <p:spPr>
          <a:xfrm flipH="1">
            <a:off x="4115410" y="3188310"/>
            <a:ext cx="2990360" cy="270118"/>
          </a:xfrm>
          <a:prstGeom prst="straightConnector1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13">
            <a:extLst>
              <a:ext uri="{FF2B5EF4-FFF2-40B4-BE49-F238E27FC236}">
                <a16:creationId xmlns:a16="http://schemas.microsoft.com/office/drawing/2014/main" id="{AF9C819F-42C9-45B6-85FB-66907D647096}"/>
              </a:ext>
            </a:extLst>
          </p:cNvPr>
          <p:cNvGrpSpPr/>
          <p:nvPr/>
        </p:nvGrpSpPr>
        <p:grpSpPr>
          <a:xfrm>
            <a:off x="3618795" y="3147310"/>
            <a:ext cx="538710" cy="393519"/>
            <a:chOff x="3615559" y="2703077"/>
            <a:chExt cx="925504" cy="725149"/>
          </a:xfrm>
        </p:grpSpPr>
        <p:sp>
          <p:nvSpPr>
            <p:cNvPr id="101" name="Rechteck 8">
              <a:extLst>
                <a:ext uri="{FF2B5EF4-FFF2-40B4-BE49-F238E27FC236}">
                  <a16:creationId xmlns:a16="http://schemas.microsoft.com/office/drawing/2014/main" id="{CE109BF5-76F3-4B50-8832-83BBEAD86100}"/>
                </a:ext>
              </a:extLst>
            </p:cNvPr>
            <p:cNvSpPr/>
            <p:nvPr/>
          </p:nvSpPr>
          <p:spPr>
            <a:xfrm>
              <a:off x="3615559" y="2703077"/>
              <a:ext cx="925504" cy="7251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2" name="Gruppieren 11">
              <a:extLst>
                <a:ext uri="{FF2B5EF4-FFF2-40B4-BE49-F238E27FC236}">
                  <a16:creationId xmlns:a16="http://schemas.microsoft.com/office/drawing/2014/main" id="{814294FE-83D0-4174-AA08-5EBCA6FB9C76}"/>
                </a:ext>
              </a:extLst>
            </p:cNvPr>
            <p:cNvGrpSpPr/>
            <p:nvPr/>
          </p:nvGrpSpPr>
          <p:grpSpPr>
            <a:xfrm>
              <a:off x="3838131" y="2800762"/>
              <a:ext cx="480360" cy="494480"/>
              <a:chOff x="3838131" y="2800762"/>
              <a:chExt cx="480360" cy="494480"/>
            </a:xfrm>
          </p:grpSpPr>
          <p:sp>
            <p:nvSpPr>
              <p:cNvPr id="103" name="Pfeil nach rechts 10">
                <a:extLst>
                  <a:ext uri="{FF2B5EF4-FFF2-40B4-BE49-F238E27FC236}">
                    <a16:creationId xmlns:a16="http://schemas.microsoft.com/office/drawing/2014/main" id="{5C7BA6B8-6BC1-4F9B-919B-0BB3D1818EFF}"/>
                  </a:ext>
                </a:extLst>
              </p:cNvPr>
              <p:cNvSpPr/>
              <p:nvPr/>
            </p:nvSpPr>
            <p:spPr>
              <a:xfrm>
                <a:off x="3838131" y="2800762"/>
                <a:ext cx="480360" cy="17587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Pfeil nach rechts 12">
                <a:extLst>
                  <a:ext uri="{FF2B5EF4-FFF2-40B4-BE49-F238E27FC236}">
                    <a16:creationId xmlns:a16="http://schemas.microsoft.com/office/drawing/2014/main" id="{BA8FB232-9894-44A5-9457-BC29F9EEADB3}"/>
                  </a:ext>
                </a:extLst>
              </p:cNvPr>
              <p:cNvSpPr/>
              <p:nvPr/>
            </p:nvSpPr>
            <p:spPr>
              <a:xfrm rot="10800000">
                <a:off x="3838131" y="3119366"/>
                <a:ext cx="480360" cy="17587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5370DD-5C86-4E8F-B522-D823FF0B5E0A}"/>
              </a:ext>
            </a:extLst>
          </p:cNvPr>
          <p:cNvSpPr/>
          <p:nvPr/>
        </p:nvSpPr>
        <p:spPr>
          <a:xfrm>
            <a:off x="1471611" y="1062036"/>
            <a:ext cx="1728788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C9DA8-F161-409D-96EF-C4F756FF7340}"/>
              </a:ext>
            </a:extLst>
          </p:cNvPr>
          <p:cNvSpPr/>
          <p:nvPr/>
        </p:nvSpPr>
        <p:spPr>
          <a:xfrm>
            <a:off x="657224" y="2109785"/>
            <a:ext cx="1166813" cy="642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5F44C9-3B6C-44D2-AD83-68EB731EFDE7}"/>
              </a:ext>
            </a:extLst>
          </p:cNvPr>
          <p:cNvSpPr/>
          <p:nvPr/>
        </p:nvSpPr>
        <p:spPr>
          <a:xfrm>
            <a:off x="657225" y="1019175"/>
            <a:ext cx="2628900" cy="18192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0C6D13-690C-4FE0-AC15-F447AD190DA3}"/>
              </a:ext>
            </a:extLst>
          </p:cNvPr>
          <p:cNvSpPr/>
          <p:nvPr/>
        </p:nvSpPr>
        <p:spPr>
          <a:xfrm>
            <a:off x="4176711" y="1062036"/>
            <a:ext cx="1728788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26E1D6-7B57-4BD0-A780-03556BF9B524}"/>
              </a:ext>
            </a:extLst>
          </p:cNvPr>
          <p:cNvSpPr/>
          <p:nvPr/>
        </p:nvSpPr>
        <p:spPr>
          <a:xfrm>
            <a:off x="3362323" y="2109785"/>
            <a:ext cx="1166813" cy="642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23">
            <a:extLst>
              <a:ext uri="{FF2B5EF4-FFF2-40B4-BE49-F238E27FC236}">
                <a16:creationId xmlns:a16="http://schemas.microsoft.com/office/drawing/2014/main" id="{8E1FF24C-4D7B-4F04-A864-615EAF016EA1}"/>
              </a:ext>
            </a:extLst>
          </p:cNvPr>
          <p:cNvSpPr txBox="1"/>
          <p:nvPr/>
        </p:nvSpPr>
        <p:spPr>
          <a:xfrm>
            <a:off x="1441486" y="1772669"/>
            <a:ext cx="654666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800" dirty="0"/>
              <a:t>172.17.0.5</a:t>
            </a:r>
            <a:endParaRPr lang="en-US" sz="800">
              <a:cs typeface="Calibri"/>
            </a:endParaRPr>
          </a:p>
        </p:txBody>
      </p:sp>
      <p:sp>
        <p:nvSpPr>
          <p:cNvPr id="112" name="Textfeld 23">
            <a:extLst>
              <a:ext uri="{FF2B5EF4-FFF2-40B4-BE49-F238E27FC236}">
                <a16:creationId xmlns:a16="http://schemas.microsoft.com/office/drawing/2014/main" id="{6806657A-EC82-4073-9B8E-3D31B79CC6A0}"/>
              </a:ext>
            </a:extLst>
          </p:cNvPr>
          <p:cNvSpPr txBox="1"/>
          <p:nvPr/>
        </p:nvSpPr>
        <p:spPr>
          <a:xfrm>
            <a:off x="4156111" y="1772668"/>
            <a:ext cx="654666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800" dirty="0"/>
              <a:t>172.17.0.6</a:t>
            </a:r>
            <a:endParaRPr lang="en-US" sz="800" dirty="0">
              <a:cs typeface="Calibri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7C88711-EA3F-480E-BEDB-5AF006572C82}"/>
              </a:ext>
            </a:extLst>
          </p:cNvPr>
          <p:cNvCxnSpPr>
            <a:cxnSpLocks/>
          </p:cNvCxnSpPr>
          <p:nvPr/>
        </p:nvCxnSpPr>
        <p:spPr>
          <a:xfrm flipV="1">
            <a:off x="3899021" y="3552091"/>
            <a:ext cx="13189" cy="841132"/>
          </a:xfrm>
          <a:prstGeom prst="straightConnector1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23">
            <a:extLst>
              <a:ext uri="{FF2B5EF4-FFF2-40B4-BE49-F238E27FC236}">
                <a16:creationId xmlns:a16="http://schemas.microsoft.com/office/drawing/2014/main" id="{39B5B6D4-543A-420F-A54C-6F373352F34D}"/>
              </a:ext>
            </a:extLst>
          </p:cNvPr>
          <p:cNvSpPr txBox="1"/>
          <p:nvPr/>
        </p:nvSpPr>
        <p:spPr>
          <a:xfrm>
            <a:off x="3065500" y="4487295"/>
            <a:ext cx="163574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400" dirty="0"/>
              <a:t>Internet </a:t>
            </a:r>
            <a:br>
              <a:rPr lang="de-DE" sz="1400" dirty="0">
                <a:cs typeface="Calibri"/>
              </a:rPr>
            </a:br>
            <a:r>
              <a:rPr lang="de-DE" sz="1400" dirty="0"/>
              <a:t>(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necessary</a:t>
            </a:r>
            <a:r>
              <a:rPr lang="de-DE" sz="1400" dirty="0"/>
              <a:t>)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68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Henry Clausen</dc:creator>
  <cp:lastModifiedBy>Henry Clausen</cp:lastModifiedBy>
  <cp:revision>269</cp:revision>
  <cp:lastPrinted>2018-05-09T15:17:57Z</cp:lastPrinted>
  <dcterms:created xsi:type="dcterms:W3CDTF">2018-05-09T14:11:28Z</dcterms:created>
  <dcterms:modified xsi:type="dcterms:W3CDTF">2019-01-17T11:56:05Z</dcterms:modified>
</cp:coreProperties>
</file>