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548235"/>
    <a:srgbClr val="2E75B6"/>
    <a:srgbClr val="C55A11"/>
    <a:srgbClr val="BF9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1356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1561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1561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1561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548235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8497B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C55A11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CB1E9B-DE0B-4A4B-A9AB-473537A85D86}" type="doc">
      <dgm:prSet loTypeId="urn:microsoft.com/office/officeart/2005/8/layout/chart3" loCatId="relationship" qsTypeId="urn:microsoft.com/office/officeart/2005/8/quickstyle/simple4" qsCatId="simple" csTypeId="urn:microsoft.com/office/officeart/2005/8/colors/colorful1" csCatId="colorful" phldr="1"/>
      <dgm:spPr/>
    </dgm:pt>
    <dgm:pt modelId="{09DB11D2-D810-4D3D-8DDF-1098686137BB}">
      <dgm:prSet phldrT="[Text]"/>
      <dgm:spPr>
        <a:solidFill>
          <a:srgbClr val="2E75B6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B43BF1E-1D25-4D4D-A57D-B5F920EB7EE0}" type="parTrans" cxnId="{0CE45B5B-FEE5-4BDD-A93F-1584515A9FE1}">
      <dgm:prSet/>
      <dgm:spPr/>
      <dgm:t>
        <a:bodyPr/>
        <a:lstStyle/>
        <a:p>
          <a:endParaRPr lang="de-DE"/>
        </a:p>
      </dgm:t>
    </dgm:pt>
    <dgm:pt modelId="{9B62DA3A-160E-43A7-A6E1-E10D3A03CADD}" type="sibTrans" cxnId="{0CE45B5B-FEE5-4BDD-A93F-1584515A9FE1}">
      <dgm:prSet/>
      <dgm:spPr/>
      <dgm:t>
        <a:bodyPr/>
        <a:lstStyle/>
        <a:p>
          <a:endParaRPr lang="de-DE"/>
        </a:p>
      </dgm:t>
    </dgm:pt>
    <dgm:pt modelId="{4145F654-784D-41A1-81A5-2C7667A91FE1}">
      <dgm:prSet phldrT="[Text]"/>
      <dgm:spPr>
        <a:solidFill>
          <a:srgbClr val="BFBFBF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4F8826B6-8C39-4642-BFD2-952BA89193CD}" type="sibTrans" cxnId="{4028AF36-9AE3-4F52-89BC-D458BCA38A3A}">
      <dgm:prSet/>
      <dgm:spPr/>
      <dgm:t>
        <a:bodyPr/>
        <a:lstStyle/>
        <a:p>
          <a:endParaRPr lang="de-DE"/>
        </a:p>
      </dgm:t>
    </dgm:pt>
    <dgm:pt modelId="{802724C5-6895-4869-80D6-DE36E8B8B2F2}" type="parTrans" cxnId="{4028AF36-9AE3-4F52-89BC-D458BCA38A3A}">
      <dgm:prSet/>
      <dgm:spPr/>
      <dgm:t>
        <a:bodyPr/>
        <a:lstStyle/>
        <a:p>
          <a:endParaRPr lang="de-DE"/>
        </a:p>
      </dgm:t>
    </dgm:pt>
    <dgm:pt modelId="{59E92C30-9855-4255-B859-3E95161A22B7}">
      <dgm:prSet phldrT="[Text]"/>
      <dgm:spPr>
        <a:solidFill>
          <a:srgbClr val="BF9000"/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5FF587E7-A7E3-4235-BDD4-EFA82ACD6F6E}" type="sibTrans" cxnId="{60EC0E3F-A0A1-42A7-A266-56A8F9DCB71F}">
      <dgm:prSet/>
      <dgm:spPr/>
      <dgm:t>
        <a:bodyPr/>
        <a:lstStyle/>
        <a:p>
          <a:endParaRPr lang="de-DE"/>
        </a:p>
      </dgm:t>
    </dgm:pt>
    <dgm:pt modelId="{D04D037A-9B2A-4AD2-9E00-EDE6B072782E}" type="parTrans" cxnId="{60EC0E3F-A0A1-42A7-A266-56A8F9DCB71F}">
      <dgm:prSet/>
      <dgm:spPr/>
      <dgm:t>
        <a:bodyPr/>
        <a:lstStyle/>
        <a:p>
          <a:endParaRPr lang="de-DE"/>
        </a:p>
      </dgm:t>
    </dgm:pt>
    <dgm:pt modelId="{8B406BC1-8D51-4C36-BFDF-BB7988EC900B}" type="pres">
      <dgm:prSet presAssocID="{58CB1E9B-DE0B-4A4B-A9AB-473537A85D86}" presName="compositeShape" presStyleCnt="0">
        <dgm:presLayoutVars>
          <dgm:chMax val="7"/>
          <dgm:dir/>
          <dgm:resizeHandles val="exact"/>
        </dgm:presLayoutVars>
      </dgm:prSet>
      <dgm:spPr/>
    </dgm:pt>
    <dgm:pt modelId="{73905BA6-EE8E-41B4-91A7-1F8EC7526D3F}" type="pres">
      <dgm:prSet presAssocID="{58CB1E9B-DE0B-4A4B-A9AB-473537A85D86}" presName="wedge1" presStyleLbl="node1" presStyleIdx="0" presStyleCnt="3" custLinFactNeighborX="-4634" custLinFactNeighborY="2648"/>
      <dgm:spPr/>
    </dgm:pt>
    <dgm:pt modelId="{85AA62BF-46A6-43B2-A23F-19A3639D2F39}" type="pres">
      <dgm:prSet presAssocID="{58CB1E9B-DE0B-4A4B-A9AB-473537A85D8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D7E9BE-75B7-4D5D-8AFE-7ADF6504DAF6}" type="pres">
      <dgm:prSet presAssocID="{58CB1E9B-DE0B-4A4B-A9AB-473537A85D86}" presName="wedge2" presStyleLbl="node1" presStyleIdx="1" presStyleCnt="3" custLinFactNeighborY="0"/>
      <dgm:spPr/>
    </dgm:pt>
    <dgm:pt modelId="{5A55D38E-F4BA-4DF4-91E6-3C8C4BB35407}" type="pres">
      <dgm:prSet presAssocID="{58CB1E9B-DE0B-4A4B-A9AB-473537A85D8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C377F3-A2E4-4D30-A256-560ED699A657}" type="pres">
      <dgm:prSet presAssocID="{58CB1E9B-DE0B-4A4B-A9AB-473537A85D86}" presName="wedge3" presStyleLbl="node1" presStyleIdx="2" presStyleCnt="3"/>
      <dgm:spPr/>
    </dgm:pt>
    <dgm:pt modelId="{0C7C1D82-C132-4B30-8666-A21788A7CA38}" type="pres">
      <dgm:prSet presAssocID="{58CB1E9B-DE0B-4A4B-A9AB-473537A85D8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028AF36-9AE3-4F52-89BC-D458BCA38A3A}" srcId="{58CB1E9B-DE0B-4A4B-A9AB-473537A85D86}" destId="{4145F654-784D-41A1-81A5-2C7667A91FE1}" srcOrd="1" destOrd="0" parTransId="{802724C5-6895-4869-80D6-DE36E8B8B2F2}" sibTransId="{4F8826B6-8C39-4642-BFD2-952BA89193CD}"/>
    <dgm:cxn modelId="{60EC0E3F-A0A1-42A7-A266-56A8F9DCB71F}" srcId="{58CB1E9B-DE0B-4A4B-A9AB-473537A85D86}" destId="{59E92C30-9855-4255-B859-3E95161A22B7}" srcOrd="2" destOrd="0" parTransId="{D04D037A-9B2A-4AD2-9E00-EDE6B072782E}" sibTransId="{5FF587E7-A7E3-4235-BDD4-EFA82ACD6F6E}"/>
    <dgm:cxn modelId="{0CE45B5B-FEE5-4BDD-A93F-1584515A9FE1}" srcId="{58CB1E9B-DE0B-4A4B-A9AB-473537A85D86}" destId="{09DB11D2-D810-4D3D-8DDF-1098686137BB}" srcOrd="0" destOrd="0" parTransId="{4B43BF1E-1D25-4D4D-A57D-B5F920EB7EE0}" sibTransId="{9B62DA3A-160E-43A7-A6E1-E10D3A03CADD}"/>
    <dgm:cxn modelId="{7025BC41-4E42-4650-9F28-788DA9687937}" type="presOf" srcId="{09DB11D2-D810-4D3D-8DDF-1098686137BB}" destId="{73905BA6-EE8E-41B4-91A7-1F8EC7526D3F}" srcOrd="0" destOrd="0" presId="urn:microsoft.com/office/officeart/2005/8/layout/chart3"/>
    <dgm:cxn modelId="{8023C76D-4ED2-49B6-85A2-36BC61C0CA4A}" type="presOf" srcId="{59E92C30-9855-4255-B859-3E95161A22B7}" destId="{0C7C1D82-C132-4B30-8666-A21788A7CA38}" srcOrd="1" destOrd="0" presId="urn:microsoft.com/office/officeart/2005/8/layout/chart3"/>
    <dgm:cxn modelId="{FAF9F36D-C9C9-4146-A57E-46227A4D6AD0}" type="presOf" srcId="{59E92C30-9855-4255-B859-3E95161A22B7}" destId="{9BC377F3-A2E4-4D30-A256-560ED699A657}" srcOrd="0" destOrd="0" presId="urn:microsoft.com/office/officeart/2005/8/layout/chart3"/>
    <dgm:cxn modelId="{F423E870-90EC-49FD-9E81-D196674C8128}" type="presOf" srcId="{09DB11D2-D810-4D3D-8DDF-1098686137BB}" destId="{85AA62BF-46A6-43B2-A23F-19A3639D2F39}" srcOrd="1" destOrd="0" presId="urn:microsoft.com/office/officeart/2005/8/layout/chart3"/>
    <dgm:cxn modelId="{3CB5A896-732D-43E3-8AD5-CB49517B5782}" type="presOf" srcId="{4145F654-784D-41A1-81A5-2C7667A91FE1}" destId="{74D7E9BE-75B7-4D5D-8AFE-7ADF6504DAF6}" srcOrd="0" destOrd="0" presId="urn:microsoft.com/office/officeart/2005/8/layout/chart3"/>
    <dgm:cxn modelId="{F313759B-23E4-4B4B-A995-CD2DE530FD87}" type="presOf" srcId="{58CB1E9B-DE0B-4A4B-A9AB-473537A85D86}" destId="{8B406BC1-8D51-4C36-BFDF-BB7988EC900B}" srcOrd="0" destOrd="0" presId="urn:microsoft.com/office/officeart/2005/8/layout/chart3"/>
    <dgm:cxn modelId="{D77BF3A0-F5E4-4000-B08D-D2AB497A5FAE}" type="presOf" srcId="{4145F654-784D-41A1-81A5-2C7667A91FE1}" destId="{5A55D38E-F4BA-4DF4-91E6-3C8C4BB35407}" srcOrd="1" destOrd="0" presId="urn:microsoft.com/office/officeart/2005/8/layout/chart3"/>
    <dgm:cxn modelId="{C8F79B31-D373-4453-ACC3-A3D2491D8915}" type="presParOf" srcId="{8B406BC1-8D51-4C36-BFDF-BB7988EC900B}" destId="{73905BA6-EE8E-41B4-91A7-1F8EC7526D3F}" srcOrd="0" destOrd="0" presId="urn:microsoft.com/office/officeart/2005/8/layout/chart3"/>
    <dgm:cxn modelId="{2908B589-5AB5-4B5C-9672-78E24140B0C1}" type="presParOf" srcId="{8B406BC1-8D51-4C36-BFDF-BB7988EC900B}" destId="{85AA62BF-46A6-43B2-A23F-19A3639D2F39}" srcOrd="1" destOrd="0" presId="urn:microsoft.com/office/officeart/2005/8/layout/chart3"/>
    <dgm:cxn modelId="{5268BC1E-8534-4546-B3DC-E0E8C6398F0D}" type="presParOf" srcId="{8B406BC1-8D51-4C36-BFDF-BB7988EC900B}" destId="{74D7E9BE-75B7-4D5D-8AFE-7ADF6504DAF6}" srcOrd="2" destOrd="0" presId="urn:microsoft.com/office/officeart/2005/8/layout/chart3"/>
    <dgm:cxn modelId="{61EC60A1-F9E5-4B70-9663-8C3750C0C68C}" type="presParOf" srcId="{8B406BC1-8D51-4C36-BFDF-BB7988EC900B}" destId="{5A55D38E-F4BA-4DF4-91E6-3C8C4BB35407}" srcOrd="3" destOrd="0" presId="urn:microsoft.com/office/officeart/2005/8/layout/chart3"/>
    <dgm:cxn modelId="{0E6FB6F6-BB0F-4A89-A793-4C4B794DF6B9}" type="presParOf" srcId="{8B406BC1-8D51-4C36-BFDF-BB7988EC900B}" destId="{9BC377F3-A2E4-4D30-A256-560ED699A657}" srcOrd="4" destOrd="0" presId="urn:microsoft.com/office/officeart/2005/8/layout/chart3"/>
    <dgm:cxn modelId="{F89BAD9B-2EBF-4C9D-830D-7F6BA4D3C19D}" type="presParOf" srcId="{8B406BC1-8D51-4C36-BFDF-BB7988EC900B}" destId="{0C7C1D82-C132-4B30-8666-A21788A7CA3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1387" y="34635"/>
          <a:ext cx="152494" cy="152494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94296" y="62773"/>
        <a:ext cx="51739" cy="50831"/>
      </dsp:txXfrm>
    </dsp:sp>
    <dsp:sp modelId="{74D7E9BE-75B7-4D5D-8AFE-7ADF6504DAF6}">
      <dsp:nvSpPr>
        <dsp:cNvPr id="0" name=""/>
        <dsp:cNvSpPr/>
      </dsp:nvSpPr>
      <dsp:spPr>
        <a:xfrm>
          <a:off x="10592" y="37515"/>
          <a:ext cx="152494" cy="152494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52347" y="133732"/>
        <a:ext cx="68985" cy="47200"/>
      </dsp:txXfrm>
    </dsp:sp>
    <dsp:sp modelId="{9BC377F3-A2E4-4D30-A256-560ED699A657}">
      <dsp:nvSpPr>
        <dsp:cNvPr id="0" name=""/>
        <dsp:cNvSpPr/>
      </dsp:nvSpPr>
      <dsp:spPr>
        <a:xfrm>
          <a:off x="10592" y="35135"/>
          <a:ext cx="152494" cy="152494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6931" y="65089"/>
        <a:ext cx="51739" cy="50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1387" y="34635"/>
          <a:ext cx="152494" cy="152494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94296" y="62773"/>
        <a:ext cx="51739" cy="50831"/>
      </dsp:txXfrm>
    </dsp:sp>
    <dsp:sp modelId="{74D7E9BE-75B7-4D5D-8AFE-7ADF6504DAF6}">
      <dsp:nvSpPr>
        <dsp:cNvPr id="0" name=""/>
        <dsp:cNvSpPr/>
      </dsp:nvSpPr>
      <dsp:spPr>
        <a:xfrm>
          <a:off x="10592" y="37515"/>
          <a:ext cx="152494" cy="152494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52347" y="133732"/>
        <a:ext cx="68985" cy="47200"/>
      </dsp:txXfrm>
    </dsp:sp>
    <dsp:sp modelId="{9BC377F3-A2E4-4D30-A256-560ED699A657}">
      <dsp:nvSpPr>
        <dsp:cNvPr id="0" name=""/>
        <dsp:cNvSpPr/>
      </dsp:nvSpPr>
      <dsp:spPr>
        <a:xfrm>
          <a:off x="10592" y="35135"/>
          <a:ext cx="152494" cy="152494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6931" y="65089"/>
        <a:ext cx="51739" cy="508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1387" y="34635"/>
          <a:ext cx="152494" cy="152494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94296" y="62773"/>
        <a:ext cx="51739" cy="50831"/>
      </dsp:txXfrm>
    </dsp:sp>
    <dsp:sp modelId="{74D7E9BE-75B7-4D5D-8AFE-7ADF6504DAF6}">
      <dsp:nvSpPr>
        <dsp:cNvPr id="0" name=""/>
        <dsp:cNvSpPr/>
      </dsp:nvSpPr>
      <dsp:spPr>
        <a:xfrm>
          <a:off x="10592" y="37515"/>
          <a:ext cx="152494" cy="152494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52347" y="133732"/>
        <a:ext cx="68985" cy="47200"/>
      </dsp:txXfrm>
    </dsp:sp>
    <dsp:sp modelId="{9BC377F3-A2E4-4D30-A256-560ED699A657}">
      <dsp:nvSpPr>
        <dsp:cNvPr id="0" name=""/>
        <dsp:cNvSpPr/>
      </dsp:nvSpPr>
      <dsp:spPr>
        <a:xfrm>
          <a:off x="10592" y="35135"/>
          <a:ext cx="152494" cy="152494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6931" y="65089"/>
        <a:ext cx="51739" cy="50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54823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8497B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C55A1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5BA6-EE8E-41B4-91A7-1F8EC7526D3F}">
      <dsp:nvSpPr>
        <dsp:cNvPr id="0" name=""/>
        <dsp:cNvSpPr/>
      </dsp:nvSpPr>
      <dsp:spPr>
        <a:xfrm>
          <a:off x="10754" y="45049"/>
          <a:ext cx="144017" cy="144017"/>
        </a:xfrm>
        <a:prstGeom prst="pie">
          <a:avLst>
            <a:gd name="adj1" fmla="val 16200000"/>
            <a:gd name="adj2" fmla="val 1800000"/>
          </a:avLst>
        </a:prstGeom>
        <a:solidFill>
          <a:srgbClr val="2E75B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89054" y="71623"/>
        <a:ext cx="48862" cy="48005"/>
      </dsp:txXfrm>
    </dsp:sp>
    <dsp:sp modelId="{74D7E9BE-75B7-4D5D-8AFE-7ADF6504DAF6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1800000"/>
            <a:gd name="adj2" fmla="val 9000000"/>
          </a:avLst>
        </a:prstGeom>
        <a:solidFill>
          <a:srgbClr val="BFBFB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49437" y="136390"/>
        <a:ext cx="65150" cy="44576"/>
      </dsp:txXfrm>
    </dsp:sp>
    <dsp:sp modelId="{9BC377F3-A2E4-4D30-A256-560ED699A657}">
      <dsp:nvSpPr>
        <dsp:cNvPr id="0" name=""/>
        <dsp:cNvSpPr/>
      </dsp:nvSpPr>
      <dsp:spPr>
        <a:xfrm>
          <a:off x="10004" y="45522"/>
          <a:ext cx="144017" cy="144017"/>
        </a:xfrm>
        <a:prstGeom prst="pie">
          <a:avLst>
            <a:gd name="adj1" fmla="val 9000000"/>
            <a:gd name="adj2" fmla="val 16200000"/>
          </a:avLst>
        </a:prstGeom>
        <a:solidFill>
          <a:srgbClr val="BF9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</a:t>
          </a:r>
        </a:p>
      </dsp:txBody>
      <dsp:txXfrm>
        <a:off x="25434" y="73811"/>
        <a:ext cx="48862" cy="4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BCCF-5680-4B0B-988C-DACAB1779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70656D-1E84-4AA4-A784-3EE9C07FF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D86D-5729-4A2F-B8CA-095E2D45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22902-6D1B-4E1F-AF52-55AAFEE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0BC06-DEFA-47BA-9803-A9F2BF6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75E8B-D2C8-47C7-906B-E7B901FF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902F00-2242-4C95-A140-CE20CA97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990AD-9BB6-4CDC-939C-74605376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D801F-22A0-4A31-8E35-023424E1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FEB17-2AC5-4B9E-9C32-1EAC814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89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68B93-9C71-4F55-ADB6-7FEC22A08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11972A-BB59-41C6-9815-6FAFCA6EC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F420A-1431-45A3-9757-6296CA92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95C5C-D679-4CA4-B008-FAABA38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74812-E570-4902-85C9-D610F93F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4A634-8874-43F3-A498-168D5206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B21E6-2569-40F8-A04F-CEE5D034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C0807-1018-44B8-AEA1-EAC643E8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BB5C8-FF6C-4EFF-8CEA-4D871BDD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E5625-8ADA-4B4C-A11E-673C0F69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0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4F660-4D21-4446-B928-A39BA1F7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3478A5-143C-4EFC-862F-567BB14D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69CDD-F82F-4EFB-8020-64EAE2B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02D53-419E-4FE0-91A1-7E3F769E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B4F04-045C-4AB8-B2AC-BF5A0A1E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73A20-5F50-436C-9B10-5A7568B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808E8-F876-4AE4-AFD4-69C49ED69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3E6EF3-7E41-49C0-8D72-4C27FC3A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3D10E4-EEF2-4FF8-B776-09F5A9D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FB5EC-E93E-4F01-A031-70846BEF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F07618-FB97-4660-BA76-3072F8B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2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21AE7-C522-4367-BAFA-01ED49BF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81A71-776C-4436-917F-B947D84E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02C473-3916-4DA6-9285-F7558EC2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6E8F60-97B7-48BB-9A15-006DB8582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4405D8-7683-49A6-B5A9-6493E18FF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9F319-B6D0-4EF7-8BD4-089E624F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6661A2-8F48-4E9F-93A3-7D72F0EC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57D06C-5C03-4322-B3DF-F3024B1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7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D3BC-19BC-4BA8-9C11-86ADFF82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39327-D500-4475-91A7-095E24B5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470595-2226-4F4A-B243-5CC4538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A8D13D-6D62-4C8C-BB7D-653E0A4F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39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8C9924-52CD-4353-A2DA-BE498850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69BE3-94CF-4015-86A0-BDE0AF20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7A5C6-5E05-4640-872B-077FE39F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2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62AD5-1BAA-4339-A30A-CEF5713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89B3A-EE00-4D74-9D97-4D09B46E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3158E7-9CD4-4745-A45D-95642B30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C7529-1B63-4C16-A541-9C913607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3FA4C-07FD-4667-9BC7-CBA97A3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D630F-DD5A-4D01-AB95-2306330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3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82C-2FA5-4C38-AF83-D0D31B6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1BCB42-86FC-4965-A582-8E095D76B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272B3C-BCB1-43B4-BBFD-6CBB97E5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911593-F3D6-4F4F-9A09-80FF40AD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D40795-45DB-4CBB-81BD-59CF3606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F4D48-4BE6-4FDA-A653-5DB1BCF1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9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6900CD-C685-45DE-82C3-C0C3110D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5660E-68DC-44BE-A802-01942814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A5042-9905-49B4-A991-0C459B710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128A-8A90-4E46-9057-7BFD98BD822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08F54-9F6F-48BC-8C47-5F280E02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7E901-AFDB-4E65-BC8C-9136B11A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DBAF-13FB-4EF0-8F23-8BB1E77BF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44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image" Target="../media/image4.png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diagramData" Target="../diagrams/data14.xml"/><Relationship Id="rId26" Type="http://schemas.openxmlformats.org/officeDocument/2006/relationships/diagramColors" Target="../diagrams/colors15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4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5" Type="http://schemas.openxmlformats.org/officeDocument/2006/relationships/diagramQuickStyle" Target="../diagrams/quickStyle15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13.xml"/><Relationship Id="rId2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24" Type="http://schemas.openxmlformats.org/officeDocument/2006/relationships/diagramLayout" Target="../diagrams/layout15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23" Type="http://schemas.openxmlformats.org/officeDocument/2006/relationships/diagramData" Target="../diagrams/data15.xml"/><Relationship Id="rId28" Type="http://schemas.openxmlformats.org/officeDocument/2006/relationships/image" Target="../media/image4.png"/><Relationship Id="rId10" Type="http://schemas.openxmlformats.org/officeDocument/2006/relationships/diagramQuickStyle" Target="../diagrams/quickStyle12.xml"/><Relationship Id="rId19" Type="http://schemas.openxmlformats.org/officeDocument/2006/relationships/diagramLayout" Target="../diagrams/layout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Relationship Id="rId22" Type="http://schemas.microsoft.com/office/2007/relationships/diagramDrawing" Target="../diagrams/drawing14.xml"/><Relationship Id="rId27" Type="http://schemas.microsoft.com/office/2007/relationships/diagramDrawing" Target="../diagrams/drawin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FF681B-F0BF-4C24-B49E-FA5F73D580E9}"/>
              </a:ext>
            </a:extLst>
          </p:cNvPr>
          <p:cNvSpPr/>
          <p:nvPr/>
        </p:nvSpPr>
        <p:spPr>
          <a:xfrm>
            <a:off x="4896688" y="3168641"/>
            <a:ext cx="900105" cy="90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412A8AF-36DF-499B-BE05-DAC1CA756DF4}"/>
              </a:ext>
            </a:extLst>
          </p:cNvPr>
          <p:cNvCxnSpPr>
            <a:cxnSpLocks/>
          </p:cNvCxnSpPr>
          <p:nvPr/>
        </p:nvCxnSpPr>
        <p:spPr>
          <a:xfrm flipV="1">
            <a:off x="6568580" y="2825294"/>
            <a:ext cx="0" cy="17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234AB31-2B0A-41BF-B09E-D36F097BCE2B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7401" y="3724113"/>
            <a:ext cx="0" cy="17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3633FAED-44AB-404C-9116-A2FE5C8F62F1}"/>
              </a:ext>
            </a:extLst>
          </p:cNvPr>
          <p:cNvSpPr/>
          <p:nvPr/>
        </p:nvSpPr>
        <p:spPr>
          <a:xfrm>
            <a:off x="6577610" y="3189016"/>
            <a:ext cx="1920431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21F086C-C7CF-4431-BB56-5C65955BA4AF}"/>
              </a:ext>
            </a:extLst>
          </p:cNvPr>
          <p:cNvSpPr/>
          <p:nvPr/>
        </p:nvSpPr>
        <p:spPr>
          <a:xfrm>
            <a:off x="7862751" y="3818809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6BC630F-BE71-4CCA-A2B2-B35F6BBF7339}"/>
              </a:ext>
            </a:extLst>
          </p:cNvPr>
          <p:cNvSpPr/>
          <p:nvPr/>
        </p:nvSpPr>
        <p:spPr>
          <a:xfrm>
            <a:off x="8199169" y="331467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480DD78-1F19-4BC7-8EFF-867D217FB748}"/>
              </a:ext>
            </a:extLst>
          </p:cNvPr>
          <p:cNvSpPr/>
          <p:nvPr/>
        </p:nvSpPr>
        <p:spPr>
          <a:xfrm>
            <a:off x="6695182" y="3962596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5FC14BA-E41C-44EA-9585-3F97242EBA9C}"/>
              </a:ext>
            </a:extLst>
          </p:cNvPr>
          <p:cNvSpPr/>
          <p:nvPr/>
        </p:nvSpPr>
        <p:spPr>
          <a:xfrm>
            <a:off x="7033524" y="3464320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943A44F-6917-4FD5-B88A-42996E36C92B}"/>
              </a:ext>
            </a:extLst>
          </p:cNvPr>
          <p:cNvSpPr/>
          <p:nvPr/>
        </p:nvSpPr>
        <p:spPr>
          <a:xfrm>
            <a:off x="7290034" y="3731977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0B78681-A597-4BDB-A01B-38543C1BD377}"/>
              </a:ext>
            </a:extLst>
          </p:cNvPr>
          <p:cNvSpPr/>
          <p:nvPr/>
        </p:nvSpPr>
        <p:spPr>
          <a:xfrm>
            <a:off x="7669096" y="3731977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4D44709-35C4-4FD6-9985-C18AEA54334A}"/>
              </a:ext>
            </a:extLst>
          </p:cNvPr>
          <p:cNvSpPr/>
          <p:nvPr/>
        </p:nvSpPr>
        <p:spPr>
          <a:xfrm>
            <a:off x="7526333" y="3887419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C9B688D-74CD-4F33-B4D4-4955F85B1164}"/>
              </a:ext>
            </a:extLst>
          </p:cNvPr>
          <p:cNvSpPr/>
          <p:nvPr/>
        </p:nvSpPr>
        <p:spPr>
          <a:xfrm>
            <a:off x="8174002" y="347475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41F9E60-2751-41F0-B3A7-0209FF79DC71}"/>
              </a:ext>
            </a:extLst>
          </p:cNvPr>
          <p:cNvSpPr/>
          <p:nvPr/>
        </p:nvSpPr>
        <p:spPr>
          <a:xfrm>
            <a:off x="7599136" y="3060358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695D8E-4D82-4442-AE28-2AA67950DD32}"/>
              </a:ext>
            </a:extLst>
          </p:cNvPr>
          <p:cNvSpPr/>
          <p:nvPr/>
        </p:nvSpPr>
        <p:spPr>
          <a:xfrm>
            <a:off x="7515008" y="3057377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9A60D5D-01C3-4163-83AF-00962FC060A4}"/>
              </a:ext>
            </a:extLst>
          </p:cNvPr>
          <p:cNvSpPr/>
          <p:nvPr/>
        </p:nvSpPr>
        <p:spPr>
          <a:xfrm>
            <a:off x="7837584" y="2972662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 descr="Zahnräder mit einfarbiger Füllung">
            <a:extLst>
              <a:ext uri="{FF2B5EF4-FFF2-40B4-BE49-F238E27FC236}">
                <a16:creationId xmlns:a16="http://schemas.microsoft.com/office/drawing/2014/main" id="{BD62180F-8E78-4BFB-85BD-87B3603A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062" y="3532201"/>
            <a:ext cx="573215" cy="573215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EA9D119A-50E3-43E1-AE02-AB74C0B5FA01}"/>
              </a:ext>
            </a:extLst>
          </p:cNvPr>
          <p:cNvSpPr/>
          <p:nvPr/>
        </p:nvSpPr>
        <p:spPr>
          <a:xfrm>
            <a:off x="3789412" y="3104343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B219135-C042-4088-BC95-E9860CF4C9E4}"/>
              </a:ext>
            </a:extLst>
          </p:cNvPr>
          <p:cNvSpPr/>
          <p:nvPr/>
        </p:nvSpPr>
        <p:spPr>
          <a:xfrm>
            <a:off x="3789413" y="3265751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16BF7BA-C7F0-45B6-96F7-7E2F24B3B2F3}"/>
              </a:ext>
            </a:extLst>
          </p:cNvPr>
          <p:cNvSpPr/>
          <p:nvPr/>
        </p:nvSpPr>
        <p:spPr>
          <a:xfrm>
            <a:off x="3789412" y="3434779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9C96D67-43DD-4878-8107-3E8CE8287404}"/>
              </a:ext>
            </a:extLst>
          </p:cNvPr>
          <p:cNvSpPr/>
          <p:nvPr/>
        </p:nvSpPr>
        <p:spPr>
          <a:xfrm>
            <a:off x="3789412" y="3596187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03BC7E-4E93-4911-BFDC-D189F5FA5AED}"/>
              </a:ext>
            </a:extLst>
          </p:cNvPr>
          <p:cNvSpPr/>
          <p:nvPr/>
        </p:nvSpPr>
        <p:spPr>
          <a:xfrm>
            <a:off x="3789413" y="3757595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0CAB881-79C2-434A-8EF2-0C46EBFD8A65}"/>
              </a:ext>
            </a:extLst>
          </p:cNvPr>
          <p:cNvSpPr/>
          <p:nvPr/>
        </p:nvSpPr>
        <p:spPr>
          <a:xfrm>
            <a:off x="3798445" y="3926623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BE45EA6-3C48-4BC6-8AFE-408C88E4E256}"/>
              </a:ext>
            </a:extLst>
          </p:cNvPr>
          <p:cNvSpPr/>
          <p:nvPr/>
        </p:nvSpPr>
        <p:spPr>
          <a:xfrm>
            <a:off x="3798444" y="4346718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1ACC75E-D758-4CE8-81A6-9A4E22EA6A7C}"/>
              </a:ext>
            </a:extLst>
          </p:cNvPr>
          <p:cNvSpPr txBox="1"/>
          <p:nvPr/>
        </p:nvSpPr>
        <p:spPr>
          <a:xfrm rot="5400000">
            <a:off x="4045981" y="401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50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BD676A-6670-4CA4-B0E8-BB5754F8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30" y="3285858"/>
            <a:ext cx="630896" cy="588963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412A8AF-36DF-499B-BE05-DAC1CA756DF4}"/>
              </a:ext>
            </a:extLst>
          </p:cNvPr>
          <p:cNvCxnSpPr>
            <a:cxnSpLocks/>
          </p:cNvCxnSpPr>
          <p:nvPr/>
        </p:nvCxnSpPr>
        <p:spPr>
          <a:xfrm flipV="1">
            <a:off x="3932060" y="2730044"/>
            <a:ext cx="0" cy="14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234AB31-2B0A-41BF-B09E-D36F097BCE2B}"/>
              </a:ext>
            </a:extLst>
          </p:cNvPr>
          <p:cNvCxnSpPr>
            <a:cxnSpLocks/>
          </p:cNvCxnSpPr>
          <p:nvPr/>
        </p:nvCxnSpPr>
        <p:spPr>
          <a:xfrm flipV="1">
            <a:off x="3932060" y="4209623"/>
            <a:ext cx="150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3633FAED-44AB-404C-9116-A2FE5C8F62F1}"/>
              </a:ext>
            </a:extLst>
          </p:cNvPr>
          <p:cNvSpPr/>
          <p:nvPr/>
        </p:nvSpPr>
        <p:spPr>
          <a:xfrm>
            <a:off x="3941090" y="3093766"/>
            <a:ext cx="1449287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A9D119A-50E3-43E1-AE02-AB74C0B5FA01}"/>
              </a:ext>
            </a:extLst>
          </p:cNvPr>
          <p:cNvSpPr/>
          <p:nvPr/>
        </p:nvSpPr>
        <p:spPr>
          <a:xfrm>
            <a:off x="1823972" y="3058160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B219135-C042-4088-BC95-E9860CF4C9E4}"/>
              </a:ext>
            </a:extLst>
          </p:cNvPr>
          <p:cNvSpPr/>
          <p:nvPr/>
        </p:nvSpPr>
        <p:spPr>
          <a:xfrm>
            <a:off x="1823973" y="3299844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16BF7BA-C7F0-45B6-96F7-7E2F24B3B2F3}"/>
              </a:ext>
            </a:extLst>
          </p:cNvPr>
          <p:cNvSpPr/>
          <p:nvPr/>
        </p:nvSpPr>
        <p:spPr>
          <a:xfrm>
            <a:off x="1835609" y="3541528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9C96D67-43DD-4878-8107-3E8CE8287404}"/>
              </a:ext>
            </a:extLst>
          </p:cNvPr>
          <p:cNvSpPr/>
          <p:nvPr/>
        </p:nvSpPr>
        <p:spPr>
          <a:xfrm>
            <a:off x="1824404" y="3776428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EFD8C4-8C4A-4CCC-B412-0F90E95EE8C6}"/>
              </a:ext>
            </a:extLst>
          </p:cNvPr>
          <p:cNvSpPr/>
          <p:nvPr/>
        </p:nvSpPr>
        <p:spPr>
          <a:xfrm>
            <a:off x="1823903" y="3776428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7D1AF7-FAAC-4DB9-A184-E3DE25C413B1}"/>
              </a:ext>
            </a:extLst>
          </p:cNvPr>
          <p:cNvSpPr txBox="1"/>
          <p:nvPr/>
        </p:nvSpPr>
        <p:spPr>
          <a:xfrm>
            <a:off x="1637389" y="2763560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7E4F3B-9E96-4BCB-9E86-E978CD48292C}"/>
              </a:ext>
            </a:extLst>
          </p:cNvPr>
          <p:cNvSpPr/>
          <p:nvPr/>
        </p:nvSpPr>
        <p:spPr>
          <a:xfrm>
            <a:off x="3081186" y="3288212"/>
            <a:ext cx="599332" cy="588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C3674A3-0B48-4FDC-BF08-1D12597CB075}"/>
              </a:ext>
            </a:extLst>
          </p:cNvPr>
          <p:cNvSpPr txBox="1"/>
          <p:nvPr/>
        </p:nvSpPr>
        <p:spPr>
          <a:xfrm>
            <a:off x="3049630" y="2960162"/>
            <a:ext cx="7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20FF452-2622-43DD-A43D-8D1D28A33C91}"/>
              </a:ext>
            </a:extLst>
          </p:cNvPr>
          <p:cNvSpPr txBox="1"/>
          <p:nvPr/>
        </p:nvSpPr>
        <p:spPr>
          <a:xfrm>
            <a:off x="4249237" y="2495155"/>
            <a:ext cx="97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28075CC-7672-40AE-A11E-431DA1EFB551}"/>
              </a:ext>
            </a:extLst>
          </p:cNvPr>
          <p:cNvSpPr/>
          <p:nvPr/>
        </p:nvSpPr>
        <p:spPr>
          <a:xfrm>
            <a:off x="1833148" y="4118124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BEE19F3-A11C-47B0-8959-702C7364AF9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518461" y="3103910"/>
            <a:ext cx="559067" cy="267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krümmt 82">
            <a:extLst>
              <a:ext uri="{FF2B5EF4-FFF2-40B4-BE49-F238E27FC236}">
                <a16:creationId xmlns:a16="http://schemas.microsoft.com/office/drawing/2014/main" id="{531F8C12-8822-455A-957A-B9DDB353676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2527637" y="3776663"/>
            <a:ext cx="552272" cy="387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72E78488-46FA-4969-AA5B-452B98317602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2518392" y="3690938"/>
            <a:ext cx="561517" cy="13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53305E07-23B0-4DC2-9AB9-B9B9C313014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530098" y="3587278"/>
            <a:ext cx="552192" cy="12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krümmt 89">
            <a:extLst>
              <a:ext uri="{FF2B5EF4-FFF2-40B4-BE49-F238E27FC236}">
                <a16:creationId xmlns:a16="http://schemas.microsoft.com/office/drawing/2014/main" id="{14843DD2-79F8-41CF-A3FE-C6CD808EF87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518462" y="3345594"/>
            <a:ext cx="559066" cy="138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674243C-D193-46A9-A7A4-48A988284643}"/>
              </a:ext>
            </a:extLst>
          </p:cNvPr>
          <p:cNvSpPr txBox="1"/>
          <p:nvPr/>
        </p:nvSpPr>
        <p:spPr>
          <a:xfrm rot="5400000">
            <a:off x="2081563" y="38266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3FA1604-05AA-4985-BC9F-3A0DE537A19B}"/>
              </a:ext>
            </a:extLst>
          </p:cNvPr>
          <p:cNvSpPr/>
          <p:nvPr/>
        </p:nvSpPr>
        <p:spPr>
          <a:xfrm>
            <a:off x="5046630" y="3518946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F8A5324-C6A8-469D-90C5-91DADD6521F8}"/>
              </a:ext>
            </a:extLst>
          </p:cNvPr>
          <p:cNvSpPr/>
          <p:nvPr/>
        </p:nvSpPr>
        <p:spPr>
          <a:xfrm>
            <a:off x="5270281" y="3135378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B587B43-F262-4A29-A670-10F9E03CFF45}"/>
              </a:ext>
            </a:extLst>
          </p:cNvPr>
          <p:cNvSpPr/>
          <p:nvPr/>
        </p:nvSpPr>
        <p:spPr>
          <a:xfrm>
            <a:off x="4055568" y="387482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600E01E-8C22-4F86-A120-44723B75FA82}"/>
              </a:ext>
            </a:extLst>
          </p:cNvPr>
          <p:cNvSpPr/>
          <p:nvPr/>
        </p:nvSpPr>
        <p:spPr>
          <a:xfrm>
            <a:off x="4224914" y="339182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727E0E5-BBC0-4CFB-B6A4-885BF6D4A972}"/>
              </a:ext>
            </a:extLst>
          </p:cNvPr>
          <p:cNvSpPr/>
          <p:nvPr/>
        </p:nvSpPr>
        <p:spPr>
          <a:xfrm>
            <a:off x="4482780" y="3618802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973BFDE-36DE-4384-B511-DEFD5163A142}"/>
              </a:ext>
            </a:extLst>
          </p:cNvPr>
          <p:cNvSpPr/>
          <p:nvPr/>
        </p:nvSpPr>
        <p:spPr>
          <a:xfrm>
            <a:off x="4861842" y="3644202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C61218-7BD5-43D3-A141-A1AEB26F07DB}"/>
              </a:ext>
            </a:extLst>
          </p:cNvPr>
          <p:cNvSpPr/>
          <p:nvPr/>
        </p:nvSpPr>
        <p:spPr>
          <a:xfrm>
            <a:off x="4719079" y="3767894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8328554-7E3E-4D88-8234-35A5084DB147}"/>
              </a:ext>
            </a:extLst>
          </p:cNvPr>
          <p:cNvSpPr/>
          <p:nvPr/>
        </p:nvSpPr>
        <p:spPr>
          <a:xfrm>
            <a:off x="5245114" y="3295458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0AE6585-E1A6-4E89-9248-96B3F819CF17}"/>
              </a:ext>
            </a:extLst>
          </p:cNvPr>
          <p:cNvSpPr/>
          <p:nvPr/>
        </p:nvSpPr>
        <p:spPr>
          <a:xfrm>
            <a:off x="4677221" y="3049630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3A673BE9-1D93-4E32-A3C5-8AE957BD3215}"/>
              </a:ext>
            </a:extLst>
          </p:cNvPr>
          <p:cNvSpPr/>
          <p:nvPr/>
        </p:nvSpPr>
        <p:spPr>
          <a:xfrm>
            <a:off x="4593093" y="3046649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F0D1864-088B-48C9-B153-10D16B78ED26}"/>
              </a:ext>
            </a:extLst>
          </p:cNvPr>
          <p:cNvSpPr/>
          <p:nvPr/>
        </p:nvSpPr>
        <p:spPr>
          <a:xfrm>
            <a:off x="4915669" y="2961934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31AD903-0982-4514-BBD1-E8168A2CDAEF}"/>
              </a:ext>
            </a:extLst>
          </p:cNvPr>
          <p:cNvSpPr txBox="1"/>
          <p:nvPr/>
        </p:nvSpPr>
        <p:spPr>
          <a:xfrm>
            <a:off x="2844029" y="2054197"/>
            <a:ext cx="14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B070E80-B62E-4C8B-A096-C1EC25A5AA2E}"/>
              </a:ext>
            </a:extLst>
          </p:cNvPr>
          <p:cNvCxnSpPr>
            <a:cxnSpLocks/>
          </p:cNvCxnSpPr>
          <p:nvPr/>
        </p:nvCxnSpPr>
        <p:spPr>
          <a:xfrm>
            <a:off x="4563686" y="4265471"/>
            <a:ext cx="0" cy="322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88E3909-7FB2-4DDE-8771-26D369F1263E}"/>
              </a:ext>
            </a:extLst>
          </p:cNvPr>
          <p:cNvSpPr txBox="1"/>
          <p:nvPr/>
        </p:nvSpPr>
        <p:spPr>
          <a:xfrm>
            <a:off x="3969254" y="4557808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95%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73C5E111-29F7-4B74-9826-62F32B7F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326" y="3426396"/>
            <a:ext cx="630896" cy="588963"/>
          </a:xfrm>
          <a:prstGeom prst="rect">
            <a:avLst/>
          </a:prstGeom>
        </p:spPr>
      </p:pic>
      <p:sp>
        <p:nvSpPr>
          <p:cNvPr id="91" name="Rechteck 90">
            <a:extLst>
              <a:ext uri="{FF2B5EF4-FFF2-40B4-BE49-F238E27FC236}">
                <a16:creationId xmlns:a16="http://schemas.microsoft.com/office/drawing/2014/main" id="{9B5EACAF-B8E7-45A2-AB9D-F3AAE30491F2}"/>
              </a:ext>
            </a:extLst>
          </p:cNvPr>
          <p:cNvSpPr/>
          <p:nvPr/>
        </p:nvSpPr>
        <p:spPr>
          <a:xfrm>
            <a:off x="6142410" y="3918988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B66E132-A2AC-4BAA-872A-84A944C558AB}"/>
              </a:ext>
            </a:extLst>
          </p:cNvPr>
          <p:cNvSpPr/>
          <p:nvPr/>
        </p:nvSpPr>
        <p:spPr>
          <a:xfrm>
            <a:off x="5933794" y="3923750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7AC3EBF-EB1F-40D7-BC31-6D3B4E8D6907}"/>
              </a:ext>
            </a:extLst>
          </p:cNvPr>
          <p:cNvSpPr/>
          <p:nvPr/>
        </p:nvSpPr>
        <p:spPr>
          <a:xfrm>
            <a:off x="6150056" y="3198698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8590934-1275-4DD0-8592-F5B1672260C1}"/>
              </a:ext>
            </a:extLst>
          </p:cNvPr>
          <p:cNvSpPr/>
          <p:nvPr/>
        </p:nvSpPr>
        <p:spPr>
          <a:xfrm>
            <a:off x="6150055" y="3440382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4F667BB-4A6C-4AE1-AB39-2A408D07DE88}"/>
              </a:ext>
            </a:extLst>
          </p:cNvPr>
          <p:cNvSpPr/>
          <p:nvPr/>
        </p:nvSpPr>
        <p:spPr>
          <a:xfrm>
            <a:off x="6156497" y="3688850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7E69AD2-3479-416B-8B30-4191A3AD02CD}"/>
              </a:ext>
            </a:extLst>
          </p:cNvPr>
          <p:cNvSpPr/>
          <p:nvPr/>
        </p:nvSpPr>
        <p:spPr>
          <a:xfrm>
            <a:off x="5927776" y="3203056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A4F4DE2B-898A-40C0-B667-69D434EF5360}"/>
              </a:ext>
            </a:extLst>
          </p:cNvPr>
          <p:cNvSpPr/>
          <p:nvPr/>
        </p:nvSpPr>
        <p:spPr>
          <a:xfrm>
            <a:off x="5923395" y="3440665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87A4DC4-E9AA-4292-ABAA-0B462AEA79CE}"/>
              </a:ext>
            </a:extLst>
          </p:cNvPr>
          <p:cNvSpPr/>
          <p:nvPr/>
        </p:nvSpPr>
        <p:spPr>
          <a:xfrm>
            <a:off x="5945500" y="3688850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5CCF215-8894-44E5-8FAA-9CF8962E0CCD}"/>
              </a:ext>
            </a:extLst>
          </p:cNvPr>
          <p:cNvSpPr/>
          <p:nvPr/>
        </p:nvSpPr>
        <p:spPr>
          <a:xfrm>
            <a:off x="5705845" y="3201362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A6B2CE39-8F3A-4C27-A293-27AAC2001326}"/>
              </a:ext>
            </a:extLst>
          </p:cNvPr>
          <p:cNvSpPr/>
          <p:nvPr/>
        </p:nvSpPr>
        <p:spPr>
          <a:xfrm>
            <a:off x="5705844" y="3443046"/>
            <a:ext cx="241033" cy="84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614B65D-C4E1-4581-A0A5-281A6E1E6B0D}"/>
              </a:ext>
            </a:extLst>
          </p:cNvPr>
          <p:cNvSpPr/>
          <p:nvPr/>
        </p:nvSpPr>
        <p:spPr>
          <a:xfrm>
            <a:off x="5712286" y="3686752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4DA5542-434A-4301-905F-6EAD687EF0C4}"/>
              </a:ext>
            </a:extLst>
          </p:cNvPr>
          <p:cNvCxnSpPr>
            <a:cxnSpLocks/>
          </p:cNvCxnSpPr>
          <p:nvPr/>
        </p:nvCxnSpPr>
        <p:spPr>
          <a:xfrm flipV="1">
            <a:off x="7804756" y="2870582"/>
            <a:ext cx="0" cy="14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44EAAA8D-212F-4880-AFC3-58ACE2788F3A}"/>
              </a:ext>
            </a:extLst>
          </p:cNvPr>
          <p:cNvSpPr/>
          <p:nvPr/>
        </p:nvSpPr>
        <p:spPr>
          <a:xfrm>
            <a:off x="5696668" y="3198698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D8C6FD7-D649-4016-AE4A-BA887C1B0A18}"/>
              </a:ext>
            </a:extLst>
          </p:cNvPr>
          <p:cNvSpPr/>
          <p:nvPr/>
        </p:nvSpPr>
        <p:spPr>
          <a:xfrm>
            <a:off x="5696669" y="3440382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3AC5EBE-BE2B-4C69-B20E-D5022AFAF2FC}"/>
              </a:ext>
            </a:extLst>
          </p:cNvPr>
          <p:cNvSpPr/>
          <p:nvPr/>
        </p:nvSpPr>
        <p:spPr>
          <a:xfrm>
            <a:off x="5708305" y="3682066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CFD2D3D-65CC-43E1-934F-D9E218AED359}"/>
              </a:ext>
            </a:extLst>
          </p:cNvPr>
          <p:cNvSpPr/>
          <p:nvPr/>
        </p:nvSpPr>
        <p:spPr>
          <a:xfrm>
            <a:off x="5697100" y="3916966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B286EF7B-C479-4F8E-932E-E124A08EE7CC}"/>
              </a:ext>
            </a:extLst>
          </p:cNvPr>
          <p:cNvSpPr/>
          <p:nvPr/>
        </p:nvSpPr>
        <p:spPr>
          <a:xfrm>
            <a:off x="5700580" y="3921652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4523B81-1B86-430D-9B30-84ED75C031BC}"/>
              </a:ext>
            </a:extLst>
          </p:cNvPr>
          <p:cNvSpPr/>
          <p:nvPr/>
        </p:nvSpPr>
        <p:spPr>
          <a:xfrm>
            <a:off x="5696599" y="3916966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75AF6E7-516A-4934-A461-D7F5177F6E02}"/>
              </a:ext>
            </a:extLst>
          </p:cNvPr>
          <p:cNvSpPr txBox="1"/>
          <p:nvPr/>
        </p:nvSpPr>
        <p:spPr>
          <a:xfrm>
            <a:off x="5474189" y="2903299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42D6E11-3852-48D4-B9ED-A88EC0707A41}"/>
              </a:ext>
            </a:extLst>
          </p:cNvPr>
          <p:cNvSpPr/>
          <p:nvPr/>
        </p:nvSpPr>
        <p:spPr>
          <a:xfrm>
            <a:off x="6953882" y="3428750"/>
            <a:ext cx="599332" cy="588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D6D5A55-4B30-4363-96BF-BC95C6449D7D}"/>
              </a:ext>
            </a:extLst>
          </p:cNvPr>
          <p:cNvSpPr txBox="1"/>
          <p:nvPr/>
        </p:nvSpPr>
        <p:spPr>
          <a:xfrm>
            <a:off x="6922326" y="3100700"/>
            <a:ext cx="7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8631163-688A-4646-A765-B5618CCEAF65}"/>
              </a:ext>
            </a:extLst>
          </p:cNvPr>
          <p:cNvSpPr txBox="1"/>
          <p:nvPr/>
        </p:nvSpPr>
        <p:spPr>
          <a:xfrm>
            <a:off x="8116278" y="2605577"/>
            <a:ext cx="97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6" name="Diagramm 115">
            <a:extLst>
              <a:ext uri="{FF2B5EF4-FFF2-40B4-BE49-F238E27FC236}">
                <a16:creationId xmlns:a16="http://schemas.microsoft.com/office/drawing/2014/main" id="{BBD72E96-894E-41DE-8DF9-3E74CEFF6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215365"/>
              </p:ext>
            </p:extLst>
          </p:nvPr>
        </p:nvGraphicFramePr>
        <p:xfrm>
          <a:off x="8276969" y="2979712"/>
          <a:ext cx="181541" cy="21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7" name="Diagramm 116">
            <a:extLst>
              <a:ext uri="{FF2B5EF4-FFF2-40B4-BE49-F238E27FC236}">
                <a16:creationId xmlns:a16="http://schemas.microsoft.com/office/drawing/2014/main" id="{1360F614-A320-4D38-A036-34F074712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032573"/>
              </p:ext>
            </p:extLst>
          </p:nvPr>
        </p:nvGraphicFramePr>
        <p:xfrm>
          <a:off x="8454312" y="3075561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8" name="Diagramm 117">
            <a:extLst>
              <a:ext uri="{FF2B5EF4-FFF2-40B4-BE49-F238E27FC236}">
                <a16:creationId xmlns:a16="http://schemas.microsoft.com/office/drawing/2014/main" id="{5C13EF17-24C8-4A9C-83D1-9D2469C31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939700"/>
              </p:ext>
            </p:extLst>
          </p:nvPr>
        </p:nvGraphicFramePr>
        <p:xfrm>
          <a:off x="8625761" y="2935726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9" name="Diagramm 118">
            <a:extLst>
              <a:ext uri="{FF2B5EF4-FFF2-40B4-BE49-F238E27FC236}">
                <a16:creationId xmlns:a16="http://schemas.microsoft.com/office/drawing/2014/main" id="{4913250F-242E-4F32-859F-378E84E45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154687"/>
              </p:ext>
            </p:extLst>
          </p:nvPr>
        </p:nvGraphicFramePr>
        <p:xfrm>
          <a:off x="8047018" y="3567389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20" name="Rechteck 119">
            <a:extLst>
              <a:ext uri="{FF2B5EF4-FFF2-40B4-BE49-F238E27FC236}">
                <a16:creationId xmlns:a16="http://schemas.microsoft.com/office/drawing/2014/main" id="{387294F9-9AEF-4E62-B138-669D7D2AD684}"/>
              </a:ext>
            </a:extLst>
          </p:cNvPr>
          <p:cNvSpPr/>
          <p:nvPr/>
        </p:nvSpPr>
        <p:spPr>
          <a:xfrm>
            <a:off x="6151655" y="4160672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E2C1773-6B52-46F0-94D5-71DCCA7CE453}"/>
              </a:ext>
            </a:extLst>
          </p:cNvPr>
          <p:cNvSpPr/>
          <p:nvPr/>
        </p:nvSpPr>
        <p:spPr>
          <a:xfrm>
            <a:off x="5943039" y="4165434"/>
            <a:ext cx="241033" cy="84715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0563E36-2A03-43AE-B15C-75BAF917B148}"/>
              </a:ext>
            </a:extLst>
          </p:cNvPr>
          <p:cNvSpPr/>
          <p:nvPr/>
        </p:nvSpPr>
        <p:spPr>
          <a:xfrm>
            <a:off x="5706345" y="4158650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9FD0A7B-4ACE-4459-B952-80C0BEEE1282}"/>
              </a:ext>
            </a:extLst>
          </p:cNvPr>
          <p:cNvSpPr/>
          <p:nvPr/>
        </p:nvSpPr>
        <p:spPr>
          <a:xfrm>
            <a:off x="5709825" y="4163336"/>
            <a:ext cx="241033" cy="84715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EC44199-2BFA-4775-89C8-9AD81AD6E41D}"/>
              </a:ext>
            </a:extLst>
          </p:cNvPr>
          <p:cNvSpPr/>
          <p:nvPr/>
        </p:nvSpPr>
        <p:spPr>
          <a:xfrm>
            <a:off x="5705844" y="4158650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5" name="Diagramm 124">
            <a:extLst>
              <a:ext uri="{FF2B5EF4-FFF2-40B4-BE49-F238E27FC236}">
                <a16:creationId xmlns:a16="http://schemas.microsoft.com/office/drawing/2014/main" id="{C0B98532-35D7-4003-A6F6-DDF5005C3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373972"/>
              </p:ext>
            </p:extLst>
          </p:nvPr>
        </p:nvGraphicFramePr>
        <p:xfrm>
          <a:off x="8887123" y="3601679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126" name="Verbinder: gekrümmt 125">
            <a:extLst>
              <a:ext uri="{FF2B5EF4-FFF2-40B4-BE49-F238E27FC236}">
                <a16:creationId xmlns:a16="http://schemas.microsoft.com/office/drawing/2014/main" id="{FD6C3209-4DEB-4763-9BF9-6641FB9AF9DD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391157" y="3244448"/>
            <a:ext cx="559067" cy="267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7A1B819E-36C9-4214-BB00-4CE5D500761A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400333" y="3931488"/>
            <a:ext cx="535603" cy="272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00361E43-B69D-4A57-881E-203F16BBE19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391088" y="3831476"/>
            <a:ext cx="561517" cy="13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570F0961-D007-48AB-8AE9-5C01A21101A0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6402794" y="3727816"/>
            <a:ext cx="552192" cy="12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9703E148-ED18-4E58-9D91-A07A5F8F4CF7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391158" y="3486132"/>
            <a:ext cx="559066" cy="138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feil: nach rechts 130">
            <a:extLst>
              <a:ext uri="{FF2B5EF4-FFF2-40B4-BE49-F238E27FC236}">
                <a16:creationId xmlns:a16="http://schemas.microsoft.com/office/drawing/2014/main" id="{A8B859D9-C6C8-4797-8F65-82787B5380E9}"/>
              </a:ext>
            </a:extLst>
          </p:cNvPr>
          <p:cNvSpPr/>
          <p:nvPr/>
        </p:nvSpPr>
        <p:spPr>
          <a:xfrm>
            <a:off x="7599190" y="3586537"/>
            <a:ext cx="191717" cy="21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1D04F21-FB75-4A70-BB4C-1572A355BC49}"/>
              </a:ext>
            </a:extLst>
          </p:cNvPr>
          <p:cNvSpPr txBox="1"/>
          <p:nvPr/>
        </p:nvSpPr>
        <p:spPr>
          <a:xfrm>
            <a:off x="6833654" y="2148373"/>
            <a:ext cx="14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0802B3B-9EAD-4C90-9C6E-C514BAF93A96}"/>
              </a:ext>
            </a:extLst>
          </p:cNvPr>
          <p:cNvCxnSpPr>
            <a:cxnSpLocks/>
          </p:cNvCxnSpPr>
          <p:nvPr/>
        </p:nvCxnSpPr>
        <p:spPr>
          <a:xfrm>
            <a:off x="8436382" y="4406009"/>
            <a:ext cx="0" cy="322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A66FCB3-F0C9-4F2B-83B1-AF09CF76EC8F}"/>
              </a:ext>
            </a:extLst>
          </p:cNvPr>
          <p:cNvSpPr/>
          <p:nvPr/>
        </p:nvSpPr>
        <p:spPr>
          <a:xfrm>
            <a:off x="8493066" y="4804817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1F10313A-C6B7-43A0-ADE9-28BD9F50A547}"/>
              </a:ext>
            </a:extLst>
          </p:cNvPr>
          <p:cNvSpPr/>
          <p:nvPr/>
        </p:nvSpPr>
        <p:spPr>
          <a:xfrm>
            <a:off x="8039680" y="4804817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Grafik 135">
            <a:extLst>
              <a:ext uri="{FF2B5EF4-FFF2-40B4-BE49-F238E27FC236}">
                <a16:creationId xmlns:a16="http://schemas.microsoft.com/office/drawing/2014/main" id="{4D26751D-1C87-4019-89C0-35EAE44F94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24939" y="4712466"/>
            <a:ext cx="254877" cy="223017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45B8799D-66E9-4EC8-B821-D99CA6D9F6E7}"/>
              </a:ext>
            </a:extLst>
          </p:cNvPr>
          <p:cNvCxnSpPr>
            <a:cxnSpLocks/>
          </p:cNvCxnSpPr>
          <p:nvPr/>
        </p:nvCxnSpPr>
        <p:spPr>
          <a:xfrm flipH="1" flipV="1">
            <a:off x="5491170" y="1794663"/>
            <a:ext cx="0" cy="3093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Pfeil: nach rechts 137">
            <a:extLst>
              <a:ext uri="{FF2B5EF4-FFF2-40B4-BE49-F238E27FC236}">
                <a16:creationId xmlns:a16="http://schemas.microsoft.com/office/drawing/2014/main" id="{BD90B435-5074-4AB8-A297-ED7908D38FBB}"/>
              </a:ext>
            </a:extLst>
          </p:cNvPr>
          <p:cNvSpPr/>
          <p:nvPr/>
        </p:nvSpPr>
        <p:spPr>
          <a:xfrm>
            <a:off x="3729405" y="3461561"/>
            <a:ext cx="191717" cy="21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8907FC7C-7038-43F4-A8CE-BA7F72D7762D}"/>
              </a:ext>
            </a:extLst>
          </p:cNvPr>
          <p:cNvSpPr/>
          <p:nvPr/>
        </p:nvSpPr>
        <p:spPr>
          <a:xfrm>
            <a:off x="7811113" y="3230785"/>
            <a:ext cx="1449287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352A5D3C-6018-48CE-8252-04C8D5FA52BA}"/>
              </a:ext>
            </a:extLst>
          </p:cNvPr>
          <p:cNvCxnSpPr>
            <a:cxnSpLocks/>
          </p:cNvCxnSpPr>
          <p:nvPr/>
        </p:nvCxnSpPr>
        <p:spPr>
          <a:xfrm flipV="1">
            <a:off x="7803493" y="4357756"/>
            <a:ext cx="150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0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BD676A-6670-4CA4-B0E8-BB5754F8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90" y="3285858"/>
            <a:ext cx="630896" cy="588963"/>
          </a:xfrm>
          <a:prstGeom prst="rect">
            <a:avLst/>
          </a:prstGeom>
        </p:spPr>
      </p:pic>
      <p:sp>
        <p:nvSpPr>
          <p:cNvPr id="66" name="Rechteck 65">
            <a:extLst>
              <a:ext uri="{FF2B5EF4-FFF2-40B4-BE49-F238E27FC236}">
                <a16:creationId xmlns:a16="http://schemas.microsoft.com/office/drawing/2014/main" id="{B9D25B34-3823-4195-BD24-8D321952639A}"/>
              </a:ext>
            </a:extLst>
          </p:cNvPr>
          <p:cNvSpPr/>
          <p:nvPr/>
        </p:nvSpPr>
        <p:spPr>
          <a:xfrm>
            <a:off x="4311874" y="3778450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120F417-0C44-4B3B-A1E6-54199B4987BF}"/>
              </a:ext>
            </a:extLst>
          </p:cNvPr>
          <p:cNvSpPr/>
          <p:nvPr/>
        </p:nvSpPr>
        <p:spPr>
          <a:xfrm>
            <a:off x="4103258" y="3783212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ECEE6C-1038-4F7C-87F7-2C003072ABB1}"/>
              </a:ext>
            </a:extLst>
          </p:cNvPr>
          <p:cNvSpPr/>
          <p:nvPr/>
        </p:nvSpPr>
        <p:spPr>
          <a:xfrm>
            <a:off x="4319520" y="3058160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1D24F8-F772-4945-8750-8E950791E83B}"/>
              </a:ext>
            </a:extLst>
          </p:cNvPr>
          <p:cNvSpPr/>
          <p:nvPr/>
        </p:nvSpPr>
        <p:spPr>
          <a:xfrm>
            <a:off x="4319519" y="3299844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EF6D64-2653-4C9C-9842-EEF761282B07}"/>
              </a:ext>
            </a:extLst>
          </p:cNvPr>
          <p:cNvSpPr/>
          <p:nvPr/>
        </p:nvSpPr>
        <p:spPr>
          <a:xfrm>
            <a:off x="4325961" y="3548312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A906845-70C2-468F-B51A-9E97F2FF7F5C}"/>
              </a:ext>
            </a:extLst>
          </p:cNvPr>
          <p:cNvSpPr/>
          <p:nvPr/>
        </p:nvSpPr>
        <p:spPr>
          <a:xfrm>
            <a:off x="4097240" y="3062518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A21895F-AE81-4827-BD87-F3547EDA8295}"/>
              </a:ext>
            </a:extLst>
          </p:cNvPr>
          <p:cNvSpPr/>
          <p:nvPr/>
        </p:nvSpPr>
        <p:spPr>
          <a:xfrm>
            <a:off x="4092859" y="3300127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AD553A-404E-4BB6-A2C3-C29EABA8EF29}"/>
              </a:ext>
            </a:extLst>
          </p:cNvPr>
          <p:cNvSpPr/>
          <p:nvPr/>
        </p:nvSpPr>
        <p:spPr>
          <a:xfrm>
            <a:off x="4114964" y="3548312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44ED9E8-37E4-4711-A177-EE472F4D8CB2}"/>
              </a:ext>
            </a:extLst>
          </p:cNvPr>
          <p:cNvSpPr/>
          <p:nvPr/>
        </p:nvSpPr>
        <p:spPr>
          <a:xfrm>
            <a:off x="3875309" y="3060824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57219D8-752B-483C-9A17-6541E4E645BE}"/>
              </a:ext>
            </a:extLst>
          </p:cNvPr>
          <p:cNvSpPr/>
          <p:nvPr/>
        </p:nvSpPr>
        <p:spPr>
          <a:xfrm>
            <a:off x="3875308" y="3302508"/>
            <a:ext cx="241033" cy="84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BB148-C430-4DAE-89BB-FCE051726A39}"/>
              </a:ext>
            </a:extLst>
          </p:cNvPr>
          <p:cNvSpPr/>
          <p:nvPr/>
        </p:nvSpPr>
        <p:spPr>
          <a:xfrm>
            <a:off x="3881750" y="3546214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412A8AF-36DF-499B-BE05-DAC1CA756DF4}"/>
              </a:ext>
            </a:extLst>
          </p:cNvPr>
          <p:cNvCxnSpPr>
            <a:cxnSpLocks/>
          </p:cNvCxnSpPr>
          <p:nvPr/>
        </p:nvCxnSpPr>
        <p:spPr>
          <a:xfrm flipV="1">
            <a:off x="6225680" y="2730044"/>
            <a:ext cx="0" cy="14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234AB31-2B0A-41BF-B09E-D36F097BCE2B}"/>
              </a:ext>
            </a:extLst>
          </p:cNvPr>
          <p:cNvCxnSpPr>
            <a:cxnSpLocks/>
          </p:cNvCxnSpPr>
          <p:nvPr/>
        </p:nvCxnSpPr>
        <p:spPr>
          <a:xfrm rot="5400000" flipV="1">
            <a:off x="7124501" y="3324063"/>
            <a:ext cx="0" cy="17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3633FAED-44AB-404C-9116-A2FE5C8F62F1}"/>
              </a:ext>
            </a:extLst>
          </p:cNvPr>
          <p:cNvSpPr/>
          <p:nvPr/>
        </p:nvSpPr>
        <p:spPr>
          <a:xfrm>
            <a:off x="6234710" y="3093766"/>
            <a:ext cx="1920431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A9D119A-50E3-43E1-AE02-AB74C0B5FA01}"/>
              </a:ext>
            </a:extLst>
          </p:cNvPr>
          <p:cNvSpPr/>
          <p:nvPr/>
        </p:nvSpPr>
        <p:spPr>
          <a:xfrm>
            <a:off x="3866132" y="3058160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B219135-C042-4088-BC95-E9860CF4C9E4}"/>
              </a:ext>
            </a:extLst>
          </p:cNvPr>
          <p:cNvSpPr/>
          <p:nvPr/>
        </p:nvSpPr>
        <p:spPr>
          <a:xfrm>
            <a:off x="3866133" y="3299844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16BF7BA-C7F0-45B6-96F7-7E2F24B3B2F3}"/>
              </a:ext>
            </a:extLst>
          </p:cNvPr>
          <p:cNvSpPr/>
          <p:nvPr/>
        </p:nvSpPr>
        <p:spPr>
          <a:xfrm>
            <a:off x="3877769" y="3541528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9C96D67-43DD-4878-8107-3E8CE8287404}"/>
              </a:ext>
            </a:extLst>
          </p:cNvPr>
          <p:cNvSpPr/>
          <p:nvPr/>
        </p:nvSpPr>
        <p:spPr>
          <a:xfrm>
            <a:off x="3866564" y="3776428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77BDCD8-81E6-4767-A5DB-07DBB3455590}"/>
              </a:ext>
            </a:extLst>
          </p:cNvPr>
          <p:cNvSpPr/>
          <p:nvPr/>
        </p:nvSpPr>
        <p:spPr>
          <a:xfrm>
            <a:off x="3870044" y="3781114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EFD8C4-8C4A-4CCC-B412-0F90E95EE8C6}"/>
              </a:ext>
            </a:extLst>
          </p:cNvPr>
          <p:cNvSpPr/>
          <p:nvPr/>
        </p:nvSpPr>
        <p:spPr>
          <a:xfrm>
            <a:off x="3866063" y="3776428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7D1AF7-FAAC-4DB9-A184-E3DE25C413B1}"/>
              </a:ext>
            </a:extLst>
          </p:cNvPr>
          <p:cNvSpPr txBox="1"/>
          <p:nvPr/>
        </p:nvSpPr>
        <p:spPr>
          <a:xfrm>
            <a:off x="3643653" y="2762761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7E4F3B-9E96-4BCB-9E86-E978CD48292C}"/>
              </a:ext>
            </a:extLst>
          </p:cNvPr>
          <p:cNvSpPr/>
          <p:nvPr/>
        </p:nvSpPr>
        <p:spPr>
          <a:xfrm>
            <a:off x="5123346" y="3288212"/>
            <a:ext cx="599332" cy="588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C3674A3-0B48-4FDC-BF08-1D12597CB075}"/>
              </a:ext>
            </a:extLst>
          </p:cNvPr>
          <p:cNvSpPr txBox="1"/>
          <p:nvPr/>
        </p:nvSpPr>
        <p:spPr>
          <a:xfrm>
            <a:off x="5091790" y="2960162"/>
            <a:ext cx="7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20FF452-2622-43DD-A43D-8D1D28A33C91}"/>
              </a:ext>
            </a:extLst>
          </p:cNvPr>
          <p:cNvSpPr txBox="1"/>
          <p:nvPr/>
        </p:nvSpPr>
        <p:spPr>
          <a:xfrm>
            <a:off x="6537202" y="2465039"/>
            <a:ext cx="97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25D8BB73-7BD5-4E30-869E-515866872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838613"/>
              </p:ext>
            </p:extLst>
          </p:nvPr>
        </p:nvGraphicFramePr>
        <p:xfrm>
          <a:off x="7078893" y="2831554"/>
          <a:ext cx="181541" cy="21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3" name="Diagramm 72">
            <a:extLst>
              <a:ext uri="{FF2B5EF4-FFF2-40B4-BE49-F238E27FC236}">
                <a16:creationId xmlns:a16="http://schemas.microsoft.com/office/drawing/2014/main" id="{D3AB6B77-A51D-4FB1-AF1D-7B7FAEE63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095295"/>
              </p:ext>
            </p:extLst>
          </p:nvPr>
        </p:nvGraphicFramePr>
        <p:xfrm>
          <a:off x="7256236" y="2927403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4" name="Diagramm 73">
            <a:extLst>
              <a:ext uri="{FF2B5EF4-FFF2-40B4-BE49-F238E27FC236}">
                <a16:creationId xmlns:a16="http://schemas.microsoft.com/office/drawing/2014/main" id="{D9313653-7CB8-467B-8377-36DD05C2C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568589"/>
              </p:ext>
            </p:extLst>
          </p:nvPr>
        </p:nvGraphicFramePr>
        <p:xfrm>
          <a:off x="7427685" y="2787568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5" name="Diagramm 74">
            <a:extLst>
              <a:ext uri="{FF2B5EF4-FFF2-40B4-BE49-F238E27FC236}">
                <a16:creationId xmlns:a16="http://schemas.microsoft.com/office/drawing/2014/main" id="{B320694F-E527-45D5-86E6-595BECBDB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705181"/>
              </p:ext>
            </p:extLst>
          </p:nvPr>
        </p:nvGraphicFramePr>
        <p:xfrm>
          <a:off x="6589862" y="3426851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76" name="Rechteck 75">
            <a:extLst>
              <a:ext uri="{FF2B5EF4-FFF2-40B4-BE49-F238E27FC236}">
                <a16:creationId xmlns:a16="http://schemas.microsoft.com/office/drawing/2014/main" id="{1020A6A2-02A1-40BB-9CC1-05C478FE9B51}"/>
              </a:ext>
            </a:extLst>
          </p:cNvPr>
          <p:cNvSpPr/>
          <p:nvPr/>
        </p:nvSpPr>
        <p:spPr>
          <a:xfrm>
            <a:off x="4321119" y="4020134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1F3743F-DCDF-4475-BFFC-38B32270F661}"/>
              </a:ext>
            </a:extLst>
          </p:cNvPr>
          <p:cNvSpPr/>
          <p:nvPr/>
        </p:nvSpPr>
        <p:spPr>
          <a:xfrm>
            <a:off x="4112503" y="4024896"/>
            <a:ext cx="241033" cy="84715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DAC12270-BA4D-4016-A5E2-BE35A328667B}"/>
              </a:ext>
            </a:extLst>
          </p:cNvPr>
          <p:cNvSpPr/>
          <p:nvPr/>
        </p:nvSpPr>
        <p:spPr>
          <a:xfrm>
            <a:off x="3875809" y="4018112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D8129F6-27F8-4F96-9DE2-B4CE717DA89B}"/>
              </a:ext>
            </a:extLst>
          </p:cNvPr>
          <p:cNvSpPr/>
          <p:nvPr/>
        </p:nvSpPr>
        <p:spPr>
          <a:xfrm>
            <a:off x="3879289" y="4022798"/>
            <a:ext cx="241033" cy="84715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28075CC-7672-40AE-A11E-431DA1EFB551}"/>
              </a:ext>
            </a:extLst>
          </p:cNvPr>
          <p:cNvSpPr/>
          <p:nvPr/>
        </p:nvSpPr>
        <p:spPr>
          <a:xfrm>
            <a:off x="3875308" y="4018112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2" name="Diagramm 81">
            <a:extLst>
              <a:ext uri="{FF2B5EF4-FFF2-40B4-BE49-F238E27FC236}">
                <a16:creationId xmlns:a16="http://schemas.microsoft.com/office/drawing/2014/main" id="{91C2501F-83D2-4A8C-8722-96D5869B5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74746"/>
              </p:ext>
            </p:extLst>
          </p:nvPr>
        </p:nvGraphicFramePr>
        <p:xfrm>
          <a:off x="7628087" y="3522101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BEE19F3-A11C-47B0-8959-702C7364AF9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560621" y="3103910"/>
            <a:ext cx="559067" cy="267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krümmt 82">
            <a:extLst>
              <a:ext uri="{FF2B5EF4-FFF2-40B4-BE49-F238E27FC236}">
                <a16:creationId xmlns:a16="http://schemas.microsoft.com/office/drawing/2014/main" id="{531F8C12-8822-455A-957A-B9DDB353676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569797" y="3790950"/>
            <a:ext cx="535603" cy="272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72E78488-46FA-4969-AA5B-452B98317602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560552" y="3690938"/>
            <a:ext cx="561517" cy="13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53305E07-23B0-4DC2-9AB9-B9B9C313014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72258" y="3587278"/>
            <a:ext cx="552192" cy="12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krümmt 89">
            <a:extLst>
              <a:ext uri="{FF2B5EF4-FFF2-40B4-BE49-F238E27FC236}">
                <a16:creationId xmlns:a16="http://schemas.microsoft.com/office/drawing/2014/main" id="{14843DD2-79F8-41CF-A3FE-C6CD808EF87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560622" y="3345594"/>
            <a:ext cx="559066" cy="138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C7A32E99-AB47-4045-8537-465609EC4AF9}"/>
              </a:ext>
            </a:extLst>
          </p:cNvPr>
          <p:cNvSpPr/>
          <p:nvPr/>
        </p:nvSpPr>
        <p:spPr>
          <a:xfrm>
            <a:off x="5794820" y="3380034"/>
            <a:ext cx="381000" cy="35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A7ED5AC-33ED-4BE7-B159-F8608B50AC4B}"/>
              </a:ext>
            </a:extLst>
          </p:cNvPr>
          <p:cNvSpPr txBox="1"/>
          <p:nvPr/>
        </p:nvSpPr>
        <p:spPr>
          <a:xfrm>
            <a:off x="5003118" y="2007835"/>
            <a:ext cx="14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9D57386-6A16-4D18-AC93-BD0DDD923869}"/>
              </a:ext>
            </a:extLst>
          </p:cNvPr>
          <p:cNvCxnSpPr>
            <a:cxnSpLocks/>
          </p:cNvCxnSpPr>
          <p:nvPr/>
        </p:nvCxnSpPr>
        <p:spPr>
          <a:xfrm>
            <a:off x="6857306" y="4265471"/>
            <a:ext cx="0" cy="322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ECB9F2A1-3D75-4B2B-BDDC-D2F9FDE1DF96}"/>
              </a:ext>
            </a:extLst>
          </p:cNvPr>
          <p:cNvSpPr/>
          <p:nvPr/>
        </p:nvSpPr>
        <p:spPr>
          <a:xfrm>
            <a:off x="6913990" y="4664279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80210EB9-D713-4A8B-8D06-3AD8D3BB145D}"/>
              </a:ext>
            </a:extLst>
          </p:cNvPr>
          <p:cNvSpPr/>
          <p:nvPr/>
        </p:nvSpPr>
        <p:spPr>
          <a:xfrm>
            <a:off x="6460604" y="4664279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0" name="Grafik 109">
            <a:extLst>
              <a:ext uri="{FF2B5EF4-FFF2-40B4-BE49-F238E27FC236}">
                <a16:creationId xmlns:a16="http://schemas.microsoft.com/office/drawing/2014/main" id="{4BBE316E-C62C-4182-A240-7DFB7A2F81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45863" y="4571928"/>
            <a:ext cx="254877" cy="2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04DEB5-AE86-4317-BC41-FA8737DB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06" y="4980883"/>
            <a:ext cx="630896" cy="58896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3BC8EA8-FF14-45BB-B07F-0EA74172F2E9}"/>
              </a:ext>
            </a:extLst>
          </p:cNvPr>
          <p:cNvSpPr/>
          <p:nvPr/>
        </p:nvSpPr>
        <p:spPr>
          <a:xfrm>
            <a:off x="4407590" y="5473475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5202858-2D92-4314-A8B7-B98C0E17CDB5}"/>
              </a:ext>
            </a:extLst>
          </p:cNvPr>
          <p:cNvSpPr/>
          <p:nvPr/>
        </p:nvSpPr>
        <p:spPr>
          <a:xfrm>
            <a:off x="4198974" y="5478237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EE2392-1554-4CB8-84AB-60F330087978}"/>
              </a:ext>
            </a:extLst>
          </p:cNvPr>
          <p:cNvSpPr/>
          <p:nvPr/>
        </p:nvSpPr>
        <p:spPr>
          <a:xfrm>
            <a:off x="4415236" y="4753185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8EC21B-0CA5-4499-A2B6-78F5ADD7E1BB}"/>
              </a:ext>
            </a:extLst>
          </p:cNvPr>
          <p:cNvSpPr/>
          <p:nvPr/>
        </p:nvSpPr>
        <p:spPr>
          <a:xfrm>
            <a:off x="4415235" y="4994869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9E86F2-B0C7-4DC1-B0E9-8E79B6C137BB}"/>
              </a:ext>
            </a:extLst>
          </p:cNvPr>
          <p:cNvSpPr/>
          <p:nvPr/>
        </p:nvSpPr>
        <p:spPr>
          <a:xfrm>
            <a:off x="4421677" y="5243337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94C174-8499-4A30-A0FF-257ACC14E308}"/>
              </a:ext>
            </a:extLst>
          </p:cNvPr>
          <p:cNvSpPr/>
          <p:nvPr/>
        </p:nvSpPr>
        <p:spPr>
          <a:xfrm>
            <a:off x="4192956" y="4757543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02B1D0-B911-445B-91CF-72AA5A75EC88}"/>
              </a:ext>
            </a:extLst>
          </p:cNvPr>
          <p:cNvSpPr/>
          <p:nvPr/>
        </p:nvSpPr>
        <p:spPr>
          <a:xfrm>
            <a:off x="4188575" y="4995152"/>
            <a:ext cx="241033" cy="84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AFB4EF-2F4D-4F68-94F2-F99F08FE6568}"/>
              </a:ext>
            </a:extLst>
          </p:cNvPr>
          <p:cNvSpPr/>
          <p:nvPr/>
        </p:nvSpPr>
        <p:spPr>
          <a:xfrm>
            <a:off x="4210680" y="5243337"/>
            <a:ext cx="241033" cy="84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64FCBE7-6B39-40DF-84F7-99621DE30EC3}"/>
              </a:ext>
            </a:extLst>
          </p:cNvPr>
          <p:cNvSpPr/>
          <p:nvPr/>
        </p:nvSpPr>
        <p:spPr>
          <a:xfrm>
            <a:off x="3971025" y="4755849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68EA39-4EDC-44B7-B427-41B359C55315}"/>
              </a:ext>
            </a:extLst>
          </p:cNvPr>
          <p:cNvSpPr/>
          <p:nvPr/>
        </p:nvSpPr>
        <p:spPr>
          <a:xfrm>
            <a:off x="3971024" y="4997533"/>
            <a:ext cx="241033" cy="84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3D99A9-BB38-4821-93A7-FF8B1C0EF309}"/>
              </a:ext>
            </a:extLst>
          </p:cNvPr>
          <p:cNvSpPr/>
          <p:nvPr/>
        </p:nvSpPr>
        <p:spPr>
          <a:xfrm>
            <a:off x="3977466" y="5241239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C8AC54-7BC6-4589-88E0-09FB9DAA264E}"/>
              </a:ext>
            </a:extLst>
          </p:cNvPr>
          <p:cNvCxnSpPr>
            <a:cxnSpLocks/>
          </p:cNvCxnSpPr>
          <p:nvPr/>
        </p:nvCxnSpPr>
        <p:spPr>
          <a:xfrm flipV="1">
            <a:off x="6300307" y="4444907"/>
            <a:ext cx="0" cy="14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F9B0FD5-A87F-46D9-8EE6-26631C65FE35}"/>
              </a:ext>
            </a:extLst>
          </p:cNvPr>
          <p:cNvSpPr/>
          <p:nvPr/>
        </p:nvSpPr>
        <p:spPr>
          <a:xfrm>
            <a:off x="3961848" y="4753185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2F3C476-75BD-4BCC-A3E0-B2F450960349}"/>
              </a:ext>
            </a:extLst>
          </p:cNvPr>
          <p:cNvSpPr/>
          <p:nvPr/>
        </p:nvSpPr>
        <p:spPr>
          <a:xfrm>
            <a:off x="3961849" y="4994869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CB5B8B2-DEB6-416E-A3DE-391DCA9EE99B}"/>
              </a:ext>
            </a:extLst>
          </p:cNvPr>
          <p:cNvSpPr/>
          <p:nvPr/>
        </p:nvSpPr>
        <p:spPr>
          <a:xfrm>
            <a:off x="3973485" y="5236553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054B38-AD85-4D4E-858C-16D638DCA369}"/>
              </a:ext>
            </a:extLst>
          </p:cNvPr>
          <p:cNvSpPr/>
          <p:nvPr/>
        </p:nvSpPr>
        <p:spPr>
          <a:xfrm>
            <a:off x="3962280" y="5471453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01CE0CA-F07B-433A-BCAF-8DC6018F58BD}"/>
              </a:ext>
            </a:extLst>
          </p:cNvPr>
          <p:cNvSpPr/>
          <p:nvPr/>
        </p:nvSpPr>
        <p:spPr>
          <a:xfrm>
            <a:off x="3965760" y="5476139"/>
            <a:ext cx="241033" cy="84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D4E7CA-4939-44AF-968D-06BC92B3CBBA}"/>
              </a:ext>
            </a:extLst>
          </p:cNvPr>
          <p:cNvSpPr/>
          <p:nvPr/>
        </p:nvSpPr>
        <p:spPr>
          <a:xfrm>
            <a:off x="3961779" y="5471453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D8B8BF5-A002-4AEF-A06C-D69380C6DBC9}"/>
              </a:ext>
            </a:extLst>
          </p:cNvPr>
          <p:cNvSpPr txBox="1"/>
          <p:nvPr/>
        </p:nvSpPr>
        <p:spPr>
          <a:xfrm>
            <a:off x="3708889" y="4457786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 samples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56D9499-951A-4D8E-9A5E-2148666CB899}"/>
              </a:ext>
            </a:extLst>
          </p:cNvPr>
          <p:cNvSpPr/>
          <p:nvPr/>
        </p:nvSpPr>
        <p:spPr>
          <a:xfrm>
            <a:off x="5295262" y="4983237"/>
            <a:ext cx="599332" cy="588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AD91B22-4CB5-405A-BB65-D5ABB8D805E1}"/>
              </a:ext>
            </a:extLst>
          </p:cNvPr>
          <p:cNvSpPr txBox="1"/>
          <p:nvPr/>
        </p:nvSpPr>
        <p:spPr>
          <a:xfrm>
            <a:off x="5263706" y="4655187"/>
            <a:ext cx="7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4988D46-38AF-407E-A190-B6E76958F1E9}"/>
              </a:ext>
            </a:extLst>
          </p:cNvPr>
          <p:cNvSpPr txBox="1"/>
          <p:nvPr/>
        </p:nvSpPr>
        <p:spPr>
          <a:xfrm>
            <a:off x="6611829" y="4179902"/>
            <a:ext cx="97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A4845335-568E-4CA2-BA49-CA8DE8B7E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03633"/>
              </p:ext>
            </p:extLst>
          </p:nvPr>
        </p:nvGraphicFramePr>
        <p:xfrm>
          <a:off x="6772520" y="4554037"/>
          <a:ext cx="181541" cy="21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Diagramm 27">
            <a:extLst>
              <a:ext uri="{FF2B5EF4-FFF2-40B4-BE49-F238E27FC236}">
                <a16:creationId xmlns:a16="http://schemas.microsoft.com/office/drawing/2014/main" id="{9EFD361B-3D4B-4139-A339-12A21110D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23941"/>
              </p:ext>
            </p:extLst>
          </p:nvPr>
        </p:nvGraphicFramePr>
        <p:xfrm>
          <a:off x="6949863" y="4649886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EA9D01ED-ABBA-47C2-A998-C01AB8B11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709280"/>
              </p:ext>
            </p:extLst>
          </p:nvPr>
        </p:nvGraphicFramePr>
        <p:xfrm>
          <a:off x="7121312" y="4510051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8119F5DD-2233-4375-A798-364E55C51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03642"/>
              </p:ext>
            </p:extLst>
          </p:nvPr>
        </p:nvGraphicFramePr>
        <p:xfrm>
          <a:off x="6542569" y="5141714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FF1569D3-B918-4F8B-A0A8-DC929D42EE4C}"/>
              </a:ext>
            </a:extLst>
          </p:cNvPr>
          <p:cNvSpPr/>
          <p:nvPr/>
        </p:nvSpPr>
        <p:spPr>
          <a:xfrm>
            <a:off x="4416835" y="5715159"/>
            <a:ext cx="241033" cy="8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163324-7FE4-4C77-9063-165C456A6991}"/>
              </a:ext>
            </a:extLst>
          </p:cNvPr>
          <p:cNvSpPr/>
          <p:nvPr/>
        </p:nvSpPr>
        <p:spPr>
          <a:xfrm>
            <a:off x="4208219" y="5719921"/>
            <a:ext cx="241033" cy="84715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5127969-92A9-46B7-94C6-A730D18417BC}"/>
              </a:ext>
            </a:extLst>
          </p:cNvPr>
          <p:cNvSpPr/>
          <p:nvPr/>
        </p:nvSpPr>
        <p:spPr>
          <a:xfrm>
            <a:off x="3971525" y="5713137"/>
            <a:ext cx="694489" cy="9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E4BB047-2E40-4627-9CAD-FCCAC9759A51}"/>
              </a:ext>
            </a:extLst>
          </p:cNvPr>
          <p:cNvSpPr/>
          <p:nvPr/>
        </p:nvSpPr>
        <p:spPr>
          <a:xfrm>
            <a:off x="3975005" y="5717823"/>
            <a:ext cx="241033" cy="84715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FCE05DC-E4C7-40CD-A24F-630ED68790B6}"/>
              </a:ext>
            </a:extLst>
          </p:cNvPr>
          <p:cNvSpPr/>
          <p:nvPr/>
        </p:nvSpPr>
        <p:spPr>
          <a:xfrm>
            <a:off x="3971024" y="5713137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6" name="Diagramm 35">
            <a:extLst>
              <a:ext uri="{FF2B5EF4-FFF2-40B4-BE49-F238E27FC236}">
                <a16:creationId xmlns:a16="http://schemas.microsoft.com/office/drawing/2014/main" id="{59DE3B75-AFB1-4D7C-8C64-517940B0B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790613"/>
              </p:ext>
            </p:extLst>
          </p:nvPr>
        </p:nvGraphicFramePr>
        <p:xfrm>
          <a:off x="7382674" y="5176004"/>
          <a:ext cx="171449" cy="2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C065F7C3-8371-43F5-9E52-518E0640ABF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56337" y="4798935"/>
            <a:ext cx="632569" cy="2874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0CD45002-5F24-46F0-9CED-DD1B9FAC58B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665513" y="5473707"/>
            <a:ext cx="624037" cy="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708A392B-D696-47D5-AC33-AB5A150B5B1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656268" y="5387982"/>
            <a:ext cx="633282" cy="129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krümmt 39">
            <a:extLst>
              <a:ext uri="{FF2B5EF4-FFF2-40B4-BE49-F238E27FC236}">
                <a16:creationId xmlns:a16="http://schemas.microsoft.com/office/drawing/2014/main" id="{EFD7770E-1C4F-4C63-A327-1B9D60DF999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667974" y="5282303"/>
            <a:ext cx="621576" cy="9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40">
            <a:extLst>
              <a:ext uri="{FF2B5EF4-FFF2-40B4-BE49-F238E27FC236}">
                <a16:creationId xmlns:a16="http://schemas.microsoft.com/office/drawing/2014/main" id="{D339633E-C780-49D2-8D23-559E3A60B15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56338" y="5040619"/>
            <a:ext cx="626862" cy="144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909F01A0-BC29-4836-9FDE-0D8E8446FC20}"/>
              </a:ext>
            </a:extLst>
          </p:cNvPr>
          <p:cNvSpPr/>
          <p:nvPr/>
        </p:nvSpPr>
        <p:spPr>
          <a:xfrm>
            <a:off x="5961558" y="5127959"/>
            <a:ext cx="286135" cy="294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B62484-7530-42F0-B9FC-1B9F314D0E83}"/>
              </a:ext>
            </a:extLst>
          </p:cNvPr>
          <p:cNvSpPr txBox="1"/>
          <p:nvPr/>
        </p:nvSpPr>
        <p:spPr>
          <a:xfrm>
            <a:off x="5175034" y="3906053"/>
            <a:ext cx="14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44884D8-5E17-4EAA-AC76-B88B3862AD30}"/>
              </a:ext>
            </a:extLst>
          </p:cNvPr>
          <p:cNvCxnSpPr>
            <a:cxnSpLocks/>
          </p:cNvCxnSpPr>
          <p:nvPr/>
        </p:nvCxnSpPr>
        <p:spPr>
          <a:xfrm>
            <a:off x="6777762" y="5960496"/>
            <a:ext cx="0" cy="322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1D8197F-6F54-4CDD-BCCB-162C34A59126}"/>
              </a:ext>
            </a:extLst>
          </p:cNvPr>
          <p:cNvSpPr/>
          <p:nvPr/>
        </p:nvSpPr>
        <p:spPr>
          <a:xfrm>
            <a:off x="6834446" y="6359304"/>
            <a:ext cx="241033" cy="84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6B47F0C-6476-4B97-8779-D403D1A44B34}"/>
              </a:ext>
            </a:extLst>
          </p:cNvPr>
          <p:cNvSpPr/>
          <p:nvPr/>
        </p:nvSpPr>
        <p:spPr>
          <a:xfrm>
            <a:off x="6381060" y="6359304"/>
            <a:ext cx="694489" cy="914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6422465-3F4C-4F00-B0FB-C98E4BB698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66319" y="6266953"/>
            <a:ext cx="254877" cy="223017"/>
          </a:xfrm>
          <a:prstGeom prst="rect">
            <a:avLst/>
          </a:prstGeom>
        </p:spPr>
      </p:pic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E03C7083-3815-49CB-9375-9C27F5FF4FC7}"/>
              </a:ext>
            </a:extLst>
          </p:cNvPr>
          <p:cNvSpPr/>
          <p:nvPr/>
        </p:nvSpPr>
        <p:spPr>
          <a:xfrm>
            <a:off x="6306664" y="4805110"/>
            <a:ext cx="1449287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2AEA6A-1823-454A-8360-1CA68A791181}"/>
              </a:ext>
            </a:extLst>
          </p:cNvPr>
          <p:cNvCxnSpPr>
            <a:cxnSpLocks/>
          </p:cNvCxnSpPr>
          <p:nvPr/>
        </p:nvCxnSpPr>
        <p:spPr>
          <a:xfrm flipV="1">
            <a:off x="6299044" y="5932081"/>
            <a:ext cx="150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fik 49">
            <a:extLst>
              <a:ext uri="{FF2B5EF4-FFF2-40B4-BE49-F238E27FC236}">
                <a16:creationId xmlns:a16="http://schemas.microsoft.com/office/drawing/2014/main" id="{2056447C-CDF0-45BB-B41B-B23E5768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23" y="2192827"/>
            <a:ext cx="630896" cy="588963"/>
          </a:xfrm>
          <a:prstGeom prst="rect">
            <a:avLst/>
          </a:prstGeom>
        </p:spPr>
      </p:pic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BA1C6D0-B4C0-4907-9302-7C2EAE8DF13D}"/>
              </a:ext>
            </a:extLst>
          </p:cNvPr>
          <p:cNvCxnSpPr>
            <a:cxnSpLocks/>
          </p:cNvCxnSpPr>
          <p:nvPr/>
        </p:nvCxnSpPr>
        <p:spPr>
          <a:xfrm flipV="1">
            <a:off x="6300803" y="1637013"/>
            <a:ext cx="0" cy="14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FCD274A-EA7C-4DAB-AD4C-9A0D1965BF39}"/>
              </a:ext>
            </a:extLst>
          </p:cNvPr>
          <p:cNvCxnSpPr>
            <a:cxnSpLocks/>
          </p:cNvCxnSpPr>
          <p:nvPr/>
        </p:nvCxnSpPr>
        <p:spPr>
          <a:xfrm flipV="1">
            <a:off x="6300803" y="3116592"/>
            <a:ext cx="150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B2CCE66C-09FC-4CD7-811D-0F3063D099B5}"/>
              </a:ext>
            </a:extLst>
          </p:cNvPr>
          <p:cNvSpPr/>
          <p:nvPr/>
        </p:nvSpPr>
        <p:spPr>
          <a:xfrm>
            <a:off x="6309833" y="2000735"/>
            <a:ext cx="1449287" cy="1127720"/>
          </a:xfrm>
          <a:custGeom>
            <a:avLst/>
            <a:gdLst>
              <a:gd name="connsiteX0" fmla="*/ 0 w 1677798"/>
              <a:gd name="connsiteY0" fmla="*/ 956345 h 956345"/>
              <a:gd name="connsiteX1" fmla="*/ 25167 w 1677798"/>
              <a:gd name="connsiteY1" fmla="*/ 847288 h 956345"/>
              <a:gd name="connsiteX2" fmla="*/ 41945 w 1677798"/>
              <a:gd name="connsiteY2" fmla="*/ 822121 h 956345"/>
              <a:gd name="connsiteX3" fmla="*/ 50334 w 1677798"/>
              <a:gd name="connsiteY3" fmla="*/ 788565 h 956345"/>
              <a:gd name="connsiteX4" fmla="*/ 58723 w 1677798"/>
              <a:gd name="connsiteY4" fmla="*/ 763398 h 956345"/>
              <a:gd name="connsiteX5" fmla="*/ 67111 w 1677798"/>
              <a:gd name="connsiteY5" fmla="*/ 704675 h 956345"/>
              <a:gd name="connsiteX6" fmla="*/ 92278 w 1677798"/>
              <a:gd name="connsiteY6" fmla="*/ 679508 h 956345"/>
              <a:gd name="connsiteX7" fmla="*/ 125834 w 1677798"/>
              <a:gd name="connsiteY7" fmla="*/ 604007 h 956345"/>
              <a:gd name="connsiteX8" fmla="*/ 134223 w 1677798"/>
              <a:gd name="connsiteY8" fmla="*/ 562062 h 956345"/>
              <a:gd name="connsiteX9" fmla="*/ 176168 w 1677798"/>
              <a:gd name="connsiteY9" fmla="*/ 511728 h 956345"/>
              <a:gd name="connsiteX10" fmla="*/ 184557 w 1677798"/>
              <a:gd name="connsiteY10" fmla="*/ 486561 h 956345"/>
              <a:gd name="connsiteX11" fmla="*/ 218113 w 1677798"/>
              <a:gd name="connsiteY11" fmla="*/ 436227 h 956345"/>
              <a:gd name="connsiteX12" fmla="*/ 234891 w 1677798"/>
              <a:gd name="connsiteY12" fmla="*/ 411060 h 956345"/>
              <a:gd name="connsiteX13" fmla="*/ 251669 w 1677798"/>
              <a:gd name="connsiteY13" fmla="*/ 385893 h 956345"/>
              <a:gd name="connsiteX14" fmla="*/ 268447 w 1677798"/>
              <a:gd name="connsiteY14" fmla="*/ 360726 h 956345"/>
              <a:gd name="connsiteX15" fmla="*/ 293614 w 1677798"/>
              <a:gd name="connsiteY15" fmla="*/ 343948 h 956345"/>
              <a:gd name="connsiteX16" fmla="*/ 327170 w 1677798"/>
              <a:gd name="connsiteY16" fmla="*/ 327170 h 956345"/>
              <a:gd name="connsiteX17" fmla="*/ 377504 w 1677798"/>
              <a:gd name="connsiteY17" fmla="*/ 293614 h 956345"/>
              <a:gd name="connsiteX18" fmla="*/ 478172 w 1677798"/>
              <a:gd name="connsiteY18" fmla="*/ 302003 h 956345"/>
              <a:gd name="connsiteX19" fmla="*/ 553673 w 1677798"/>
              <a:gd name="connsiteY19" fmla="*/ 360726 h 956345"/>
              <a:gd name="connsiteX20" fmla="*/ 578840 w 1677798"/>
              <a:gd name="connsiteY20" fmla="*/ 377504 h 956345"/>
              <a:gd name="connsiteX21" fmla="*/ 654341 w 1677798"/>
              <a:gd name="connsiteY21" fmla="*/ 436227 h 956345"/>
              <a:gd name="connsiteX22" fmla="*/ 679508 w 1677798"/>
              <a:gd name="connsiteY22" fmla="*/ 453005 h 956345"/>
              <a:gd name="connsiteX23" fmla="*/ 704675 w 1677798"/>
              <a:gd name="connsiteY23" fmla="*/ 469783 h 956345"/>
              <a:gd name="connsiteX24" fmla="*/ 755009 w 1677798"/>
              <a:gd name="connsiteY24" fmla="*/ 503339 h 956345"/>
              <a:gd name="connsiteX25" fmla="*/ 780176 w 1677798"/>
              <a:gd name="connsiteY25" fmla="*/ 528506 h 956345"/>
              <a:gd name="connsiteX26" fmla="*/ 805343 w 1677798"/>
              <a:gd name="connsiteY26" fmla="*/ 536895 h 956345"/>
              <a:gd name="connsiteX27" fmla="*/ 872455 w 1677798"/>
              <a:gd name="connsiteY27" fmla="*/ 553673 h 956345"/>
              <a:gd name="connsiteX28" fmla="*/ 906011 w 1677798"/>
              <a:gd name="connsiteY28" fmla="*/ 562062 h 956345"/>
              <a:gd name="connsiteX29" fmla="*/ 931178 w 1677798"/>
              <a:gd name="connsiteY29" fmla="*/ 570451 h 956345"/>
              <a:gd name="connsiteX30" fmla="*/ 1048623 w 1677798"/>
              <a:gd name="connsiteY30" fmla="*/ 562062 h 956345"/>
              <a:gd name="connsiteX31" fmla="*/ 1082179 w 1677798"/>
              <a:gd name="connsiteY31" fmla="*/ 553673 h 956345"/>
              <a:gd name="connsiteX32" fmla="*/ 1124124 w 1677798"/>
              <a:gd name="connsiteY32" fmla="*/ 545284 h 956345"/>
              <a:gd name="connsiteX33" fmla="*/ 1174458 w 1677798"/>
              <a:gd name="connsiteY33" fmla="*/ 503339 h 956345"/>
              <a:gd name="connsiteX34" fmla="*/ 1199625 w 1677798"/>
              <a:gd name="connsiteY34" fmla="*/ 478172 h 956345"/>
              <a:gd name="connsiteX35" fmla="*/ 1249959 w 1677798"/>
              <a:gd name="connsiteY35" fmla="*/ 444616 h 956345"/>
              <a:gd name="connsiteX36" fmla="*/ 1266737 w 1677798"/>
              <a:gd name="connsiteY36" fmla="*/ 419449 h 956345"/>
              <a:gd name="connsiteX37" fmla="*/ 1275126 w 1677798"/>
              <a:gd name="connsiteY37" fmla="*/ 394282 h 956345"/>
              <a:gd name="connsiteX38" fmla="*/ 1300293 w 1677798"/>
              <a:gd name="connsiteY38" fmla="*/ 369115 h 956345"/>
              <a:gd name="connsiteX39" fmla="*/ 1333849 w 1677798"/>
              <a:gd name="connsiteY39" fmla="*/ 293614 h 956345"/>
              <a:gd name="connsiteX40" fmla="*/ 1350627 w 1677798"/>
              <a:gd name="connsiteY40" fmla="*/ 260058 h 956345"/>
              <a:gd name="connsiteX41" fmla="*/ 1375794 w 1677798"/>
              <a:gd name="connsiteY41" fmla="*/ 243280 h 956345"/>
              <a:gd name="connsiteX42" fmla="*/ 1417739 w 1677798"/>
              <a:gd name="connsiteY42" fmla="*/ 209724 h 956345"/>
              <a:gd name="connsiteX43" fmla="*/ 1501629 w 1677798"/>
              <a:gd name="connsiteY43" fmla="*/ 167779 h 956345"/>
              <a:gd name="connsiteX44" fmla="*/ 1526796 w 1677798"/>
              <a:gd name="connsiteY44" fmla="*/ 151001 h 956345"/>
              <a:gd name="connsiteX45" fmla="*/ 1577130 w 1677798"/>
              <a:gd name="connsiteY45" fmla="*/ 100668 h 956345"/>
              <a:gd name="connsiteX46" fmla="*/ 1627464 w 1677798"/>
              <a:gd name="connsiteY46" fmla="*/ 50334 h 956345"/>
              <a:gd name="connsiteX47" fmla="*/ 1652631 w 1677798"/>
              <a:gd name="connsiteY47" fmla="*/ 25167 h 956345"/>
              <a:gd name="connsiteX48" fmla="*/ 1677798 w 1677798"/>
              <a:gd name="connsiteY48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77798" h="956345">
                <a:moveTo>
                  <a:pt x="0" y="956345"/>
                </a:moveTo>
                <a:cubicBezTo>
                  <a:pt x="3868" y="929272"/>
                  <a:pt x="8417" y="872412"/>
                  <a:pt x="25167" y="847288"/>
                </a:cubicBezTo>
                <a:lnTo>
                  <a:pt x="41945" y="822121"/>
                </a:lnTo>
                <a:cubicBezTo>
                  <a:pt x="44741" y="810936"/>
                  <a:pt x="47167" y="799651"/>
                  <a:pt x="50334" y="788565"/>
                </a:cubicBezTo>
                <a:cubicBezTo>
                  <a:pt x="52763" y="780062"/>
                  <a:pt x="56989" y="772069"/>
                  <a:pt x="58723" y="763398"/>
                </a:cubicBezTo>
                <a:cubicBezTo>
                  <a:pt x="62601" y="744009"/>
                  <a:pt x="59768" y="723034"/>
                  <a:pt x="67111" y="704675"/>
                </a:cubicBezTo>
                <a:cubicBezTo>
                  <a:pt x="71517" y="693660"/>
                  <a:pt x="83889" y="687897"/>
                  <a:pt x="92278" y="679508"/>
                </a:cubicBezTo>
                <a:cubicBezTo>
                  <a:pt x="112244" y="619609"/>
                  <a:pt x="99246" y="643889"/>
                  <a:pt x="125834" y="604007"/>
                </a:cubicBezTo>
                <a:cubicBezTo>
                  <a:pt x="128630" y="590025"/>
                  <a:pt x="129216" y="575413"/>
                  <a:pt x="134223" y="562062"/>
                </a:cubicBezTo>
                <a:cubicBezTo>
                  <a:pt x="141231" y="543375"/>
                  <a:pt x="163112" y="524784"/>
                  <a:pt x="176168" y="511728"/>
                </a:cubicBezTo>
                <a:cubicBezTo>
                  <a:pt x="178964" y="503339"/>
                  <a:pt x="180263" y="494291"/>
                  <a:pt x="184557" y="486561"/>
                </a:cubicBezTo>
                <a:cubicBezTo>
                  <a:pt x="194350" y="468934"/>
                  <a:pt x="206928" y="453005"/>
                  <a:pt x="218113" y="436227"/>
                </a:cubicBezTo>
                <a:lnTo>
                  <a:pt x="234891" y="411060"/>
                </a:lnTo>
                <a:lnTo>
                  <a:pt x="251669" y="385893"/>
                </a:lnTo>
                <a:cubicBezTo>
                  <a:pt x="257262" y="377504"/>
                  <a:pt x="260058" y="366319"/>
                  <a:pt x="268447" y="360726"/>
                </a:cubicBezTo>
                <a:cubicBezTo>
                  <a:pt x="276836" y="355133"/>
                  <a:pt x="284860" y="348950"/>
                  <a:pt x="293614" y="343948"/>
                </a:cubicBezTo>
                <a:cubicBezTo>
                  <a:pt x="304472" y="337743"/>
                  <a:pt x="316994" y="334439"/>
                  <a:pt x="327170" y="327170"/>
                </a:cubicBezTo>
                <a:cubicBezTo>
                  <a:pt x="382155" y="287895"/>
                  <a:pt x="323518" y="311609"/>
                  <a:pt x="377504" y="293614"/>
                </a:cubicBezTo>
                <a:cubicBezTo>
                  <a:pt x="411060" y="296410"/>
                  <a:pt x="445728" y="292991"/>
                  <a:pt x="478172" y="302003"/>
                </a:cubicBezTo>
                <a:cubicBezTo>
                  <a:pt x="516337" y="312604"/>
                  <a:pt x="527215" y="338678"/>
                  <a:pt x="553673" y="360726"/>
                </a:cubicBezTo>
                <a:cubicBezTo>
                  <a:pt x="561418" y="367181"/>
                  <a:pt x="571095" y="371049"/>
                  <a:pt x="578840" y="377504"/>
                </a:cubicBezTo>
                <a:cubicBezTo>
                  <a:pt x="657691" y="443213"/>
                  <a:pt x="527125" y="351416"/>
                  <a:pt x="654341" y="436227"/>
                </a:cubicBezTo>
                <a:lnTo>
                  <a:pt x="679508" y="453005"/>
                </a:lnTo>
                <a:cubicBezTo>
                  <a:pt x="687897" y="458598"/>
                  <a:pt x="697546" y="462654"/>
                  <a:pt x="704675" y="469783"/>
                </a:cubicBezTo>
                <a:cubicBezTo>
                  <a:pt x="736095" y="501203"/>
                  <a:pt x="718587" y="491198"/>
                  <a:pt x="755009" y="503339"/>
                </a:cubicBezTo>
                <a:cubicBezTo>
                  <a:pt x="763398" y="511728"/>
                  <a:pt x="770305" y="521925"/>
                  <a:pt x="780176" y="528506"/>
                </a:cubicBezTo>
                <a:cubicBezTo>
                  <a:pt x="787534" y="533411"/>
                  <a:pt x="796812" y="534568"/>
                  <a:pt x="805343" y="536895"/>
                </a:cubicBezTo>
                <a:cubicBezTo>
                  <a:pt x="827590" y="542962"/>
                  <a:pt x="850084" y="548080"/>
                  <a:pt x="872455" y="553673"/>
                </a:cubicBezTo>
                <a:cubicBezTo>
                  <a:pt x="883640" y="556469"/>
                  <a:pt x="895073" y="558416"/>
                  <a:pt x="906011" y="562062"/>
                </a:cubicBezTo>
                <a:lnTo>
                  <a:pt x="931178" y="570451"/>
                </a:lnTo>
                <a:cubicBezTo>
                  <a:pt x="970326" y="567655"/>
                  <a:pt x="1009615" y="566396"/>
                  <a:pt x="1048623" y="562062"/>
                </a:cubicBezTo>
                <a:cubicBezTo>
                  <a:pt x="1060082" y="560789"/>
                  <a:pt x="1070924" y="556174"/>
                  <a:pt x="1082179" y="553673"/>
                </a:cubicBezTo>
                <a:cubicBezTo>
                  <a:pt x="1096098" y="550580"/>
                  <a:pt x="1110142" y="548080"/>
                  <a:pt x="1124124" y="545284"/>
                </a:cubicBezTo>
                <a:cubicBezTo>
                  <a:pt x="1197650" y="471758"/>
                  <a:pt x="1104381" y="561736"/>
                  <a:pt x="1174458" y="503339"/>
                </a:cubicBezTo>
                <a:cubicBezTo>
                  <a:pt x="1183572" y="495744"/>
                  <a:pt x="1190260" y="485456"/>
                  <a:pt x="1199625" y="478172"/>
                </a:cubicBezTo>
                <a:cubicBezTo>
                  <a:pt x="1215542" y="465792"/>
                  <a:pt x="1249959" y="444616"/>
                  <a:pt x="1249959" y="444616"/>
                </a:cubicBezTo>
                <a:cubicBezTo>
                  <a:pt x="1255552" y="436227"/>
                  <a:pt x="1262228" y="428467"/>
                  <a:pt x="1266737" y="419449"/>
                </a:cubicBezTo>
                <a:cubicBezTo>
                  <a:pt x="1270692" y="411540"/>
                  <a:pt x="1270221" y="401640"/>
                  <a:pt x="1275126" y="394282"/>
                </a:cubicBezTo>
                <a:cubicBezTo>
                  <a:pt x="1281707" y="384411"/>
                  <a:pt x="1291904" y="377504"/>
                  <a:pt x="1300293" y="369115"/>
                </a:cubicBezTo>
                <a:cubicBezTo>
                  <a:pt x="1329587" y="281233"/>
                  <a:pt x="1301943" y="349449"/>
                  <a:pt x="1333849" y="293614"/>
                </a:cubicBezTo>
                <a:cubicBezTo>
                  <a:pt x="1340054" y="282756"/>
                  <a:pt x="1342621" y="269665"/>
                  <a:pt x="1350627" y="260058"/>
                </a:cubicBezTo>
                <a:cubicBezTo>
                  <a:pt x="1357082" y="252313"/>
                  <a:pt x="1367405" y="248873"/>
                  <a:pt x="1375794" y="243280"/>
                </a:cubicBezTo>
                <a:cubicBezTo>
                  <a:pt x="1406795" y="196779"/>
                  <a:pt x="1374835" y="233560"/>
                  <a:pt x="1417739" y="209724"/>
                </a:cubicBezTo>
                <a:cubicBezTo>
                  <a:pt x="1499458" y="164325"/>
                  <a:pt x="1436051" y="184174"/>
                  <a:pt x="1501629" y="167779"/>
                </a:cubicBezTo>
                <a:cubicBezTo>
                  <a:pt x="1510018" y="162186"/>
                  <a:pt x="1519260" y="157699"/>
                  <a:pt x="1526796" y="151001"/>
                </a:cubicBezTo>
                <a:cubicBezTo>
                  <a:pt x="1544530" y="135237"/>
                  <a:pt x="1560352" y="117446"/>
                  <a:pt x="1577130" y="100668"/>
                </a:cubicBezTo>
                <a:lnTo>
                  <a:pt x="1627464" y="50334"/>
                </a:lnTo>
                <a:lnTo>
                  <a:pt x="1652631" y="25167"/>
                </a:lnTo>
                <a:lnTo>
                  <a:pt x="167779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0712687-A39C-4B65-AAD2-A0C0C2A36BDD}"/>
              </a:ext>
            </a:extLst>
          </p:cNvPr>
          <p:cNvSpPr/>
          <p:nvPr/>
        </p:nvSpPr>
        <p:spPr>
          <a:xfrm>
            <a:off x="3894270" y="1965129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C6E8F1F-0383-4061-AF7F-33EC70FF848D}"/>
              </a:ext>
            </a:extLst>
          </p:cNvPr>
          <p:cNvSpPr/>
          <p:nvPr/>
        </p:nvSpPr>
        <p:spPr>
          <a:xfrm>
            <a:off x="3894271" y="2206813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CA85E3A-04B2-42BF-B197-13C2EC930A95}"/>
              </a:ext>
            </a:extLst>
          </p:cNvPr>
          <p:cNvSpPr/>
          <p:nvPr/>
        </p:nvSpPr>
        <p:spPr>
          <a:xfrm>
            <a:off x="3905907" y="2448497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A1B577E-1A16-486A-B6A6-BBC5B73690B6}"/>
              </a:ext>
            </a:extLst>
          </p:cNvPr>
          <p:cNvSpPr/>
          <p:nvPr/>
        </p:nvSpPr>
        <p:spPr>
          <a:xfrm>
            <a:off x="3894702" y="2683397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F828DDF-4BBF-47F0-B5A7-1FB22F72B808}"/>
              </a:ext>
            </a:extLst>
          </p:cNvPr>
          <p:cNvSpPr/>
          <p:nvPr/>
        </p:nvSpPr>
        <p:spPr>
          <a:xfrm>
            <a:off x="3894201" y="2683397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9093523-B8B1-46D5-9783-551851F2818E}"/>
              </a:ext>
            </a:extLst>
          </p:cNvPr>
          <p:cNvSpPr txBox="1"/>
          <p:nvPr/>
        </p:nvSpPr>
        <p:spPr>
          <a:xfrm>
            <a:off x="3723317" y="1670529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A5408C5-6554-4836-B723-56355368B3D0}"/>
              </a:ext>
            </a:extLst>
          </p:cNvPr>
          <p:cNvSpPr/>
          <p:nvPr/>
        </p:nvSpPr>
        <p:spPr>
          <a:xfrm>
            <a:off x="5253079" y="2195181"/>
            <a:ext cx="599332" cy="588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80C6919-4F3B-44F9-A9D8-66DAD09901AA}"/>
              </a:ext>
            </a:extLst>
          </p:cNvPr>
          <p:cNvSpPr txBox="1"/>
          <p:nvPr/>
        </p:nvSpPr>
        <p:spPr>
          <a:xfrm>
            <a:off x="5221523" y="1867131"/>
            <a:ext cx="72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2B986FD-1F77-43E4-98FB-C366C3F45116}"/>
              </a:ext>
            </a:extLst>
          </p:cNvPr>
          <p:cNvSpPr txBox="1"/>
          <p:nvPr/>
        </p:nvSpPr>
        <p:spPr>
          <a:xfrm>
            <a:off x="6617980" y="1402124"/>
            <a:ext cx="97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ED7BF76-6918-4BCC-9754-D41974D8A696}"/>
              </a:ext>
            </a:extLst>
          </p:cNvPr>
          <p:cNvSpPr/>
          <p:nvPr/>
        </p:nvSpPr>
        <p:spPr>
          <a:xfrm>
            <a:off x="3903446" y="3025093"/>
            <a:ext cx="694489" cy="91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5F66C618-28B7-4E34-90A7-3934270A2BC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588759" y="2010879"/>
            <a:ext cx="659516" cy="291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827F0EB-13F8-42C8-869D-A4758A0938E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597935" y="2686050"/>
            <a:ext cx="655103" cy="384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14917774-DFA5-41D3-AFC7-18E2C2FA7B3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588690" y="2605088"/>
            <a:ext cx="661966" cy="124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B07F2A98-2683-4734-8A31-0B340A58585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600396" y="2494247"/>
            <a:ext cx="652642" cy="3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6095A292-162A-46AD-AE2A-4FA69BD2FF45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588760" y="2252563"/>
            <a:ext cx="657134" cy="1453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B90F7782-C1D2-4588-9694-0FD3DB6783B3}"/>
              </a:ext>
            </a:extLst>
          </p:cNvPr>
          <p:cNvSpPr txBox="1"/>
          <p:nvPr/>
        </p:nvSpPr>
        <p:spPr>
          <a:xfrm rot="5400000">
            <a:off x="4151861" y="2733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28A4743-EF16-4A37-BE5A-1324A0787794}"/>
              </a:ext>
            </a:extLst>
          </p:cNvPr>
          <p:cNvSpPr/>
          <p:nvPr/>
        </p:nvSpPr>
        <p:spPr>
          <a:xfrm>
            <a:off x="7415373" y="2425915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F81028E-0D89-4DAD-B193-5CE39D337C0B}"/>
              </a:ext>
            </a:extLst>
          </p:cNvPr>
          <p:cNvSpPr/>
          <p:nvPr/>
        </p:nvSpPr>
        <p:spPr>
          <a:xfrm>
            <a:off x="7639024" y="2042347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4B2AF3B-3B24-44F5-8691-EB200C6E0094}"/>
              </a:ext>
            </a:extLst>
          </p:cNvPr>
          <p:cNvSpPr/>
          <p:nvPr/>
        </p:nvSpPr>
        <p:spPr>
          <a:xfrm>
            <a:off x="6424311" y="2781790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E66B1B8-FCC6-495F-87D2-035083910FCF}"/>
              </a:ext>
            </a:extLst>
          </p:cNvPr>
          <p:cNvSpPr/>
          <p:nvPr/>
        </p:nvSpPr>
        <p:spPr>
          <a:xfrm>
            <a:off x="6593657" y="2298790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B6DF7B2-BE60-4E79-A33E-89D562171FD0}"/>
              </a:ext>
            </a:extLst>
          </p:cNvPr>
          <p:cNvSpPr/>
          <p:nvPr/>
        </p:nvSpPr>
        <p:spPr>
          <a:xfrm>
            <a:off x="6851523" y="252577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80E3F7D1-960D-4F81-9DF6-1753B3B9126F}"/>
              </a:ext>
            </a:extLst>
          </p:cNvPr>
          <p:cNvSpPr/>
          <p:nvPr/>
        </p:nvSpPr>
        <p:spPr>
          <a:xfrm>
            <a:off x="7230585" y="2551171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545C14B-41DA-4323-8DF0-7E500E28D065}"/>
              </a:ext>
            </a:extLst>
          </p:cNvPr>
          <p:cNvSpPr/>
          <p:nvPr/>
        </p:nvSpPr>
        <p:spPr>
          <a:xfrm>
            <a:off x="7087822" y="2674863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ADAC758-99A8-4E2A-9D53-4064AF71BC79}"/>
              </a:ext>
            </a:extLst>
          </p:cNvPr>
          <p:cNvSpPr/>
          <p:nvPr/>
        </p:nvSpPr>
        <p:spPr>
          <a:xfrm>
            <a:off x="7613857" y="2202427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1F5DECDD-D2D1-42C4-AB68-D64AC39C0AE4}"/>
              </a:ext>
            </a:extLst>
          </p:cNvPr>
          <p:cNvSpPr/>
          <p:nvPr/>
        </p:nvSpPr>
        <p:spPr>
          <a:xfrm>
            <a:off x="7045964" y="1956599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FC1993-C3DD-480B-BAB1-9E3CBF504AD4}"/>
              </a:ext>
            </a:extLst>
          </p:cNvPr>
          <p:cNvSpPr/>
          <p:nvPr/>
        </p:nvSpPr>
        <p:spPr>
          <a:xfrm>
            <a:off x="6961836" y="1953618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826B6EB-F3ED-4151-9DB8-288D4D7A9BA0}"/>
              </a:ext>
            </a:extLst>
          </p:cNvPr>
          <p:cNvSpPr/>
          <p:nvPr/>
        </p:nvSpPr>
        <p:spPr>
          <a:xfrm>
            <a:off x="7284412" y="1868903"/>
            <a:ext cx="5033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A41AC03-DA16-4181-A54D-3335AD4012F1}"/>
              </a:ext>
            </a:extLst>
          </p:cNvPr>
          <p:cNvSpPr txBox="1"/>
          <p:nvPr/>
        </p:nvSpPr>
        <p:spPr>
          <a:xfrm>
            <a:off x="4984662" y="1086206"/>
            <a:ext cx="14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6585C6D-5DF6-43AE-B5C6-1FCD3D750F3D}"/>
              </a:ext>
            </a:extLst>
          </p:cNvPr>
          <p:cNvCxnSpPr>
            <a:cxnSpLocks/>
          </p:cNvCxnSpPr>
          <p:nvPr/>
        </p:nvCxnSpPr>
        <p:spPr>
          <a:xfrm>
            <a:off x="6735579" y="3172440"/>
            <a:ext cx="0" cy="3222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9F56530-FCC1-47BD-B56F-4737CD28378C}"/>
              </a:ext>
            </a:extLst>
          </p:cNvPr>
          <p:cNvSpPr txBox="1"/>
          <p:nvPr/>
        </p:nvSpPr>
        <p:spPr>
          <a:xfrm>
            <a:off x="6141147" y="3464777"/>
            <a:ext cx="146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95%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BF4925C-9556-4540-BB07-631909113439}"/>
              </a:ext>
            </a:extLst>
          </p:cNvPr>
          <p:cNvCxnSpPr>
            <a:cxnSpLocks/>
          </p:cNvCxnSpPr>
          <p:nvPr/>
        </p:nvCxnSpPr>
        <p:spPr>
          <a:xfrm flipH="1">
            <a:off x="3847382" y="3906053"/>
            <a:ext cx="38357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Pfeil: nach rechts 100">
            <a:extLst>
              <a:ext uri="{FF2B5EF4-FFF2-40B4-BE49-F238E27FC236}">
                <a16:creationId xmlns:a16="http://schemas.microsoft.com/office/drawing/2014/main" id="{95150CE7-F38E-43B7-B610-5A0E1C6029E1}"/>
              </a:ext>
            </a:extLst>
          </p:cNvPr>
          <p:cNvSpPr/>
          <p:nvPr/>
        </p:nvSpPr>
        <p:spPr>
          <a:xfrm>
            <a:off x="5933882" y="2327847"/>
            <a:ext cx="286135" cy="294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1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70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 Clausen</dc:creator>
  <cp:lastModifiedBy>Henry Clausen</cp:lastModifiedBy>
  <cp:revision>13</cp:revision>
  <dcterms:created xsi:type="dcterms:W3CDTF">2021-01-15T12:49:49Z</dcterms:created>
  <dcterms:modified xsi:type="dcterms:W3CDTF">2021-01-15T15:41:24Z</dcterms:modified>
</cp:coreProperties>
</file>