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8F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8B2C73-0771-4050-A849-A91320867423}" v="6" dt="2020-10-23T11:01:54.3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y" userId="02f5dd7c-8d1c-42af-a438-3c1752a452dc" providerId="ADAL" clId="{B48B2C73-0771-4050-A849-A91320867423}"/>
    <pc:docChg chg="undo custSel addSld delSld modSld sldOrd">
      <pc:chgData name="Henry" userId="02f5dd7c-8d1c-42af-a438-3c1752a452dc" providerId="ADAL" clId="{B48B2C73-0771-4050-A849-A91320867423}" dt="2020-10-23T11:18:00.774" v="1274" actId="20577"/>
      <pc:docMkLst>
        <pc:docMk/>
      </pc:docMkLst>
      <pc:sldChg chg="del">
        <pc:chgData name="Henry" userId="02f5dd7c-8d1c-42af-a438-3c1752a452dc" providerId="ADAL" clId="{B48B2C73-0771-4050-A849-A91320867423}" dt="2020-10-20T14:20:21.524" v="0" actId="47"/>
        <pc:sldMkLst>
          <pc:docMk/>
          <pc:sldMk cId="587844791" sldId="256"/>
        </pc:sldMkLst>
      </pc:sldChg>
      <pc:sldChg chg="addSp delSp modSp add mod ord">
        <pc:chgData name="Henry" userId="02f5dd7c-8d1c-42af-a438-3c1752a452dc" providerId="ADAL" clId="{B48B2C73-0771-4050-A849-A91320867423}" dt="2020-10-23T10:11:59.015" v="80" actId="1076"/>
        <pc:sldMkLst>
          <pc:docMk/>
          <pc:sldMk cId="741115214" sldId="261"/>
        </pc:sldMkLst>
        <pc:spChg chg="add mod">
          <ac:chgData name="Henry" userId="02f5dd7c-8d1c-42af-a438-3c1752a452dc" providerId="ADAL" clId="{B48B2C73-0771-4050-A849-A91320867423}" dt="2020-10-23T10:10:26.218" v="53" actId="208"/>
          <ac:spMkLst>
            <pc:docMk/>
            <pc:sldMk cId="741115214" sldId="261"/>
            <ac:spMk id="171" creationId="{0AFAE0E8-7D3C-4278-B37E-FB074AD5F9E3}"/>
          </ac:spMkLst>
        </pc:spChg>
        <pc:spChg chg="add mod">
          <ac:chgData name="Henry" userId="02f5dd7c-8d1c-42af-a438-3c1752a452dc" providerId="ADAL" clId="{B48B2C73-0771-4050-A849-A91320867423}" dt="2020-10-23T10:10:43.130" v="59" actId="14100"/>
          <ac:spMkLst>
            <pc:docMk/>
            <pc:sldMk cId="741115214" sldId="261"/>
            <ac:spMk id="173" creationId="{E5EBAA62-1AF8-4390-90FD-1BB5C866E5D4}"/>
          </ac:spMkLst>
        </pc:spChg>
        <pc:spChg chg="add mod">
          <ac:chgData name="Henry" userId="02f5dd7c-8d1c-42af-a438-3c1752a452dc" providerId="ADAL" clId="{B48B2C73-0771-4050-A849-A91320867423}" dt="2020-10-23T10:10:37.930" v="58" actId="1076"/>
          <ac:spMkLst>
            <pc:docMk/>
            <pc:sldMk cId="741115214" sldId="261"/>
            <ac:spMk id="175" creationId="{0580F5CA-09BB-4E70-B0F6-244ECECCCB07}"/>
          </ac:spMkLst>
        </pc:spChg>
        <pc:spChg chg="add mod">
          <ac:chgData name="Henry" userId="02f5dd7c-8d1c-42af-a438-3c1752a452dc" providerId="ADAL" clId="{B48B2C73-0771-4050-A849-A91320867423}" dt="2020-10-23T10:10:47.315" v="61" actId="1076"/>
          <ac:spMkLst>
            <pc:docMk/>
            <pc:sldMk cId="741115214" sldId="261"/>
            <ac:spMk id="177" creationId="{1741C73A-3654-435E-8CF3-A872A476C593}"/>
          </ac:spMkLst>
        </pc:spChg>
        <pc:spChg chg="add mod">
          <ac:chgData name="Henry" userId="02f5dd7c-8d1c-42af-a438-3c1752a452dc" providerId="ADAL" clId="{B48B2C73-0771-4050-A849-A91320867423}" dt="2020-10-23T10:10:51.722" v="63" actId="1076"/>
          <ac:spMkLst>
            <pc:docMk/>
            <pc:sldMk cId="741115214" sldId="261"/>
            <ac:spMk id="179" creationId="{2739F914-F46C-40B1-9601-A74C68FF8E85}"/>
          </ac:spMkLst>
        </pc:spChg>
        <pc:spChg chg="add mod">
          <ac:chgData name="Henry" userId="02f5dd7c-8d1c-42af-a438-3c1752a452dc" providerId="ADAL" clId="{B48B2C73-0771-4050-A849-A91320867423}" dt="2020-10-23T10:10:58.185" v="66" actId="14100"/>
          <ac:spMkLst>
            <pc:docMk/>
            <pc:sldMk cId="741115214" sldId="261"/>
            <ac:spMk id="181" creationId="{A3F7CA95-6FD2-4393-AF44-4F170F6EFDFB}"/>
          </ac:spMkLst>
        </pc:spChg>
        <pc:spChg chg="add mod">
          <ac:chgData name="Henry" userId="02f5dd7c-8d1c-42af-a438-3c1752a452dc" providerId="ADAL" clId="{B48B2C73-0771-4050-A849-A91320867423}" dt="2020-10-23T10:11:27.045" v="74" actId="208"/>
          <ac:spMkLst>
            <pc:docMk/>
            <pc:sldMk cId="741115214" sldId="261"/>
            <ac:spMk id="183" creationId="{53221CA6-1C26-46F1-986B-C22B6EDBEA03}"/>
          </ac:spMkLst>
        </pc:spChg>
        <pc:spChg chg="add mod">
          <ac:chgData name="Henry" userId="02f5dd7c-8d1c-42af-a438-3c1752a452dc" providerId="ADAL" clId="{B48B2C73-0771-4050-A849-A91320867423}" dt="2020-10-23T10:11:27.045" v="74" actId="208"/>
          <ac:spMkLst>
            <pc:docMk/>
            <pc:sldMk cId="741115214" sldId="261"/>
            <ac:spMk id="185" creationId="{DDBED9D1-D061-4162-B088-701A908D8532}"/>
          </ac:spMkLst>
        </pc:spChg>
        <pc:spChg chg="add del mod">
          <ac:chgData name="Henry" userId="02f5dd7c-8d1c-42af-a438-3c1752a452dc" providerId="ADAL" clId="{B48B2C73-0771-4050-A849-A91320867423}" dt="2020-10-23T10:11:45.768" v="78" actId="22"/>
          <ac:spMkLst>
            <pc:docMk/>
            <pc:sldMk cId="741115214" sldId="261"/>
            <ac:spMk id="267" creationId="{47490FC3-01FF-4B8E-817C-39D9FAA621C1}"/>
          </ac:spMkLst>
        </pc:spChg>
        <pc:spChg chg="add del mod">
          <ac:chgData name="Henry" userId="02f5dd7c-8d1c-42af-a438-3c1752a452dc" providerId="ADAL" clId="{B48B2C73-0771-4050-A849-A91320867423}" dt="2020-10-23T10:11:45.768" v="78" actId="22"/>
          <ac:spMkLst>
            <pc:docMk/>
            <pc:sldMk cId="741115214" sldId="261"/>
            <ac:spMk id="269" creationId="{F365975B-D381-4DA1-B03F-C0F2F00C2BD6}"/>
          </ac:spMkLst>
        </pc:spChg>
        <pc:spChg chg="add del mod">
          <ac:chgData name="Henry" userId="02f5dd7c-8d1c-42af-a438-3c1752a452dc" providerId="ADAL" clId="{B48B2C73-0771-4050-A849-A91320867423}" dt="2020-10-23T10:11:45.768" v="78" actId="22"/>
          <ac:spMkLst>
            <pc:docMk/>
            <pc:sldMk cId="741115214" sldId="261"/>
            <ac:spMk id="271" creationId="{60C3B6BE-846A-48D5-930B-03314E98F3E6}"/>
          </ac:spMkLst>
        </pc:spChg>
        <pc:spChg chg="add del mod">
          <ac:chgData name="Henry" userId="02f5dd7c-8d1c-42af-a438-3c1752a452dc" providerId="ADAL" clId="{B48B2C73-0771-4050-A849-A91320867423}" dt="2020-10-23T10:11:45.768" v="78" actId="22"/>
          <ac:spMkLst>
            <pc:docMk/>
            <pc:sldMk cId="741115214" sldId="261"/>
            <ac:spMk id="273" creationId="{656B8C22-3D77-406F-BCC1-3227F65097E3}"/>
          </ac:spMkLst>
        </pc:spChg>
        <pc:spChg chg="add del mod">
          <ac:chgData name="Henry" userId="02f5dd7c-8d1c-42af-a438-3c1752a452dc" providerId="ADAL" clId="{B48B2C73-0771-4050-A849-A91320867423}" dt="2020-10-23T10:11:45.768" v="78" actId="22"/>
          <ac:spMkLst>
            <pc:docMk/>
            <pc:sldMk cId="741115214" sldId="261"/>
            <ac:spMk id="275" creationId="{FEF41B13-E917-4B3B-9101-67376FF17412}"/>
          </ac:spMkLst>
        </pc:spChg>
        <pc:spChg chg="add mod">
          <ac:chgData name="Henry" userId="02f5dd7c-8d1c-42af-a438-3c1752a452dc" providerId="ADAL" clId="{B48B2C73-0771-4050-A849-A91320867423}" dt="2020-10-23T10:11:59.015" v="80" actId="1076"/>
          <ac:spMkLst>
            <pc:docMk/>
            <pc:sldMk cId="741115214" sldId="261"/>
            <ac:spMk id="375" creationId="{C2E6E090-22EF-47A7-A62A-FCAEBD1D7AA8}"/>
          </ac:spMkLst>
        </pc:spChg>
        <pc:spChg chg="add mod">
          <ac:chgData name="Henry" userId="02f5dd7c-8d1c-42af-a438-3c1752a452dc" providerId="ADAL" clId="{B48B2C73-0771-4050-A849-A91320867423}" dt="2020-10-23T10:11:59.015" v="80" actId="1076"/>
          <ac:spMkLst>
            <pc:docMk/>
            <pc:sldMk cId="741115214" sldId="261"/>
            <ac:spMk id="377" creationId="{1B6FEFDF-D3C4-462E-B28B-220BF43D919B}"/>
          </ac:spMkLst>
        </pc:spChg>
        <pc:spChg chg="add mod">
          <ac:chgData name="Henry" userId="02f5dd7c-8d1c-42af-a438-3c1752a452dc" providerId="ADAL" clId="{B48B2C73-0771-4050-A849-A91320867423}" dt="2020-10-23T10:11:59.015" v="80" actId="1076"/>
          <ac:spMkLst>
            <pc:docMk/>
            <pc:sldMk cId="741115214" sldId="261"/>
            <ac:spMk id="379" creationId="{AE23E1CF-59A7-4275-89E6-D1A9F1EE1187}"/>
          </ac:spMkLst>
        </pc:spChg>
        <pc:spChg chg="add mod">
          <ac:chgData name="Henry" userId="02f5dd7c-8d1c-42af-a438-3c1752a452dc" providerId="ADAL" clId="{B48B2C73-0771-4050-A849-A91320867423}" dt="2020-10-23T10:11:59.015" v="80" actId="1076"/>
          <ac:spMkLst>
            <pc:docMk/>
            <pc:sldMk cId="741115214" sldId="261"/>
            <ac:spMk id="381" creationId="{3D51F8B3-71F0-4275-8CBD-D490070EBFEA}"/>
          </ac:spMkLst>
        </pc:spChg>
        <pc:spChg chg="add mod">
          <ac:chgData name="Henry" userId="02f5dd7c-8d1c-42af-a438-3c1752a452dc" providerId="ADAL" clId="{B48B2C73-0771-4050-A849-A91320867423}" dt="2020-10-23T10:11:59.015" v="80" actId="1076"/>
          <ac:spMkLst>
            <pc:docMk/>
            <pc:sldMk cId="741115214" sldId="261"/>
            <ac:spMk id="383" creationId="{93C66AB1-9A0A-4B4F-9BBC-E9AA8D7BDCAA}"/>
          </ac:spMkLst>
        </pc:spChg>
        <pc:spChg chg="add mod">
          <ac:chgData name="Henry" userId="02f5dd7c-8d1c-42af-a438-3c1752a452dc" providerId="ADAL" clId="{B48B2C73-0771-4050-A849-A91320867423}" dt="2020-10-23T10:11:59.015" v="80" actId="1076"/>
          <ac:spMkLst>
            <pc:docMk/>
            <pc:sldMk cId="741115214" sldId="261"/>
            <ac:spMk id="385" creationId="{73460B0C-0C5C-482B-9E0A-9009EBF2FAFD}"/>
          </ac:spMkLst>
        </pc:spChg>
        <pc:picChg chg="del">
          <ac:chgData name="Henry" userId="02f5dd7c-8d1c-42af-a438-3c1752a452dc" providerId="ADAL" clId="{B48B2C73-0771-4050-A849-A91320867423}" dt="2020-10-23T09:59:57.574" v="4" actId="478"/>
          <ac:picMkLst>
            <pc:docMk/>
            <pc:sldMk cId="741115214" sldId="261"/>
            <ac:picMk id="4" creationId="{C54A8FC2-FE3C-490E-B174-728C9EF83C97}"/>
          </ac:picMkLst>
        </pc:picChg>
        <pc:picChg chg="del">
          <ac:chgData name="Henry" userId="02f5dd7c-8d1c-42af-a438-3c1752a452dc" providerId="ADAL" clId="{B48B2C73-0771-4050-A849-A91320867423}" dt="2020-10-23T09:59:57.574" v="4" actId="478"/>
          <ac:picMkLst>
            <pc:docMk/>
            <pc:sldMk cId="741115214" sldId="261"/>
            <ac:picMk id="5" creationId="{939F4CE1-3B0E-486D-9BB6-AFD6FA6A3BB9}"/>
          </ac:picMkLst>
        </pc:picChg>
        <pc:picChg chg="del">
          <ac:chgData name="Henry" userId="02f5dd7c-8d1c-42af-a438-3c1752a452dc" providerId="ADAL" clId="{B48B2C73-0771-4050-A849-A91320867423}" dt="2020-10-23T09:59:57.574" v="4" actId="478"/>
          <ac:picMkLst>
            <pc:docMk/>
            <pc:sldMk cId="741115214" sldId="261"/>
            <ac:picMk id="7" creationId="{E064688C-AB6F-48C9-A694-C579D2DDE7AE}"/>
          </ac:picMkLst>
        </pc:picChg>
        <pc:picChg chg="del">
          <ac:chgData name="Henry" userId="02f5dd7c-8d1c-42af-a438-3c1752a452dc" providerId="ADAL" clId="{B48B2C73-0771-4050-A849-A91320867423}" dt="2020-10-23T09:59:57.574" v="4" actId="478"/>
          <ac:picMkLst>
            <pc:docMk/>
            <pc:sldMk cId="741115214" sldId="261"/>
            <ac:picMk id="8" creationId="{015994A1-1A4B-4543-9D9B-F61A57F14666}"/>
          </ac:picMkLst>
        </pc:picChg>
        <pc:picChg chg="del">
          <ac:chgData name="Henry" userId="02f5dd7c-8d1c-42af-a438-3c1752a452dc" providerId="ADAL" clId="{B48B2C73-0771-4050-A849-A91320867423}" dt="2020-10-23T09:59:57.574" v="4" actId="478"/>
          <ac:picMkLst>
            <pc:docMk/>
            <pc:sldMk cId="741115214" sldId="261"/>
            <ac:picMk id="11" creationId="{F428570C-8E8F-4A21-A053-71B2F3E032E0}"/>
          </ac:picMkLst>
        </pc:picChg>
        <pc:picChg chg="del">
          <ac:chgData name="Henry" userId="02f5dd7c-8d1c-42af-a438-3c1752a452dc" providerId="ADAL" clId="{B48B2C73-0771-4050-A849-A91320867423}" dt="2020-10-23T09:59:57.574" v="4" actId="478"/>
          <ac:picMkLst>
            <pc:docMk/>
            <pc:sldMk cId="741115214" sldId="261"/>
            <ac:picMk id="13" creationId="{9DCEAF42-58A2-4D27-B19A-BBC931E540ED}"/>
          </ac:picMkLst>
        </pc:picChg>
        <pc:picChg chg="del">
          <ac:chgData name="Henry" userId="02f5dd7c-8d1c-42af-a438-3c1752a452dc" providerId="ADAL" clId="{B48B2C73-0771-4050-A849-A91320867423}" dt="2020-10-23T09:59:57.574" v="4" actId="478"/>
          <ac:picMkLst>
            <pc:docMk/>
            <pc:sldMk cId="741115214" sldId="261"/>
            <ac:picMk id="15" creationId="{DB391642-A06E-4F1F-AA4A-3EB08C35DB38}"/>
          </ac:picMkLst>
        </pc:picChg>
        <pc:picChg chg="del">
          <ac:chgData name="Henry" userId="02f5dd7c-8d1c-42af-a438-3c1752a452dc" providerId="ADAL" clId="{B48B2C73-0771-4050-A849-A91320867423}" dt="2020-10-23T09:59:57.574" v="4" actId="478"/>
          <ac:picMkLst>
            <pc:docMk/>
            <pc:sldMk cId="741115214" sldId="261"/>
            <ac:picMk id="16" creationId="{5752EF21-D770-43D2-AFF6-09DBCDAB5600}"/>
          </ac:picMkLst>
        </pc:picChg>
        <pc:picChg chg="del">
          <ac:chgData name="Henry" userId="02f5dd7c-8d1c-42af-a438-3c1752a452dc" providerId="ADAL" clId="{B48B2C73-0771-4050-A849-A91320867423}" dt="2020-10-23T09:59:57.574" v="4" actId="478"/>
          <ac:picMkLst>
            <pc:docMk/>
            <pc:sldMk cId="741115214" sldId="261"/>
            <ac:picMk id="17" creationId="{7D47F1E0-78A9-440B-9907-12E2F4F17F33}"/>
          </ac:picMkLst>
        </pc:picChg>
        <pc:picChg chg="add mod">
          <ac:chgData name="Henry" userId="02f5dd7c-8d1c-42af-a438-3c1752a452dc" providerId="ADAL" clId="{B48B2C73-0771-4050-A849-A91320867423}" dt="2020-10-23T10:01:10.024" v="9" actId="1076"/>
          <ac:picMkLst>
            <pc:docMk/>
            <pc:sldMk cId="741115214" sldId="261"/>
            <ac:picMk id="18" creationId="{249A659D-668B-416F-A3BA-7568E5F30404}"/>
          </ac:picMkLst>
        </pc:picChg>
        <pc:picChg chg="add mod">
          <ac:chgData name="Henry" userId="02f5dd7c-8d1c-42af-a438-3c1752a452dc" providerId="ADAL" clId="{B48B2C73-0771-4050-A849-A91320867423}" dt="2020-10-23T10:01:15.882" v="11" actId="1076"/>
          <ac:picMkLst>
            <pc:docMk/>
            <pc:sldMk cId="741115214" sldId="261"/>
            <ac:picMk id="19" creationId="{E5E13176-C457-4EEB-810F-3C2D5C3AE293}"/>
          </ac:picMkLst>
        </pc:picChg>
        <pc:picChg chg="del">
          <ac:chgData name="Henry" userId="02f5dd7c-8d1c-42af-a438-3c1752a452dc" providerId="ADAL" clId="{B48B2C73-0771-4050-A849-A91320867423}" dt="2020-10-23T09:59:57.574" v="4" actId="478"/>
          <ac:picMkLst>
            <pc:docMk/>
            <pc:sldMk cId="741115214" sldId="261"/>
            <ac:picMk id="20" creationId="{4C095101-03FE-4534-A1A3-5EF19634CA30}"/>
          </ac:picMkLst>
        </pc:picChg>
        <pc:picChg chg="add mod">
          <ac:chgData name="Henry" userId="02f5dd7c-8d1c-42af-a438-3c1752a452dc" providerId="ADAL" clId="{B48B2C73-0771-4050-A849-A91320867423}" dt="2020-10-23T10:01:19.001" v="14" actId="1076"/>
          <ac:picMkLst>
            <pc:docMk/>
            <pc:sldMk cId="741115214" sldId="261"/>
            <ac:picMk id="22" creationId="{48CEB834-E69C-46BA-AD8A-D584FB6D8170}"/>
          </ac:picMkLst>
        </pc:picChg>
        <pc:picChg chg="add mod">
          <ac:chgData name="Henry" userId="02f5dd7c-8d1c-42af-a438-3c1752a452dc" providerId="ADAL" clId="{B48B2C73-0771-4050-A849-A91320867423}" dt="2020-10-23T10:01:21.730" v="16" actId="1076"/>
          <ac:picMkLst>
            <pc:docMk/>
            <pc:sldMk cId="741115214" sldId="261"/>
            <ac:picMk id="23" creationId="{D0830CB5-E8B3-494F-83E7-BF0458A6F026}"/>
          </ac:picMkLst>
        </pc:picChg>
        <pc:picChg chg="add mod">
          <ac:chgData name="Henry" userId="02f5dd7c-8d1c-42af-a438-3c1752a452dc" providerId="ADAL" clId="{B48B2C73-0771-4050-A849-A91320867423}" dt="2020-10-23T10:01:24.193" v="18" actId="1076"/>
          <ac:picMkLst>
            <pc:docMk/>
            <pc:sldMk cId="741115214" sldId="261"/>
            <ac:picMk id="26" creationId="{2573F9DE-5442-4016-8DEF-CA98DE7264CF}"/>
          </ac:picMkLst>
        </pc:picChg>
        <pc:picChg chg="add mod">
          <ac:chgData name="Henry" userId="02f5dd7c-8d1c-42af-a438-3c1752a452dc" providerId="ADAL" clId="{B48B2C73-0771-4050-A849-A91320867423}" dt="2020-10-23T10:01:27.001" v="20" actId="1076"/>
          <ac:picMkLst>
            <pc:docMk/>
            <pc:sldMk cId="741115214" sldId="261"/>
            <ac:picMk id="28" creationId="{FA4C09B9-64E1-4C39-983B-2E0EDC493583}"/>
          </ac:picMkLst>
        </pc:picChg>
        <pc:picChg chg="add mod">
          <ac:chgData name="Henry" userId="02f5dd7c-8d1c-42af-a438-3c1752a452dc" providerId="ADAL" clId="{B48B2C73-0771-4050-A849-A91320867423}" dt="2020-10-23T10:01:30.296" v="22" actId="1076"/>
          <ac:picMkLst>
            <pc:docMk/>
            <pc:sldMk cId="741115214" sldId="261"/>
            <ac:picMk id="34" creationId="{4A7094AD-9B41-4CE9-B053-38D34E3C6C88}"/>
          </ac:picMkLst>
        </pc:picChg>
        <pc:picChg chg="add mod">
          <ac:chgData name="Henry" userId="02f5dd7c-8d1c-42af-a438-3c1752a452dc" providerId="ADAL" clId="{B48B2C73-0771-4050-A849-A91320867423}" dt="2020-10-23T10:01:36.392" v="26" actId="1076"/>
          <ac:picMkLst>
            <pc:docMk/>
            <pc:sldMk cId="741115214" sldId="261"/>
            <ac:picMk id="38" creationId="{6EA6A940-1A72-460C-84BD-D8F53868EF0A}"/>
          </ac:picMkLst>
        </pc:picChg>
        <pc:picChg chg="add mod">
          <ac:chgData name="Henry" userId="02f5dd7c-8d1c-42af-a438-3c1752a452dc" providerId="ADAL" clId="{B48B2C73-0771-4050-A849-A91320867423}" dt="2020-10-23T10:01:49.065" v="30" actId="1076"/>
          <ac:picMkLst>
            <pc:docMk/>
            <pc:sldMk cId="741115214" sldId="261"/>
            <ac:picMk id="40" creationId="{8A527433-2B89-4C5C-86A0-A8A74B19F546}"/>
          </ac:picMkLst>
        </pc:picChg>
        <pc:picChg chg="add mod">
          <ac:chgData name="Henry" userId="02f5dd7c-8d1c-42af-a438-3c1752a452dc" providerId="ADAL" clId="{B48B2C73-0771-4050-A849-A91320867423}" dt="2020-10-23T10:01:49.065" v="30" actId="1076"/>
          <ac:picMkLst>
            <pc:docMk/>
            <pc:sldMk cId="741115214" sldId="261"/>
            <ac:picMk id="44" creationId="{7C55D108-5EC2-407E-894D-6B2DA1970438}"/>
          </ac:picMkLst>
        </pc:picChg>
        <pc:picChg chg="add mod">
          <ac:chgData name="Henry" userId="02f5dd7c-8d1c-42af-a438-3c1752a452dc" providerId="ADAL" clId="{B48B2C73-0771-4050-A849-A91320867423}" dt="2020-10-23T10:01:49.065" v="30" actId="1076"/>
          <ac:picMkLst>
            <pc:docMk/>
            <pc:sldMk cId="741115214" sldId="261"/>
            <ac:picMk id="46" creationId="{50CE4C82-B2A2-48A9-A820-5C3B680E792A}"/>
          </ac:picMkLst>
        </pc:picChg>
        <pc:picChg chg="add mod">
          <ac:chgData name="Henry" userId="02f5dd7c-8d1c-42af-a438-3c1752a452dc" providerId="ADAL" clId="{B48B2C73-0771-4050-A849-A91320867423}" dt="2020-10-23T10:01:49.065" v="30" actId="1076"/>
          <ac:picMkLst>
            <pc:docMk/>
            <pc:sldMk cId="741115214" sldId="261"/>
            <ac:picMk id="48" creationId="{8C5C89D1-6D1E-4564-B27E-E2D36A6908A5}"/>
          </ac:picMkLst>
        </pc:picChg>
        <pc:picChg chg="add mod">
          <ac:chgData name="Henry" userId="02f5dd7c-8d1c-42af-a438-3c1752a452dc" providerId="ADAL" clId="{B48B2C73-0771-4050-A849-A91320867423}" dt="2020-10-23T10:01:49.065" v="30" actId="1076"/>
          <ac:picMkLst>
            <pc:docMk/>
            <pc:sldMk cId="741115214" sldId="261"/>
            <ac:picMk id="50" creationId="{4AFF9C94-25E5-4616-91AA-EE41D299C110}"/>
          </ac:picMkLst>
        </pc:picChg>
        <pc:picChg chg="add mod">
          <ac:chgData name="Henry" userId="02f5dd7c-8d1c-42af-a438-3c1752a452dc" providerId="ADAL" clId="{B48B2C73-0771-4050-A849-A91320867423}" dt="2020-10-23T10:01:49.065" v="30" actId="1076"/>
          <ac:picMkLst>
            <pc:docMk/>
            <pc:sldMk cId="741115214" sldId="261"/>
            <ac:picMk id="56" creationId="{02257437-D018-4683-81B9-5F9DF8FC22CE}"/>
          </ac:picMkLst>
        </pc:picChg>
        <pc:picChg chg="add mod">
          <ac:chgData name="Henry" userId="02f5dd7c-8d1c-42af-a438-3c1752a452dc" providerId="ADAL" clId="{B48B2C73-0771-4050-A849-A91320867423}" dt="2020-10-23T10:01:49.065" v="30" actId="1076"/>
          <ac:picMkLst>
            <pc:docMk/>
            <pc:sldMk cId="741115214" sldId="261"/>
            <ac:picMk id="58" creationId="{5B619266-FF7D-44BB-9ABE-AA00409F77E7}"/>
          </ac:picMkLst>
        </pc:picChg>
        <pc:picChg chg="add mod">
          <ac:chgData name="Henry" userId="02f5dd7c-8d1c-42af-a438-3c1752a452dc" providerId="ADAL" clId="{B48B2C73-0771-4050-A849-A91320867423}" dt="2020-10-23T10:01:53.329" v="32" actId="1076"/>
          <ac:picMkLst>
            <pc:docMk/>
            <pc:sldMk cId="741115214" sldId="261"/>
            <ac:picMk id="60" creationId="{2C5045AB-ABC9-4FCC-8AAD-22C9803B7313}"/>
          </ac:picMkLst>
        </pc:picChg>
        <pc:picChg chg="add mod">
          <ac:chgData name="Henry" userId="02f5dd7c-8d1c-42af-a438-3c1752a452dc" providerId="ADAL" clId="{B48B2C73-0771-4050-A849-A91320867423}" dt="2020-10-23T10:01:53.329" v="32" actId="1076"/>
          <ac:picMkLst>
            <pc:docMk/>
            <pc:sldMk cId="741115214" sldId="261"/>
            <ac:picMk id="62" creationId="{D065BD14-689D-4B19-B918-EE8DD284316B}"/>
          </ac:picMkLst>
        </pc:picChg>
        <pc:picChg chg="add mod">
          <ac:chgData name="Henry" userId="02f5dd7c-8d1c-42af-a438-3c1752a452dc" providerId="ADAL" clId="{B48B2C73-0771-4050-A849-A91320867423}" dt="2020-10-23T10:01:53.329" v="32" actId="1076"/>
          <ac:picMkLst>
            <pc:docMk/>
            <pc:sldMk cId="741115214" sldId="261"/>
            <ac:picMk id="64" creationId="{C0C79895-18C8-4F3B-B208-9C8B3BF96E1C}"/>
          </ac:picMkLst>
        </pc:picChg>
        <pc:picChg chg="add mod">
          <ac:chgData name="Henry" userId="02f5dd7c-8d1c-42af-a438-3c1752a452dc" providerId="ADAL" clId="{B48B2C73-0771-4050-A849-A91320867423}" dt="2020-10-23T10:01:53.329" v="32" actId="1076"/>
          <ac:picMkLst>
            <pc:docMk/>
            <pc:sldMk cId="741115214" sldId="261"/>
            <ac:picMk id="66" creationId="{9323F42B-568C-4905-940F-9412DCDC79D5}"/>
          </ac:picMkLst>
        </pc:picChg>
        <pc:picChg chg="add mod">
          <ac:chgData name="Henry" userId="02f5dd7c-8d1c-42af-a438-3c1752a452dc" providerId="ADAL" clId="{B48B2C73-0771-4050-A849-A91320867423}" dt="2020-10-23T10:01:53.329" v="32" actId="1076"/>
          <ac:picMkLst>
            <pc:docMk/>
            <pc:sldMk cId="741115214" sldId="261"/>
            <ac:picMk id="68" creationId="{639BCB15-34A9-4E2D-9A7F-D25E21316E99}"/>
          </ac:picMkLst>
        </pc:picChg>
        <pc:picChg chg="add mod">
          <ac:chgData name="Henry" userId="02f5dd7c-8d1c-42af-a438-3c1752a452dc" providerId="ADAL" clId="{B48B2C73-0771-4050-A849-A91320867423}" dt="2020-10-23T10:01:53.329" v="32" actId="1076"/>
          <ac:picMkLst>
            <pc:docMk/>
            <pc:sldMk cId="741115214" sldId="261"/>
            <ac:picMk id="70" creationId="{5A68F7E4-1C1C-48BA-B1AE-33F1C385FC98}"/>
          </ac:picMkLst>
        </pc:picChg>
        <pc:picChg chg="add mod">
          <ac:chgData name="Henry" userId="02f5dd7c-8d1c-42af-a438-3c1752a452dc" providerId="ADAL" clId="{B48B2C73-0771-4050-A849-A91320867423}" dt="2020-10-23T10:01:53.329" v="32" actId="1076"/>
          <ac:picMkLst>
            <pc:docMk/>
            <pc:sldMk cId="741115214" sldId="261"/>
            <ac:picMk id="72" creationId="{FC2F4437-6E84-4462-907E-00EEAF1AB43A}"/>
          </ac:picMkLst>
        </pc:picChg>
        <pc:picChg chg="add mod">
          <ac:chgData name="Henry" userId="02f5dd7c-8d1c-42af-a438-3c1752a452dc" providerId="ADAL" clId="{B48B2C73-0771-4050-A849-A91320867423}" dt="2020-10-23T10:01:58.329" v="34" actId="1076"/>
          <ac:picMkLst>
            <pc:docMk/>
            <pc:sldMk cId="741115214" sldId="261"/>
            <ac:picMk id="74" creationId="{2BBA2B18-5A58-4EC0-8CE7-55D25DF65344}"/>
          </ac:picMkLst>
        </pc:picChg>
        <pc:picChg chg="add mod">
          <ac:chgData name="Henry" userId="02f5dd7c-8d1c-42af-a438-3c1752a452dc" providerId="ADAL" clId="{B48B2C73-0771-4050-A849-A91320867423}" dt="2020-10-23T10:01:58.329" v="34" actId="1076"/>
          <ac:picMkLst>
            <pc:docMk/>
            <pc:sldMk cId="741115214" sldId="261"/>
            <ac:picMk id="76" creationId="{8B7A71F5-5019-4EC6-83B3-9D0AFF8789C7}"/>
          </ac:picMkLst>
        </pc:picChg>
        <pc:picChg chg="add mod">
          <ac:chgData name="Henry" userId="02f5dd7c-8d1c-42af-a438-3c1752a452dc" providerId="ADAL" clId="{B48B2C73-0771-4050-A849-A91320867423}" dt="2020-10-23T10:01:58.329" v="34" actId="1076"/>
          <ac:picMkLst>
            <pc:docMk/>
            <pc:sldMk cId="741115214" sldId="261"/>
            <ac:picMk id="78" creationId="{03AF1753-8F32-4276-8A7A-7C8C91F6CF61}"/>
          </ac:picMkLst>
        </pc:picChg>
        <pc:picChg chg="add mod">
          <ac:chgData name="Henry" userId="02f5dd7c-8d1c-42af-a438-3c1752a452dc" providerId="ADAL" clId="{B48B2C73-0771-4050-A849-A91320867423}" dt="2020-10-23T10:01:58.329" v="34" actId="1076"/>
          <ac:picMkLst>
            <pc:docMk/>
            <pc:sldMk cId="741115214" sldId="261"/>
            <ac:picMk id="80" creationId="{C833E447-632E-4039-922F-2EFBA3C43D2F}"/>
          </ac:picMkLst>
        </pc:picChg>
        <pc:picChg chg="add mod">
          <ac:chgData name="Henry" userId="02f5dd7c-8d1c-42af-a438-3c1752a452dc" providerId="ADAL" clId="{B48B2C73-0771-4050-A849-A91320867423}" dt="2020-10-23T10:01:58.329" v="34" actId="1076"/>
          <ac:picMkLst>
            <pc:docMk/>
            <pc:sldMk cId="741115214" sldId="261"/>
            <ac:picMk id="82" creationId="{901907F8-165A-43D6-AD75-91A7297BB774}"/>
          </ac:picMkLst>
        </pc:picChg>
        <pc:picChg chg="add mod">
          <ac:chgData name="Henry" userId="02f5dd7c-8d1c-42af-a438-3c1752a452dc" providerId="ADAL" clId="{B48B2C73-0771-4050-A849-A91320867423}" dt="2020-10-23T10:01:58.329" v="34" actId="1076"/>
          <ac:picMkLst>
            <pc:docMk/>
            <pc:sldMk cId="741115214" sldId="261"/>
            <ac:picMk id="84" creationId="{1EDC79D0-E423-47AE-8062-489E6026C30E}"/>
          </ac:picMkLst>
        </pc:picChg>
        <pc:picChg chg="add mod">
          <ac:chgData name="Henry" userId="02f5dd7c-8d1c-42af-a438-3c1752a452dc" providerId="ADAL" clId="{B48B2C73-0771-4050-A849-A91320867423}" dt="2020-10-23T10:01:58.329" v="34" actId="1076"/>
          <ac:picMkLst>
            <pc:docMk/>
            <pc:sldMk cId="741115214" sldId="261"/>
            <ac:picMk id="86" creationId="{F70FE8AB-46E4-45D3-BF48-7F32683BC7DE}"/>
          </ac:picMkLst>
        </pc:picChg>
        <pc:picChg chg="add mod">
          <ac:chgData name="Henry" userId="02f5dd7c-8d1c-42af-a438-3c1752a452dc" providerId="ADAL" clId="{B48B2C73-0771-4050-A849-A91320867423}" dt="2020-10-23T10:02:02.017" v="36" actId="1076"/>
          <ac:picMkLst>
            <pc:docMk/>
            <pc:sldMk cId="741115214" sldId="261"/>
            <ac:picMk id="88" creationId="{31916724-A424-43DE-BF7F-392899DE94EE}"/>
          </ac:picMkLst>
        </pc:picChg>
        <pc:picChg chg="add mod">
          <ac:chgData name="Henry" userId="02f5dd7c-8d1c-42af-a438-3c1752a452dc" providerId="ADAL" clId="{B48B2C73-0771-4050-A849-A91320867423}" dt="2020-10-23T10:02:02.017" v="36" actId="1076"/>
          <ac:picMkLst>
            <pc:docMk/>
            <pc:sldMk cId="741115214" sldId="261"/>
            <ac:picMk id="90" creationId="{F72BF05D-2EA3-4561-A0B7-748E2B443A9B}"/>
          </ac:picMkLst>
        </pc:picChg>
        <pc:picChg chg="add mod">
          <ac:chgData name="Henry" userId="02f5dd7c-8d1c-42af-a438-3c1752a452dc" providerId="ADAL" clId="{B48B2C73-0771-4050-A849-A91320867423}" dt="2020-10-23T10:02:02.017" v="36" actId="1076"/>
          <ac:picMkLst>
            <pc:docMk/>
            <pc:sldMk cId="741115214" sldId="261"/>
            <ac:picMk id="92" creationId="{5EF1B178-EC47-48C9-AFD9-38B9D8F05B8E}"/>
          </ac:picMkLst>
        </pc:picChg>
        <pc:picChg chg="add mod">
          <ac:chgData name="Henry" userId="02f5dd7c-8d1c-42af-a438-3c1752a452dc" providerId="ADAL" clId="{B48B2C73-0771-4050-A849-A91320867423}" dt="2020-10-23T10:02:02.017" v="36" actId="1076"/>
          <ac:picMkLst>
            <pc:docMk/>
            <pc:sldMk cId="741115214" sldId="261"/>
            <ac:picMk id="94" creationId="{7B4B4D1F-3AF2-4577-9DA2-EEB49CF3CAD7}"/>
          </ac:picMkLst>
        </pc:picChg>
        <pc:picChg chg="add mod">
          <ac:chgData name="Henry" userId="02f5dd7c-8d1c-42af-a438-3c1752a452dc" providerId="ADAL" clId="{B48B2C73-0771-4050-A849-A91320867423}" dt="2020-10-23T10:02:02.017" v="36" actId="1076"/>
          <ac:picMkLst>
            <pc:docMk/>
            <pc:sldMk cId="741115214" sldId="261"/>
            <ac:picMk id="96" creationId="{B0A992A4-F4D9-4AA2-8F1B-B2D64CA03C01}"/>
          </ac:picMkLst>
        </pc:picChg>
        <pc:picChg chg="add mod">
          <ac:chgData name="Henry" userId="02f5dd7c-8d1c-42af-a438-3c1752a452dc" providerId="ADAL" clId="{B48B2C73-0771-4050-A849-A91320867423}" dt="2020-10-23T10:02:02.017" v="36" actId="1076"/>
          <ac:picMkLst>
            <pc:docMk/>
            <pc:sldMk cId="741115214" sldId="261"/>
            <ac:picMk id="98" creationId="{EE8D2786-2963-44DD-A35D-831AA34504C8}"/>
          </ac:picMkLst>
        </pc:picChg>
        <pc:picChg chg="add mod">
          <ac:chgData name="Henry" userId="02f5dd7c-8d1c-42af-a438-3c1752a452dc" providerId="ADAL" clId="{B48B2C73-0771-4050-A849-A91320867423}" dt="2020-10-23T10:02:02.017" v="36" actId="1076"/>
          <ac:picMkLst>
            <pc:docMk/>
            <pc:sldMk cId="741115214" sldId="261"/>
            <ac:picMk id="100" creationId="{399DE885-A1C8-4BEC-B95B-932DF4CAA06D}"/>
          </ac:picMkLst>
        </pc:picChg>
        <pc:picChg chg="add mod">
          <ac:chgData name="Henry" userId="02f5dd7c-8d1c-42af-a438-3c1752a452dc" providerId="ADAL" clId="{B48B2C73-0771-4050-A849-A91320867423}" dt="2020-10-23T10:02:05.249" v="38" actId="1076"/>
          <ac:picMkLst>
            <pc:docMk/>
            <pc:sldMk cId="741115214" sldId="261"/>
            <ac:picMk id="102" creationId="{A8C8DABC-E9B8-4DB0-8BF1-90CA1A30C610}"/>
          </ac:picMkLst>
        </pc:picChg>
        <pc:picChg chg="add mod">
          <ac:chgData name="Henry" userId="02f5dd7c-8d1c-42af-a438-3c1752a452dc" providerId="ADAL" clId="{B48B2C73-0771-4050-A849-A91320867423}" dt="2020-10-23T10:02:05.249" v="38" actId="1076"/>
          <ac:picMkLst>
            <pc:docMk/>
            <pc:sldMk cId="741115214" sldId="261"/>
            <ac:picMk id="104" creationId="{D58C5B6F-A645-4FEC-A3B4-FD50329A3D8F}"/>
          </ac:picMkLst>
        </pc:picChg>
        <pc:picChg chg="add mod">
          <ac:chgData name="Henry" userId="02f5dd7c-8d1c-42af-a438-3c1752a452dc" providerId="ADAL" clId="{B48B2C73-0771-4050-A849-A91320867423}" dt="2020-10-23T10:02:05.249" v="38" actId="1076"/>
          <ac:picMkLst>
            <pc:docMk/>
            <pc:sldMk cId="741115214" sldId="261"/>
            <ac:picMk id="106" creationId="{85DD1A7E-93D1-4AFC-955D-BBD0F873EA14}"/>
          </ac:picMkLst>
        </pc:picChg>
        <pc:picChg chg="add mod">
          <ac:chgData name="Henry" userId="02f5dd7c-8d1c-42af-a438-3c1752a452dc" providerId="ADAL" clId="{B48B2C73-0771-4050-A849-A91320867423}" dt="2020-10-23T10:02:05.249" v="38" actId="1076"/>
          <ac:picMkLst>
            <pc:docMk/>
            <pc:sldMk cId="741115214" sldId="261"/>
            <ac:picMk id="108" creationId="{E3D3CFD1-E054-4960-A61B-67323C17D3FC}"/>
          </ac:picMkLst>
        </pc:picChg>
        <pc:picChg chg="add mod">
          <ac:chgData name="Henry" userId="02f5dd7c-8d1c-42af-a438-3c1752a452dc" providerId="ADAL" clId="{B48B2C73-0771-4050-A849-A91320867423}" dt="2020-10-23T10:02:05.249" v="38" actId="1076"/>
          <ac:picMkLst>
            <pc:docMk/>
            <pc:sldMk cId="741115214" sldId="261"/>
            <ac:picMk id="110" creationId="{B8ED3A0E-F0F0-4C7C-8432-0B8F5B9014F1}"/>
          </ac:picMkLst>
        </pc:picChg>
        <pc:picChg chg="add mod">
          <ac:chgData name="Henry" userId="02f5dd7c-8d1c-42af-a438-3c1752a452dc" providerId="ADAL" clId="{B48B2C73-0771-4050-A849-A91320867423}" dt="2020-10-23T10:02:05.249" v="38" actId="1076"/>
          <ac:picMkLst>
            <pc:docMk/>
            <pc:sldMk cId="741115214" sldId="261"/>
            <ac:picMk id="112" creationId="{02B25F0C-000F-46F9-9B9F-A931CE1EF2A2}"/>
          </ac:picMkLst>
        </pc:picChg>
        <pc:picChg chg="add mod">
          <ac:chgData name="Henry" userId="02f5dd7c-8d1c-42af-a438-3c1752a452dc" providerId="ADAL" clId="{B48B2C73-0771-4050-A849-A91320867423}" dt="2020-10-23T10:02:05.249" v="38" actId="1076"/>
          <ac:picMkLst>
            <pc:docMk/>
            <pc:sldMk cId="741115214" sldId="261"/>
            <ac:picMk id="114" creationId="{8998DC9F-CBD0-4DC8-A901-00DDE08A6559}"/>
          </ac:picMkLst>
        </pc:picChg>
        <pc:picChg chg="add mod">
          <ac:chgData name="Henry" userId="02f5dd7c-8d1c-42af-a438-3c1752a452dc" providerId="ADAL" clId="{B48B2C73-0771-4050-A849-A91320867423}" dt="2020-10-23T10:02:08.329" v="40" actId="1076"/>
          <ac:picMkLst>
            <pc:docMk/>
            <pc:sldMk cId="741115214" sldId="261"/>
            <ac:picMk id="116" creationId="{B04062DD-E55C-4AF2-8737-1D81EE5EB3E7}"/>
          </ac:picMkLst>
        </pc:picChg>
        <pc:picChg chg="add mod">
          <ac:chgData name="Henry" userId="02f5dd7c-8d1c-42af-a438-3c1752a452dc" providerId="ADAL" clId="{B48B2C73-0771-4050-A849-A91320867423}" dt="2020-10-23T10:02:08.329" v="40" actId="1076"/>
          <ac:picMkLst>
            <pc:docMk/>
            <pc:sldMk cId="741115214" sldId="261"/>
            <ac:picMk id="118" creationId="{B6EBA3A1-0C94-496C-AF05-A89D6A42F5C3}"/>
          </ac:picMkLst>
        </pc:picChg>
        <pc:picChg chg="add mod">
          <ac:chgData name="Henry" userId="02f5dd7c-8d1c-42af-a438-3c1752a452dc" providerId="ADAL" clId="{B48B2C73-0771-4050-A849-A91320867423}" dt="2020-10-23T10:02:08.329" v="40" actId="1076"/>
          <ac:picMkLst>
            <pc:docMk/>
            <pc:sldMk cId="741115214" sldId="261"/>
            <ac:picMk id="120" creationId="{0689C584-C192-4A38-8627-130328B4B394}"/>
          </ac:picMkLst>
        </pc:picChg>
        <pc:picChg chg="add mod">
          <ac:chgData name="Henry" userId="02f5dd7c-8d1c-42af-a438-3c1752a452dc" providerId="ADAL" clId="{B48B2C73-0771-4050-A849-A91320867423}" dt="2020-10-23T10:02:08.329" v="40" actId="1076"/>
          <ac:picMkLst>
            <pc:docMk/>
            <pc:sldMk cId="741115214" sldId="261"/>
            <ac:picMk id="122" creationId="{5DEC76AB-0F8D-49AF-BD9B-0C103048BAAC}"/>
          </ac:picMkLst>
        </pc:picChg>
        <pc:picChg chg="add mod">
          <ac:chgData name="Henry" userId="02f5dd7c-8d1c-42af-a438-3c1752a452dc" providerId="ADAL" clId="{B48B2C73-0771-4050-A849-A91320867423}" dt="2020-10-23T10:02:08.329" v="40" actId="1076"/>
          <ac:picMkLst>
            <pc:docMk/>
            <pc:sldMk cId="741115214" sldId="261"/>
            <ac:picMk id="124" creationId="{9FA67E09-481D-4CE8-96F6-62E6EE81E18F}"/>
          </ac:picMkLst>
        </pc:picChg>
        <pc:picChg chg="add mod">
          <ac:chgData name="Henry" userId="02f5dd7c-8d1c-42af-a438-3c1752a452dc" providerId="ADAL" clId="{B48B2C73-0771-4050-A849-A91320867423}" dt="2020-10-23T10:02:08.329" v="40" actId="1076"/>
          <ac:picMkLst>
            <pc:docMk/>
            <pc:sldMk cId="741115214" sldId="261"/>
            <ac:picMk id="126" creationId="{6632EFC0-EBF5-46F3-84E7-CF10443A13F8}"/>
          </ac:picMkLst>
        </pc:picChg>
        <pc:picChg chg="add mod">
          <ac:chgData name="Henry" userId="02f5dd7c-8d1c-42af-a438-3c1752a452dc" providerId="ADAL" clId="{B48B2C73-0771-4050-A849-A91320867423}" dt="2020-10-23T10:02:08.329" v="40" actId="1076"/>
          <ac:picMkLst>
            <pc:docMk/>
            <pc:sldMk cId="741115214" sldId="261"/>
            <ac:picMk id="128" creationId="{34A0556D-F4C2-4489-B509-D1175FC99965}"/>
          </ac:picMkLst>
        </pc:picChg>
        <pc:picChg chg="add mod">
          <ac:chgData name="Henry" userId="02f5dd7c-8d1c-42af-a438-3c1752a452dc" providerId="ADAL" clId="{B48B2C73-0771-4050-A849-A91320867423}" dt="2020-10-23T10:02:19.069" v="44" actId="208"/>
          <ac:picMkLst>
            <pc:docMk/>
            <pc:sldMk cId="741115214" sldId="261"/>
            <ac:picMk id="130" creationId="{4D0DA8C6-FFC7-41D3-A222-949502D8CC2F}"/>
          </ac:picMkLst>
        </pc:picChg>
        <pc:picChg chg="add mod">
          <ac:chgData name="Henry" userId="02f5dd7c-8d1c-42af-a438-3c1752a452dc" providerId="ADAL" clId="{B48B2C73-0771-4050-A849-A91320867423}" dt="2020-10-23T10:02:19.069" v="44" actId="208"/>
          <ac:picMkLst>
            <pc:docMk/>
            <pc:sldMk cId="741115214" sldId="261"/>
            <ac:picMk id="132" creationId="{E58EDEAF-85E8-4EA9-BA69-B6DC0B6BA811}"/>
          </ac:picMkLst>
        </pc:picChg>
        <pc:picChg chg="add mod">
          <ac:chgData name="Henry" userId="02f5dd7c-8d1c-42af-a438-3c1752a452dc" providerId="ADAL" clId="{B48B2C73-0771-4050-A849-A91320867423}" dt="2020-10-23T10:02:19.069" v="44" actId="208"/>
          <ac:picMkLst>
            <pc:docMk/>
            <pc:sldMk cId="741115214" sldId="261"/>
            <ac:picMk id="134" creationId="{F981147A-905D-4A86-8AD9-4F75576EDD25}"/>
          </ac:picMkLst>
        </pc:picChg>
        <pc:picChg chg="add mod">
          <ac:chgData name="Henry" userId="02f5dd7c-8d1c-42af-a438-3c1752a452dc" providerId="ADAL" clId="{B48B2C73-0771-4050-A849-A91320867423}" dt="2020-10-23T10:02:19.069" v="44" actId="208"/>
          <ac:picMkLst>
            <pc:docMk/>
            <pc:sldMk cId="741115214" sldId="261"/>
            <ac:picMk id="136" creationId="{8A8B6E93-A79C-4ECD-BD43-D0D1652C7DFD}"/>
          </ac:picMkLst>
        </pc:picChg>
        <pc:picChg chg="add mod">
          <ac:chgData name="Henry" userId="02f5dd7c-8d1c-42af-a438-3c1752a452dc" providerId="ADAL" clId="{B48B2C73-0771-4050-A849-A91320867423}" dt="2020-10-23T10:02:19.069" v="44" actId="208"/>
          <ac:picMkLst>
            <pc:docMk/>
            <pc:sldMk cId="741115214" sldId="261"/>
            <ac:picMk id="138" creationId="{DB6BB21B-1DD2-4ED4-80C4-588078C46A0C}"/>
          </ac:picMkLst>
        </pc:picChg>
        <pc:picChg chg="add mod">
          <ac:chgData name="Henry" userId="02f5dd7c-8d1c-42af-a438-3c1752a452dc" providerId="ADAL" clId="{B48B2C73-0771-4050-A849-A91320867423}" dt="2020-10-23T10:02:19.069" v="44" actId="208"/>
          <ac:picMkLst>
            <pc:docMk/>
            <pc:sldMk cId="741115214" sldId="261"/>
            <ac:picMk id="140" creationId="{27FE2444-6E1E-4449-9BBE-5D5C8B86A51F}"/>
          </ac:picMkLst>
        </pc:picChg>
        <pc:picChg chg="add mod">
          <ac:chgData name="Henry" userId="02f5dd7c-8d1c-42af-a438-3c1752a452dc" providerId="ADAL" clId="{B48B2C73-0771-4050-A849-A91320867423}" dt="2020-10-23T10:02:19.069" v="44" actId="208"/>
          <ac:picMkLst>
            <pc:docMk/>
            <pc:sldMk cId="741115214" sldId="261"/>
            <ac:picMk id="142" creationId="{FEE957B1-B419-4DA7-B0D1-344FFA40EA8C}"/>
          </ac:picMkLst>
        </pc:picChg>
        <pc:picChg chg="add mod">
          <ac:chgData name="Henry" userId="02f5dd7c-8d1c-42af-a438-3c1752a452dc" providerId="ADAL" clId="{B48B2C73-0771-4050-A849-A91320867423}" dt="2020-10-23T10:02:27.198" v="47" actId="208"/>
          <ac:picMkLst>
            <pc:docMk/>
            <pc:sldMk cId="741115214" sldId="261"/>
            <ac:picMk id="144" creationId="{FFE4BBB7-8851-4C0D-BFBD-0B35B2FED204}"/>
          </ac:picMkLst>
        </pc:picChg>
        <pc:picChg chg="add mod">
          <ac:chgData name="Henry" userId="02f5dd7c-8d1c-42af-a438-3c1752a452dc" providerId="ADAL" clId="{B48B2C73-0771-4050-A849-A91320867423}" dt="2020-10-23T10:02:27.198" v="47" actId="208"/>
          <ac:picMkLst>
            <pc:docMk/>
            <pc:sldMk cId="741115214" sldId="261"/>
            <ac:picMk id="146" creationId="{3CB95501-6D99-409D-BAFC-998D88B8DB77}"/>
          </ac:picMkLst>
        </pc:picChg>
        <pc:picChg chg="add mod">
          <ac:chgData name="Henry" userId="02f5dd7c-8d1c-42af-a438-3c1752a452dc" providerId="ADAL" clId="{B48B2C73-0771-4050-A849-A91320867423}" dt="2020-10-23T10:02:27.198" v="47" actId="208"/>
          <ac:picMkLst>
            <pc:docMk/>
            <pc:sldMk cId="741115214" sldId="261"/>
            <ac:picMk id="148" creationId="{ECEBF8D1-1320-47CA-ACB6-850C24BA3344}"/>
          </ac:picMkLst>
        </pc:picChg>
        <pc:picChg chg="add mod">
          <ac:chgData name="Henry" userId="02f5dd7c-8d1c-42af-a438-3c1752a452dc" providerId="ADAL" clId="{B48B2C73-0771-4050-A849-A91320867423}" dt="2020-10-23T10:02:27.198" v="47" actId="208"/>
          <ac:picMkLst>
            <pc:docMk/>
            <pc:sldMk cId="741115214" sldId="261"/>
            <ac:picMk id="150" creationId="{E82141B6-C289-4049-AFA3-D5DBA8A3AE12}"/>
          </ac:picMkLst>
        </pc:picChg>
        <pc:picChg chg="add mod">
          <ac:chgData name="Henry" userId="02f5dd7c-8d1c-42af-a438-3c1752a452dc" providerId="ADAL" clId="{B48B2C73-0771-4050-A849-A91320867423}" dt="2020-10-23T10:02:27.198" v="47" actId="208"/>
          <ac:picMkLst>
            <pc:docMk/>
            <pc:sldMk cId="741115214" sldId="261"/>
            <ac:picMk id="152" creationId="{69161C32-F20F-4405-8CB6-3AEA56CF085C}"/>
          </ac:picMkLst>
        </pc:picChg>
        <pc:picChg chg="add mod">
          <ac:chgData name="Henry" userId="02f5dd7c-8d1c-42af-a438-3c1752a452dc" providerId="ADAL" clId="{B48B2C73-0771-4050-A849-A91320867423}" dt="2020-10-23T10:02:27.198" v="47" actId="208"/>
          <ac:picMkLst>
            <pc:docMk/>
            <pc:sldMk cId="741115214" sldId="261"/>
            <ac:picMk id="154" creationId="{12E105FB-5A0D-40F5-B3AF-5DB42F696038}"/>
          </ac:picMkLst>
        </pc:picChg>
        <pc:picChg chg="add mod">
          <ac:chgData name="Henry" userId="02f5dd7c-8d1c-42af-a438-3c1752a452dc" providerId="ADAL" clId="{B48B2C73-0771-4050-A849-A91320867423}" dt="2020-10-23T10:02:27.198" v="47" actId="208"/>
          <ac:picMkLst>
            <pc:docMk/>
            <pc:sldMk cId="741115214" sldId="261"/>
            <ac:picMk id="156" creationId="{EB75E47F-3C7B-4ED0-8BCB-16C7105D42DE}"/>
          </ac:picMkLst>
        </pc:picChg>
        <pc:picChg chg="add mod">
          <ac:chgData name="Henry" userId="02f5dd7c-8d1c-42af-a438-3c1752a452dc" providerId="ADAL" clId="{B48B2C73-0771-4050-A849-A91320867423}" dt="2020-10-23T10:02:33.454" v="50" actId="208"/>
          <ac:picMkLst>
            <pc:docMk/>
            <pc:sldMk cId="741115214" sldId="261"/>
            <ac:picMk id="158" creationId="{C1712550-AD90-4375-87A2-72F6AEFB713A}"/>
          </ac:picMkLst>
        </pc:picChg>
        <pc:picChg chg="add mod">
          <ac:chgData name="Henry" userId="02f5dd7c-8d1c-42af-a438-3c1752a452dc" providerId="ADAL" clId="{B48B2C73-0771-4050-A849-A91320867423}" dt="2020-10-23T10:02:33.454" v="50" actId="208"/>
          <ac:picMkLst>
            <pc:docMk/>
            <pc:sldMk cId="741115214" sldId="261"/>
            <ac:picMk id="160" creationId="{840EC643-AC70-4BD5-802C-1A7EB7A19834}"/>
          </ac:picMkLst>
        </pc:picChg>
        <pc:picChg chg="add mod">
          <ac:chgData name="Henry" userId="02f5dd7c-8d1c-42af-a438-3c1752a452dc" providerId="ADAL" clId="{B48B2C73-0771-4050-A849-A91320867423}" dt="2020-10-23T10:02:33.454" v="50" actId="208"/>
          <ac:picMkLst>
            <pc:docMk/>
            <pc:sldMk cId="741115214" sldId="261"/>
            <ac:picMk id="162" creationId="{6D66F74F-23AC-49C9-A45C-874AD5F5F6CD}"/>
          </ac:picMkLst>
        </pc:picChg>
        <pc:picChg chg="add mod">
          <ac:chgData name="Henry" userId="02f5dd7c-8d1c-42af-a438-3c1752a452dc" providerId="ADAL" clId="{B48B2C73-0771-4050-A849-A91320867423}" dt="2020-10-23T10:02:33.454" v="50" actId="208"/>
          <ac:picMkLst>
            <pc:docMk/>
            <pc:sldMk cId="741115214" sldId="261"/>
            <ac:picMk id="164" creationId="{4A261AC9-841D-4B13-AE7C-FAADCE72DF84}"/>
          </ac:picMkLst>
        </pc:picChg>
        <pc:picChg chg="add mod">
          <ac:chgData name="Henry" userId="02f5dd7c-8d1c-42af-a438-3c1752a452dc" providerId="ADAL" clId="{B48B2C73-0771-4050-A849-A91320867423}" dt="2020-10-23T10:02:33.454" v="50" actId="208"/>
          <ac:picMkLst>
            <pc:docMk/>
            <pc:sldMk cId="741115214" sldId="261"/>
            <ac:picMk id="166" creationId="{350E23F3-4A8B-434C-BAC5-04DAEC68BC59}"/>
          </ac:picMkLst>
        </pc:picChg>
        <pc:picChg chg="add mod">
          <ac:chgData name="Henry" userId="02f5dd7c-8d1c-42af-a438-3c1752a452dc" providerId="ADAL" clId="{B48B2C73-0771-4050-A849-A91320867423}" dt="2020-10-23T10:02:33.454" v="50" actId="208"/>
          <ac:picMkLst>
            <pc:docMk/>
            <pc:sldMk cId="741115214" sldId="261"/>
            <ac:picMk id="168" creationId="{3501A71C-8A72-4D3F-B3F2-4422E11F7352}"/>
          </ac:picMkLst>
        </pc:picChg>
        <pc:picChg chg="add mod">
          <ac:chgData name="Henry" userId="02f5dd7c-8d1c-42af-a438-3c1752a452dc" providerId="ADAL" clId="{B48B2C73-0771-4050-A849-A91320867423}" dt="2020-10-23T10:02:33.454" v="50" actId="208"/>
          <ac:picMkLst>
            <pc:docMk/>
            <pc:sldMk cId="741115214" sldId="261"/>
            <ac:picMk id="170" creationId="{4800CB5E-29CB-4E59-A54E-B97DCF6CDA53}"/>
          </ac:picMkLst>
        </pc:picChg>
        <pc:picChg chg="add del mod">
          <ac:chgData name="Henry" userId="02f5dd7c-8d1c-42af-a438-3c1752a452dc" providerId="ADAL" clId="{B48B2C73-0771-4050-A849-A91320867423}" dt="2020-10-23T10:11:45.768" v="78" actId="22"/>
          <ac:picMkLst>
            <pc:docMk/>
            <pc:sldMk cId="741115214" sldId="261"/>
            <ac:picMk id="187" creationId="{4FEB05CC-8EB6-4878-B439-4812CC8F088E}"/>
          </ac:picMkLst>
        </pc:picChg>
        <pc:picChg chg="add del mod">
          <ac:chgData name="Henry" userId="02f5dd7c-8d1c-42af-a438-3c1752a452dc" providerId="ADAL" clId="{B48B2C73-0771-4050-A849-A91320867423}" dt="2020-10-23T10:11:45.768" v="78" actId="22"/>
          <ac:picMkLst>
            <pc:docMk/>
            <pc:sldMk cId="741115214" sldId="261"/>
            <ac:picMk id="189" creationId="{13A9EB05-F2B8-47EC-B560-DD4DC3DAC4E7}"/>
          </ac:picMkLst>
        </pc:picChg>
        <pc:picChg chg="add del mod">
          <ac:chgData name="Henry" userId="02f5dd7c-8d1c-42af-a438-3c1752a452dc" providerId="ADAL" clId="{B48B2C73-0771-4050-A849-A91320867423}" dt="2020-10-23T10:11:45.768" v="78" actId="22"/>
          <ac:picMkLst>
            <pc:docMk/>
            <pc:sldMk cId="741115214" sldId="261"/>
            <ac:picMk id="191" creationId="{8D18508C-EE42-484C-9548-5696D725047E}"/>
          </ac:picMkLst>
        </pc:picChg>
        <pc:picChg chg="add del mod">
          <ac:chgData name="Henry" userId="02f5dd7c-8d1c-42af-a438-3c1752a452dc" providerId="ADAL" clId="{B48B2C73-0771-4050-A849-A91320867423}" dt="2020-10-23T10:11:45.768" v="78" actId="22"/>
          <ac:picMkLst>
            <pc:docMk/>
            <pc:sldMk cId="741115214" sldId="261"/>
            <ac:picMk id="193" creationId="{DE92A7D2-33C4-4176-90CD-EC854FC853FE}"/>
          </ac:picMkLst>
        </pc:picChg>
        <pc:picChg chg="add del mod">
          <ac:chgData name="Henry" userId="02f5dd7c-8d1c-42af-a438-3c1752a452dc" providerId="ADAL" clId="{B48B2C73-0771-4050-A849-A91320867423}" dt="2020-10-23T10:11:45.768" v="78" actId="22"/>
          <ac:picMkLst>
            <pc:docMk/>
            <pc:sldMk cId="741115214" sldId="261"/>
            <ac:picMk id="195" creationId="{88112AF3-82E4-430F-ACE1-84AC3AF20DAF}"/>
          </ac:picMkLst>
        </pc:picChg>
        <pc:picChg chg="add del mod">
          <ac:chgData name="Henry" userId="02f5dd7c-8d1c-42af-a438-3c1752a452dc" providerId="ADAL" clId="{B48B2C73-0771-4050-A849-A91320867423}" dt="2020-10-23T10:11:45.768" v="78" actId="22"/>
          <ac:picMkLst>
            <pc:docMk/>
            <pc:sldMk cId="741115214" sldId="261"/>
            <ac:picMk id="197" creationId="{43866A74-836D-4797-94EC-76B3DA9504D2}"/>
          </ac:picMkLst>
        </pc:picChg>
        <pc:picChg chg="add del mod">
          <ac:chgData name="Henry" userId="02f5dd7c-8d1c-42af-a438-3c1752a452dc" providerId="ADAL" clId="{B48B2C73-0771-4050-A849-A91320867423}" dt="2020-10-23T10:11:45.768" v="78" actId="22"/>
          <ac:picMkLst>
            <pc:docMk/>
            <pc:sldMk cId="741115214" sldId="261"/>
            <ac:picMk id="199" creationId="{F48F4380-8585-46FE-95DB-1E1EB53E94F8}"/>
          </ac:picMkLst>
        </pc:picChg>
        <pc:picChg chg="add del mod">
          <ac:chgData name="Henry" userId="02f5dd7c-8d1c-42af-a438-3c1752a452dc" providerId="ADAL" clId="{B48B2C73-0771-4050-A849-A91320867423}" dt="2020-10-23T10:11:45.768" v="78" actId="22"/>
          <ac:picMkLst>
            <pc:docMk/>
            <pc:sldMk cId="741115214" sldId="261"/>
            <ac:picMk id="201" creationId="{CF6FF798-C57B-4613-ADC9-E7F9CDDB7FAC}"/>
          </ac:picMkLst>
        </pc:picChg>
        <pc:picChg chg="add del mod">
          <ac:chgData name="Henry" userId="02f5dd7c-8d1c-42af-a438-3c1752a452dc" providerId="ADAL" clId="{B48B2C73-0771-4050-A849-A91320867423}" dt="2020-10-23T10:11:45.768" v="78" actId="22"/>
          <ac:picMkLst>
            <pc:docMk/>
            <pc:sldMk cId="741115214" sldId="261"/>
            <ac:picMk id="203" creationId="{B501C69C-16F5-45E5-8F4F-791214770A84}"/>
          </ac:picMkLst>
        </pc:picChg>
        <pc:picChg chg="add del mod">
          <ac:chgData name="Henry" userId="02f5dd7c-8d1c-42af-a438-3c1752a452dc" providerId="ADAL" clId="{B48B2C73-0771-4050-A849-A91320867423}" dt="2020-10-23T10:11:45.768" v="78" actId="22"/>
          <ac:picMkLst>
            <pc:docMk/>
            <pc:sldMk cId="741115214" sldId="261"/>
            <ac:picMk id="205" creationId="{AF725D2F-BCDA-4517-A132-6935EDF1DBB6}"/>
          </ac:picMkLst>
        </pc:picChg>
        <pc:picChg chg="add del mod">
          <ac:chgData name="Henry" userId="02f5dd7c-8d1c-42af-a438-3c1752a452dc" providerId="ADAL" clId="{B48B2C73-0771-4050-A849-A91320867423}" dt="2020-10-23T10:11:45.768" v="78" actId="22"/>
          <ac:picMkLst>
            <pc:docMk/>
            <pc:sldMk cId="741115214" sldId="261"/>
            <ac:picMk id="207" creationId="{59F03D9E-A496-42EE-8F42-C879CB3D4010}"/>
          </ac:picMkLst>
        </pc:picChg>
        <pc:picChg chg="add del mod">
          <ac:chgData name="Henry" userId="02f5dd7c-8d1c-42af-a438-3c1752a452dc" providerId="ADAL" clId="{B48B2C73-0771-4050-A849-A91320867423}" dt="2020-10-23T10:11:45.768" v="78" actId="22"/>
          <ac:picMkLst>
            <pc:docMk/>
            <pc:sldMk cId="741115214" sldId="261"/>
            <ac:picMk id="209" creationId="{A79DCED5-7406-42B7-8DFD-AD9EDA7C31D4}"/>
          </ac:picMkLst>
        </pc:picChg>
        <pc:picChg chg="add del mod">
          <ac:chgData name="Henry" userId="02f5dd7c-8d1c-42af-a438-3c1752a452dc" providerId="ADAL" clId="{B48B2C73-0771-4050-A849-A91320867423}" dt="2020-10-23T10:11:45.768" v="78" actId="22"/>
          <ac:picMkLst>
            <pc:docMk/>
            <pc:sldMk cId="741115214" sldId="261"/>
            <ac:picMk id="211" creationId="{495A17A8-62A0-4C11-BBEE-348675787C71}"/>
          </ac:picMkLst>
        </pc:picChg>
        <pc:picChg chg="add del mod">
          <ac:chgData name="Henry" userId="02f5dd7c-8d1c-42af-a438-3c1752a452dc" providerId="ADAL" clId="{B48B2C73-0771-4050-A849-A91320867423}" dt="2020-10-23T10:11:45.768" v="78" actId="22"/>
          <ac:picMkLst>
            <pc:docMk/>
            <pc:sldMk cId="741115214" sldId="261"/>
            <ac:picMk id="213" creationId="{D06973AB-EBB1-429D-A202-8ECEB44E03B0}"/>
          </ac:picMkLst>
        </pc:picChg>
        <pc:picChg chg="add del mod">
          <ac:chgData name="Henry" userId="02f5dd7c-8d1c-42af-a438-3c1752a452dc" providerId="ADAL" clId="{B48B2C73-0771-4050-A849-A91320867423}" dt="2020-10-23T10:11:45.768" v="78" actId="22"/>
          <ac:picMkLst>
            <pc:docMk/>
            <pc:sldMk cId="741115214" sldId="261"/>
            <ac:picMk id="215" creationId="{E5A0E292-76D6-4DE7-BC47-E1CE3A283D38}"/>
          </ac:picMkLst>
        </pc:picChg>
        <pc:picChg chg="add del mod">
          <ac:chgData name="Henry" userId="02f5dd7c-8d1c-42af-a438-3c1752a452dc" providerId="ADAL" clId="{B48B2C73-0771-4050-A849-A91320867423}" dt="2020-10-23T10:11:45.768" v="78" actId="22"/>
          <ac:picMkLst>
            <pc:docMk/>
            <pc:sldMk cId="741115214" sldId="261"/>
            <ac:picMk id="217" creationId="{A8A2EEB0-7A76-4F42-993C-22EB49BCBA74}"/>
          </ac:picMkLst>
        </pc:picChg>
        <pc:picChg chg="add del mod">
          <ac:chgData name="Henry" userId="02f5dd7c-8d1c-42af-a438-3c1752a452dc" providerId="ADAL" clId="{B48B2C73-0771-4050-A849-A91320867423}" dt="2020-10-23T10:11:45.768" v="78" actId="22"/>
          <ac:picMkLst>
            <pc:docMk/>
            <pc:sldMk cId="741115214" sldId="261"/>
            <ac:picMk id="219" creationId="{C1314831-F73D-4A3E-833B-6665786BDBB5}"/>
          </ac:picMkLst>
        </pc:picChg>
        <pc:picChg chg="add del mod">
          <ac:chgData name="Henry" userId="02f5dd7c-8d1c-42af-a438-3c1752a452dc" providerId="ADAL" clId="{B48B2C73-0771-4050-A849-A91320867423}" dt="2020-10-23T10:11:45.768" v="78" actId="22"/>
          <ac:picMkLst>
            <pc:docMk/>
            <pc:sldMk cId="741115214" sldId="261"/>
            <ac:picMk id="221" creationId="{742AAF26-DF0A-409C-AF41-597FC401DFAF}"/>
          </ac:picMkLst>
        </pc:picChg>
        <pc:picChg chg="add del mod">
          <ac:chgData name="Henry" userId="02f5dd7c-8d1c-42af-a438-3c1752a452dc" providerId="ADAL" clId="{B48B2C73-0771-4050-A849-A91320867423}" dt="2020-10-23T10:11:45.768" v="78" actId="22"/>
          <ac:picMkLst>
            <pc:docMk/>
            <pc:sldMk cId="741115214" sldId="261"/>
            <ac:picMk id="223" creationId="{2A77706A-F31B-4C1E-8917-11E2A7C21F4F}"/>
          </ac:picMkLst>
        </pc:picChg>
        <pc:picChg chg="add del mod">
          <ac:chgData name="Henry" userId="02f5dd7c-8d1c-42af-a438-3c1752a452dc" providerId="ADAL" clId="{B48B2C73-0771-4050-A849-A91320867423}" dt="2020-10-23T10:11:45.768" v="78" actId="22"/>
          <ac:picMkLst>
            <pc:docMk/>
            <pc:sldMk cId="741115214" sldId="261"/>
            <ac:picMk id="225" creationId="{85006AAC-0011-4D82-BE02-55AB8A5671B8}"/>
          </ac:picMkLst>
        </pc:picChg>
        <pc:picChg chg="add del mod">
          <ac:chgData name="Henry" userId="02f5dd7c-8d1c-42af-a438-3c1752a452dc" providerId="ADAL" clId="{B48B2C73-0771-4050-A849-A91320867423}" dt="2020-10-23T10:11:45.768" v="78" actId="22"/>
          <ac:picMkLst>
            <pc:docMk/>
            <pc:sldMk cId="741115214" sldId="261"/>
            <ac:picMk id="227" creationId="{C36AD51E-B398-4C92-9B68-263B52096B34}"/>
          </ac:picMkLst>
        </pc:picChg>
        <pc:picChg chg="add del mod">
          <ac:chgData name="Henry" userId="02f5dd7c-8d1c-42af-a438-3c1752a452dc" providerId="ADAL" clId="{B48B2C73-0771-4050-A849-A91320867423}" dt="2020-10-23T10:11:45.768" v="78" actId="22"/>
          <ac:picMkLst>
            <pc:docMk/>
            <pc:sldMk cId="741115214" sldId="261"/>
            <ac:picMk id="229" creationId="{23E02C8D-9C33-481E-A72E-859507A7FCB7}"/>
          </ac:picMkLst>
        </pc:picChg>
        <pc:picChg chg="add del mod">
          <ac:chgData name="Henry" userId="02f5dd7c-8d1c-42af-a438-3c1752a452dc" providerId="ADAL" clId="{B48B2C73-0771-4050-A849-A91320867423}" dt="2020-10-23T10:11:45.768" v="78" actId="22"/>
          <ac:picMkLst>
            <pc:docMk/>
            <pc:sldMk cId="741115214" sldId="261"/>
            <ac:picMk id="231" creationId="{07900E31-A197-43BD-9357-A844B3AC683E}"/>
          </ac:picMkLst>
        </pc:picChg>
        <pc:picChg chg="add del mod">
          <ac:chgData name="Henry" userId="02f5dd7c-8d1c-42af-a438-3c1752a452dc" providerId="ADAL" clId="{B48B2C73-0771-4050-A849-A91320867423}" dt="2020-10-23T10:11:45.768" v="78" actId="22"/>
          <ac:picMkLst>
            <pc:docMk/>
            <pc:sldMk cId="741115214" sldId="261"/>
            <ac:picMk id="233" creationId="{5DEC3B1D-CBB2-4D1C-A428-CB38FCA0DADE}"/>
          </ac:picMkLst>
        </pc:picChg>
        <pc:picChg chg="add del mod">
          <ac:chgData name="Henry" userId="02f5dd7c-8d1c-42af-a438-3c1752a452dc" providerId="ADAL" clId="{B48B2C73-0771-4050-A849-A91320867423}" dt="2020-10-23T10:11:45.768" v="78" actId="22"/>
          <ac:picMkLst>
            <pc:docMk/>
            <pc:sldMk cId="741115214" sldId="261"/>
            <ac:picMk id="235" creationId="{FCA8CC52-262A-41D9-8B1A-DC0DC43CC803}"/>
          </ac:picMkLst>
        </pc:picChg>
        <pc:picChg chg="add del mod">
          <ac:chgData name="Henry" userId="02f5dd7c-8d1c-42af-a438-3c1752a452dc" providerId="ADAL" clId="{B48B2C73-0771-4050-A849-A91320867423}" dt="2020-10-23T10:11:45.768" v="78" actId="22"/>
          <ac:picMkLst>
            <pc:docMk/>
            <pc:sldMk cId="741115214" sldId="261"/>
            <ac:picMk id="237" creationId="{F0528201-376A-48EF-BE07-8293356E9ACD}"/>
          </ac:picMkLst>
        </pc:picChg>
        <pc:picChg chg="add del mod">
          <ac:chgData name="Henry" userId="02f5dd7c-8d1c-42af-a438-3c1752a452dc" providerId="ADAL" clId="{B48B2C73-0771-4050-A849-A91320867423}" dt="2020-10-23T10:11:45.768" v="78" actId="22"/>
          <ac:picMkLst>
            <pc:docMk/>
            <pc:sldMk cId="741115214" sldId="261"/>
            <ac:picMk id="239" creationId="{E4415FE0-8614-4333-8844-D4C69C5FE296}"/>
          </ac:picMkLst>
        </pc:picChg>
        <pc:picChg chg="add del mod">
          <ac:chgData name="Henry" userId="02f5dd7c-8d1c-42af-a438-3c1752a452dc" providerId="ADAL" clId="{B48B2C73-0771-4050-A849-A91320867423}" dt="2020-10-23T10:11:45.768" v="78" actId="22"/>
          <ac:picMkLst>
            <pc:docMk/>
            <pc:sldMk cId="741115214" sldId="261"/>
            <ac:picMk id="241" creationId="{79CA72F7-2310-4D41-AA7F-C3BB271D975A}"/>
          </ac:picMkLst>
        </pc:picChg>
        <pc:picChg chg="add del mod">
          <ac:chgData name="Henry" userId="02f5dd7c-8d1c-42af-a438-3c1752a452dc" providerId="ADAL" clId="{B48B2C73-0771-4050-A849-A91320867423}" dt="2020-10-23T10:11:45.768" v="78" actId="22"/>
          <ac:picMkLst>
            <pc:docMk/>
            <pc:sldMk cId="741115214" sldId="261"/>
            <ac:picMk id="243" creationId="{A84BF282-447C-4DFF-83BE-4509BEE1479C}"/>
          </ac:picMkLst>
        </pc:picChg>
        <pc:picChg chg="add del mod">
          <ac:chgData name="Henry" userId="02f5dd7c-8d1c-42af-a438-3c1752a452dc" providerId="ADAL" clId="{B48B2C73-0771-4050-A849-A91320867423}" dt="2020-10-23T10:11:45.768" v="78" actId="22"/>
          <ac:picMkLst>
            <pc:docMk/>
            <pc:sldMk cId="741115214" sldId="261"/>
            <ac:picMk id="245" creationId="{98585D3F-0FBB-4335-AFE1-8EE8759B1DDC}"/>
          </ac:picMkLst>
        </pc:picChg>
        <pc:picChg chg="add del mod">
          <ac:chgData name="Henry" userId="02f5dd7c-8d1c-42af-a438-3c1752a452dc" providerId="ADAL" clId="{B48B2C73-0771-4050-A849-A91320867423}" dt="2020-10-23T10:11:45.768" v="78" actId="22"/>
          <ac:picMkLst>
            <pc:docMk/>
            <pc:sldMk cId="741115214" sldId="261"/>
            <ac:picMk id="247" creationId="{EC6DF70D-3A2F-4707-9F5D-8A2F0959E80B}"/>
          </ac:picMkLst>
        </pc:picChg>
        <pc:picChg chg="add del mod">
          <ac:chgData name="Henry" userId="02f5dd7c-8d1c-42af-a438-3c1752a452dc" providerId="ADAL" clId="{B48B2C73-0771-4050-A849-A91320867423}" dt="2020-10-23T10:11:45.768" v="78" actId="22"/>
          <ac:picMkLst>
            <pc:docMk/>
            <pc:sldMk cId="741115214" sldId="261"/>
            <ac:picMk id="249" creationId="{3ABEF053-82F6-483F-9AB7-DC33CCB2E45B}"/>
          </ac:picMkLst>
        </pc:picChg>
        <pc:picChg chg="add del mod">
          <ac:chgData name="Henry" userId="02f5dd7c-8d1c-42af-a438-3c1752a452dc" providerId="ADAL" clId="{B48B2C73-0771-4050-A849-A91320867423}" dt="2020-10-23T10:11:45.768" v="78" actId="22"/>
          <ac:picMkLst>
            <pc:docMk/>
            <pc:sldMk cId="741115214" sldId="261"/>
            <ac:picMk id="251" creationId="{055F0179-3A70-485F-8BC7-4A3B7B14E27A}"/>
          </ac:picMkLst>
        </pc:picChg>
        <pc:picChg chg="add del mod">
          <ac:chgData name="Henry" userId="02f5dd7c-8d1c-42af-a438-3c1752a452dc" providerId="ADAL" clId="{B48B2C73-0771-4050-A849-A91320867423}" dt="2020-10-23T10:11:45.768" v="78" actId="22"/>
          <ac:picMkLst>
            <pc:docMk/>
            <pc:sldMk cId="741115214" sldId="261"/>
            <ac:picMk id="253" creationId="{1B97F84B-BF3A-4992-A3BA-733492C14F22}"/>
          </ac:picMkLst>
        </pc:picChg>
        <pc:picChg chg="add del mod">
          <ac:chgData name="Henry" userId="02f5dd7c-8d1c-42af-a438-3c1752a452dc" providerId="ADAL" clId="{B48B2C73-0771-4050-A849-A91320867423}" dt="2020-10-23T10:11:45.768" v="78" actId="22"/>
          <ac:picMkLst>
            <pc:docMk/>
            <pc:sldMk cId="741115214" sldId="261"/>
            <ac:picMk id="255" creationId="{B08D244E-BC8A-4FDF-9C9D-677D28766C19}"/>
          </ac:picMkLst>
        </pc:picChg>
        <pc:picChg chg="add del mod">
          <ac:chgData name="Henry" userId="02f5dd7c-8d1c-42af-a438-3c1752a452dc" providerId="ADAL" clId="{B48B2C73-0771-4050-A849-A91320867423}" dt="2020-10-23T10:11:45.768" v="78" actId="22"/>
          <ac:picMkLst>
            <pc:docMk/>
            <pc:sldMk cId="741115214" sldId="261"/>
            <ac:picMk id="257" creationId="{6483CF01-FB3F-46F9-9907-E8A72E07925C}"/>
          </ac:picMkLst>
        </pc:picChg>
        <pc:picChg chg="add del mod">
          <ac:chgData name="Henry" userId="02f5dd7c-8d1c-42af-a438-3c1752a452dc" providerId="ADAL" clId="{B48B2C73-0771-4050-A849-A91320867423}" dt="2020-10-23T10:11:45.768" v="78" actId="22"/>
          <ac:picMkLst>
            <pc:docMk/>
            <pc:sldMk cId="741115214" sldId="261"/>
            <ac:picMk id="259" creationId="{6E168CA9-0324-45AE-87CC-85D4E8203432}"/>
          </ac:picMkLst>
        </pc:picChg>
        <pc:picChg chg="add del mod">
          <ac:chgData name="Henry" userId="02f5dd7c-8d1c-42af-a438-3c1752a452dc" providerId="ADAL" clId="{B48B2C73-0771-4050-A849-A91320867423}" dt="2020-10-23T10:11:45.768" v="78" actId="22"/>
          <ac:picMkLst>
            <pc:docMk/>
            <pc:sldMk cId="741115214" sldId="261"/>
            <ac:picMk id="261" creationId="{4FCAD49D-95E1-4C2E-8575-D4B0D862CC48}"/>
          </ac:picMkLst>
        </pc:picChg>
        <pc:picChg chg="add del mod">
          <ac:chgData name="Henry" userId="02f5dd7c-8d1c-42af-a438-3c1752a452dc" providerId="ADAL" clId="{B48B2C73-0771-4050-A849-A91320867423}" dt="2020-10-23T10:11:45.768" v="78" actId="22"/>
          <ac:picMkLst>
            <pc:docMk/>
            <pc:sldMk cId="741115214" sldId="261"/>
            <ac:picMk id="263" creationId="{DAA5B3BF-A0AB-47DE-B076-444D04410E35}"/>
          </ac:picMkLst>
        </pc:picChg>
        <pc:picChg chg="add del mod">
          <ac:chgData name="Henry" userId="02f5dd7c-8d1c-42af-a438-3c1752a452dc" providerId="ADAL" clId="{B48B2C73-0771-4050-A849-A91320867423}" dt="2020-10-23T10:11:45.768" v="78" actId="22"/>
          <ac:picMkLst>
            <pc:docMk/>
            <pc:sldMk cId="741115214" sldId="261"/>
            <ac:picMk id="265" creationId="{C18EF90B-DF6C-4F1D-95CD-14AF5A1503CD}"/>
          </ac:picMkLst>
        </pc:picChg>
        <pc:picChg chg="add mod">
          <ac:chgData name="Henry" userId="02f5dd7c-8d1c-42af-a438-3c1752a452dc" providerId="ADAL" clId="{B48B2C73-0771-4050-A849-A91320867423}" dt="2020-10-23T10:11:59.015" v="80" actId="1076"/>
          <ac:picMkLst>
            <pc:docMk/>
            <pc:sldMk cId="741115214" sldId="261"/>
            <ac:picMk id="277" creationId="{8A7E775A-DB20-48F7-B912-C100A9296098}"/>
          </ac:picMkLst>
        </pc:picChg>
        <pc:picChg chg="add mod">
          <ac:chgData name="Henry" userId="02f5dd7c-8d1c-42af-a438-3c1752a452dc" providerId="ADAL" clId="{B48B2C73-0771-4050-A849-A91320867423}" dt="2020-10-23T10:11:59.015" v="80" actId="1076"/>
          <ac:picMkLst>
            <pc:docMk/>
            <pc:sldMk cId="741115214" sldId="261"/>
            <ac:picMk id="279" creationId="{99F07A5F-B4FD-4143-80F8-A0B3D962CA4C}"/>
          </ac:picMkLst>
        </pc:picChg>
        <pc:picChg chg="add mod">
          <ac:chgData name="Henry" userId="02f5dd7c-8d1c-42af-a438-3c1752a452dc" providerId="ADAL" clId="{B48B2C73-0771-4050-A849-A91320867423}" dt="2020-10-23T10:11:59.015" v="80" actId="1076"/>
          <ac:picMkLst>
            <pc:docMk/>
            <pc:sldMk cId="741115214" sldId="261"/>
            <ac:picMk id="281" creationId="{19202344-3616-4495-89D5-EC81B590C848}"/>
          </ac:picMkLst>
        </pc:picChg>
        <pc:picChg chg="add mod">
          <ac:chgData name="Henry" userId="02f5dd7c-8d1c-42af-a438-3c1752a452dc" providerId="ADAL" clId="{B48B2C73-0771-4050-A849-A91320867423}" dt="2020-10-23T10:11:59.015" v="80" actId="1076"/>
          <ac:picMkLst>
            <pc:docMk/>
            <pc:sldMk cId="741115214" sldId="261"/>
            <ac:picMk id="283" creationId="{95D1426B-EE7B-48BF-9620-0D24539CFE65}"/>
          </ac:picMkLst>
        </pc:picChg>
        <pc:picChg chg="add mod">
          <ac:chgData name="Henry" userId="02f5dd7c-8d1c-42af-a438-3c1752a452dc" providerId="ADAL" clId="{B48B2C73-0771-4050-A849-A91320867423}" dt="2020-10-23T10:11:59.015" v="80" actId="1076"/>
          <ac:picMkLst>
            <pc:docMk/>
            <pc:sldMk cId="741115214" sldId="261"/>
            <ac:picMk id="285" creationId="{A45632C6-5B9D-42EE-A3FB-880C533CDDC2}"/>
          </ac:picMkLst>
        </pc:picChg>
        <pc:picChg chg="add mod">
          <ac:chgData name="Henry" userId="02f5dd7c-8d1c-42af-a438-3c1752a452dc" providerId="ADAL" clId="{B48B2C73-0771-4050-A849-A91320867423}" dt="2020-10-23T10:11:59.015" v="80" actId="1076"/>
          <ac:picMkLst>
            <pc:docMk/>
            <pc:sldMk cId="741115214" sldId="261"/>
            <ac:picMk id="287" creationId="{9395B58F-2382-40BC-91B0-4C9A7E66B7B1}"/>
          </ac:picMkLst>
        </pc:picChg>
        <pc:picChg chg="add mod">
          <ac:chgData name="Henry" userId="02f5dd7c-8d1c-42af-a438-3c1752a452dc" providerId="ADAL" clId="{B48B2C73-0771-4050-A849-A91320867423}" dt="2020-10-23T10:11:59.015" v="80" actId="1076"/>
          <ac:picMkLst>
            <pc:docMk/>
            <pc:sldMk cId="741115214" sldId="261"/>
            <ac:picMk id="289" creationId="{DD61C2E3-9E5A-4353-8AF0-2F0E4E192CAB}"/>
          </ac:picMkLst>
        </pc:picChg>
        <pc:picChg chg="add mod">
          <ac:chgData name="Henry" userId="02f5dd7c-8d1c-42af-a438-3c1752a452dc" providerId="ADAL" clId="{B48B2C73-0771-4050-A849-A91320867423}" dt="2020-10-23T10:11:59.015" v="80" actId="1076"/>
          <ac:picMkLst>
            <pc:docMk/>
            <pc:sldMk cId="741115214" sldId="261"/>
            <ac:picMk id="291" creationId="{7F3F76F3-823D-4C3C-B1A4-6C57172A8621}"/>
          </ac:picMkLst>
        </pc:picChg>
        <pc:picChg chg="add mod">
          <ac:chgData name="Henry" userId="02f5dd7c-8d1c-42af-a438-3c1752a452dc" providerId="ADAL" clId="{B48B2C73-0771-4050-A849-A91320867423}" dt="2020-10-23T10:11:59.015" v="80" actId="1076"/>
          <ac:picMkLst>
            <pc:docMk/>
            <pc:sldMk cId="741115214" sldId="261"/>
            <ac:picMk id="293" creationId="{BF393B52-E0B3-4A06-B88B-35E6CC55ED0B}"/>
          </ac:picMkLst>
        </pc:picChg>
        <pc:picChg chg="add mod">
          <ac:chgData name="Henry" userId="02f5dd7c-8d1c-42af-a438-3c1752a452dc" providerId="ADAL" clId="{B48B2C73-0771-4050-A849-A91320867423}" dt="2020-10-23T10:11:59.015" v="80" actId="1076"/>
          <ac:picMkLst>
            <pc:docMk/>
            <pc:sldMk cId="741115214" sldId="261"/>
            <ac:picMk id="295" creationId="{1D8945A5-69A8-4CCF-A9D9-D1400E8246E0}"/>
          </ac:picMkLst>
        </pc:picChg>
        <pc:picChg chg="add mod">
          <ac:chgData name="Henry" userId="02f5dd7c-8d1c-42af-a438-3c1752a452dc" providerId="ADAL" clId="{B48B2C73-0771-4050-A849-A91320867423}" dt="2020-10-23T10:11:59.015" v="80" actId="1076"/>
          <ac:picMkLst>
            <pc:docMk/>
            <pc:sldMk cId="741115214" sldId="261"/>
            <ac:picMk id="297" creationId="{685DC5C3-0668-4E05-8464-7195C639F2B6}"/>
          </ac:picMkLst>
        </pc:picChg>
        <pc:picChg chg="add mod">
          <ac:chgData name="Henry" userId="02f5dd7c-8d1c-42af-a438-3c1752a452dc" providerId="ADAL" clId="{B48B2C73-0771-4050-A849-A91320867423}" dt="2020-10-23T10:11:59.015" v="80" actId="1076"/>
          <ac:picMkLst>
            <pc:docMk/>
            <pc:sldMk cId="741115214" sldId="261"/>
            <ac:picMk id="299" creationId="{124037F5-9E61-4228-95E2-BD56EEB6668D}"/>
          </ac:picMkLst>
        </pc:picChg>
        <pc:picChg chg="add mod">
          <ac:chgData name="Henry" userId="02f5dd7c-8d1c-42af-a438-3c1752a452dc" providerId="ADAL" clId="{B48B2C73-0771-4050-A849-A91320867423}" dt="2020-10-23T10:11:59.015" v="80" actId="1076"/>
          <ac:picMkLst>
            <pc:docMk/>
            <pc:sldMk cId="741115214" sldId="261"/>
            <ac:picMk id="301" creationId="{F2513C1F-61AF-4A02-BA1F-3C58E1918DBE}"/>
          </ac:picMkLst>
        </pc:picChg>
        <pc:picChg chg="add mod">
          <ac:chgData name="Henry" userId="02f5dd7c-8d1c-42af-a438-3c1752a452dc" providerId="ADAL" clId="{B48B2C73-0771-4050-A849-A91320867423}" dt="2020-10-23T10:11:59.015" v="80" actId="1076"/>
          <ac:picMkLst>
            <pc:docMk/>
            <pc:sldMk cId="741115214" sldId="261"/>
            <ac:picMk id="303" creationId="{3920125C-E47D-4074-B86C-D0E5F9E62765}"/>
          </ac:picMkLst>
        </pc:picChg>
        <pc:picChg chg="add mod">
          <ac:chgData name="Henry" userId="02f5dd7c-8d1c-42af-a438-3c1752a452dc" providerId="ADAL" clId="{B48B2C73-0771-4050-A849-A91320867423}" dt="2020-10-23T10:11:59.015" v="80" actId="1076"/>
          <ac:picMkLst>
            <pc:docMk/>
            <pc:sldMk cId="741115214" sldId="261"/>
            <ac:picMk id="305" creationId="{B6743EBC-4752-44E9-8A5A-218AA731C40C}"/>
          </ac:picMkLst>
        </pc:picChg>
        <pc:picChg chg="add mod">
          <ac:chgData name="Henry" userId="02f5dd7c-8d1c-42af-a438-3c1752a452dc" providerId="ADAL" clId="{B48B2C73-0771-4050-A849-A91320867423}" dt="2020-10-23T10:11:59.015" v="80" actId="1076"/>
          <ac:picMkLst>
            <pc:docMk/>
            <pc:sldMk cId="741115214" sldId="261"/>
            <ac:picMk id="307" creationId="{B70A0CEB-05E7-4543-9D09-69616B3272F6}"/>
          </ac:picMkLst>
        </pc:picChg>
        <pc:picChg chg="add mod">
          <ac:chgData name="Henry" userId="02f5dd7c-8d1c-42af-a438-3c1752a452dc" providerId="ADAL" clId="{B48B2C73-0771-4050-A849-A91320867423}" dt="2020-10-23T10:11:59.015" v="80" actId="1076"/>
          <ac:picMkLst>
            <pc:docMk/>
            <pc:sldMk cId="741115214" sldId="261"/>
            <ac:picMk id="309" creationId="{07D27BA5-A4F1-45F2-A703-5BC3D3637411}"/>
          </ac:picMkLst>
        </pc:picChg>
        <pc:picChg chg="add mod">
          <ac:chgData name="Henry" userId="02f5dd7c-8d1c-42af-a438-3c1752a452dc" providerId="ADAL" clId="{B48B2C73-0771-4050-A849-A91320867423}" dt="2020-10-23T10:11:59.015" v="80" actId="1076"/>
          <ac:picMkLst>
            <pc:docMk/>
            <pc:sldMk cId="741115214" sldId="261"/>
            <ac:picMk id="311" creationId="{33A2FE64-73CD-4CCE-88EA-A7E48E6B49B1}"/>
          </ac:picMkLst>
        </pc:picChg>
        <pc:picChg chg="add mod">
          <ac:chgData name="Henry" userId="02f5dd7c-8d1c-42af-a438-3c1752a452dc" providerId="ADAL" clId="{B48B2C73-0771-4050-A849-A91320867423}" dt="2020-10-23T10:11:59.015" v="80" actId="1076"/>
          <ac:picMkLst>
            <pc:docMk/>
            <pc:sldMk cId="741115214" sldId="261"/>
            <ac:picMk id="313" creationId="{C74BAFC8-5E8A-4C6A-9DC1-30B25AFD7867}"/>
          </ac:picMkLst>
        </pc:picChg>
        <pc:picChg chg="add mod">
          <ac:chgData name="Henry" userId="02f5dd7c-8d1c-42af-a438-3c1752a452dc" providerId="ADAL" clId="{B48B2C73-0771-4050-A849-A91320867423}" dt="2020-10-23T10:11:59.015" v="80" actId="1076"/>
          <ac:picMkLst>
            <pc:docMk/>
            <pc:sldMk cId="741115214" sldId="261"/>
            <ac:picMk id="315" creationId="{3D519C4C-55E8-4F33-A4DA-0138D12E058B}"/>
          </ac:picMkLst>
        </pc:picChg>
        <pc:picChg chg="add mod">
          <ac:chgData name="Henry" userId="02f5dd7c-8d1c-42af-a438-3c1752a452dc" providerId="ADAL" clId="{B48B2C73-0771-4050-A849-A91320867423}" dt="2020-10-23T10:11:59.015" v="80" actId="1076"/>
          <ac:picMkLst>
            <pc:docMk/>
            <pc:sldMk cId="741115214" sldId="261"/>
            <ac:picMk id="317" creationId="{98DC2315-6C56-4F5C-AC8D-942DB2E4460C}"/>
          </ac:picMkLst>
        </pc:picChg>
        <pc:picChg chg="add mod">
          <ac:chgData name="Henry" userId="02f5dd7c-8d1c-42af-a438-3c1752a452dc" providerId="ADAL" clId="{B48B2C73-0771-4050-A849-A91320867423}" dt="2020-10-23T10:11:59.015" v="80" actId="1076"/>
          <ac:picMkLst>
            <pc:docMk/>
            <pc:sldMk cId="741115214" sldId="261"/>
            <ac:picMk id="319" creationId="{241380AE-0AB4-4D7D-AFB7-56C8246681D0}"/>
          </ac:picMkLst>
        </pc:picChg>
        <pc:picChg chg="add mod">
          <ac:chgData name="Henry" userId="02f5dd7c-8d1c-42af-a438-3c1752a452dc" providerId="ADAL" clId="{B48B2C73-0771-4050-A849-A91320867423}" dt="2020-10-23T10:11:59.015" v="80" actId="1076"/>
          <ac:picMkLst>
            <pc:docMk/>
            <pc:sldMk cId="741115214" sldId="261"/>
            <ac:picMk id="321" creationId="{F9286A33-8663-4E63-AA47-DBEA7D856388}"/>
          </ac:picMkLst>
        </pc:picChg>
        <pc:picChg chg="add mod">
          <ac:chgData name="Henry" userId="02f5dd7c-8d1c-42af-a438-3c1752a452dc" providerId="ADAL" clId="{B48B2C73-0771-4050-A849-A91320867423}" dt="2020-10-23T10:11:59.015" v="80" actId="1076"/>
          <ac:picMkLst>
            <pc:docMk/>
            <pc:sldMk cId="741115214" sldId="261"/>
            <ac:picMk id="323" creationId="{D76CAC4E-7840-45B5-88C7-21990CF47B73}"/>
          </ac:picMkLst>
        </pc:picChg>
        <pc:picChg chg="add mod">
          <ac:chgData name="Henry" userId="02f5dd7c-8d1c-42af-a438-3c1752a452dc" providerId="ADAL" clId="{B48B2C73-0771-4050-A849-A91320867423}" dt="2020-10-23T10:11:59.015" v="80" actId="1076"/>
          <ac:picMkLst>
            <pc:docMk/>
            <pc:sldMk cId="741115214" sldId="261"/>
            <ac:picMk id="325" creationId="{F4324B27-FF55-4D39-8733-A91058DC4DC6}"/>
          </ac:picMkLst>
        </pc:picChg>
        <pc:picChg chg="add mod">
          <ac:chgData name="Henry" userId="02f5dd7c-8d1c-42af-a438-3c1752a452dc" providerId="ADAL" clId="{B48B2C73-0771-4050-A849-A91320867423}" dt="2020-10-23T10:11:59.015" v="80" actId="1076"/>
          <ac:picMkLst>
            <pc:docMk/>
            <pc:sldMk cId="741115214" sldId="261"/>
            <ac:picMk id="327" creationId="{E09D96C0-63F6-4FE0-A5B9-D8C304BE938B}"/>
          </ac:picMkLst>
        </pc:picChg>
        <pc:picChg chg="add mod">
          <ac:chgData name="Henry" userId="02f5dd7c-8d1c-42af-a438-3c1752a452dc" providerId="ADAL" clId="{B48B2C73-0771-4050-A849-A91320867423}" dt="2020-10-23T10:11:59.015" v="80" actId="1076"/>
          <ac:picMkLst>
            <pc:docMk/>
            <pc:sldMk cId="741115214" sldId="261"/>
            <ac:picMk id="329" creationId="{6F2F1760-DF81-47D4-94C4-C90695B68A93}"/>
          </ac:picMkLst>
        </pc:picChg>
        <pc:picChg chg="add mod">
          <ac:chgData name="Henry" userId="02f5dd7c-8d1c-42af-a438-3c1752a452dc" providerId="ADAL" clId="{B48B2C73-0771-4050-A849-A91320867423}" dt="2020-10-23T10:11:59.015" v="80" actId="1076"/>
          <ac:picMkLst>
            <pc:docMk/>
            <pc:sldMk cId="741115214" sldId="261"/>
            <ac:picMk id="331" creationId="{CE5A6CAE-65AE-47F8-8CB7-6E2EF20E4C5C}"/>
          </ac:picMkLst>
        </pc:picChg>
        <pc:picChg chg="add mod">
          <ac:chgData name="Henry" userId="02f5dd7c-8d1c-42af-a438-3c1752a452dc" providerId="ADAL" clId="{B48B2C73-0771-4050-A849-A91320867423}" dt="2020-10-23T10:11:59.015" v="80" actId="1076"/>
          <ac:picMkLst>
            <pc:docMk/>
            <pc:sldMk cId="741115214" sldId="261"/>
            <ac:picMk id="333" creationId="{68E665E1-7EA2-469A-865C-E125ED52A427}"/>
          </ac:picMkLst>
        </pc:picChg>
        <pc:picChg chg="add mod">
          <ac:chgData name="Henry" userId="02f5dd7c-8d1c-42af-a438-3c1752a452dc" providerId="ADAL" clId="{B48B2C73-0771-4050-A849-A91320867423}" dt="2020-10-23T10:11:59.015" v="80" actId="1076"/>
          <ac:picMkLst>
            <pc:docMk/>
            <pc:sldMk cId="741115214" sldId="261"/>
            <ac:picMk id="335" creationId="{8D2794B2-0730-4A77-A7E7-E39B3D8F6D90}"/>
          </ac:picMkLst>
        </pc:picChg>
        <pc:picChg chg="add mod">
          <ac:chgData name="Henry" userId="02f5dd7c-8d1c-42af-a438-3c1752a452dc" providerId="ADAL" clId="{B48B2C73-0771-4050-A849-A91320867423}" dt="2020-10-23T10:11:59.015" v="80" actId="1076"/>
          <ac:picMkLst>
            <pc:docMk/>
            <pc:sldMk cId="741115214" sldId="261"/>
            <ac:picMk id="337" creationId="{E6BDCDD9-C74C-497B-A5AC-31CA111A80EE}"/>
          </ac:picMkLst>
        </pc:picChg>
        <pc:picChg chg="add mod">
          <ac:chgData name="Henry" userId="02f5dd7c-8d1c-42af-a438-3c1752a452dc" providerId="ADAL" clId="{B48B2C73-0771-4050-A849-A91320867423}" dt="2020-10-23T10:11:59.015" v="80" actId="1076"/>
          <ac:picMkLst>
            <pc:docMk/>
            <pc:sldMk cId="741115214" sldId="261"/>
            <ac:picMk id="339" creationId="{33BB9155-ADA0-4042-B52E-E1C3EFC02E8B}"/>
          </ac:picMkLst>
        </pc:picChg>
        <pc:picChg chg="add mod">
          <ac:chgData name="Henry" userId="02f5dd7c-8d1c-42af-a438-3c1752a452dc" providerId="ADAL" clId="{B48B2C73-0771-4050-A849-A91320867423}" dt="2020-10-23T10:11:59.015" v="80" actId="1076"/>
          <ac:picMkLst>
            <pc:docMk/>
            <pc:sldMk cId="741115214" sldId="261"/>
            <ac:picMk id="341" creationId="{04A50A51-4ADA-447E-A48F-566E62E70886}"/>
          </ac:picMkLst>
        </pc:picChg>
        <pc:picChg chg="add mod">
          <ac:chgData name="Henry" userId="02f5dd7c-8d1c-42af-a438-3c1752a452dc" providerId="ADAL" clId="{B48B2C73-0771-4050-A849-A91320867423}" dt="2020-10-23T10:11:59.015" v="80" actId="1076"/>
          <ac:picMkLst>
            <pc:docMk/>
            <pc:sldMk cId="741115214" sldId="261"/>
            <ac:picMk id="343" creationId="{284B3A48-45FC-4975-9D66-3B0AA7D49B07}"/>
          </ac:picMkLst>
        </pc:picChg>
        <pc:picChg chg="add mod">
          <ac:chgData name="Henry" userId="02f5dd7c-8d1c-42af-a438-3c1752a452dc" providerId="ADAL" clId="{B48B2C73-0771-4050-A849-A91320867423}" dt="2020-10-23T10:11:59.015" v="80" actId="1076"/>
          <ac:picMkLst>
            <pc:docMk/>
            <pc:sldMk cId="741115214" sldId="261"/>
            <ac:picMk id="345" creationId="{66C0F1DD-95C3-4044-98AE-2B390565729E}"/>
          </ac:picMkLst>
        </pc:picChg>
        <pc:picChg chg="add mod">
          <ac:chgData name="Henry" userId="02f5dd7c-8d1c-42af-a438-3c1752a452dc" providerId="ADAL" clId="{B48B2C73-0771-4050-A849-A91320867423}" dt="2020-10-23T10:11:59.015" v="80" actId="1076"/>
          <ac:picMkLst>
            <pc:docMk/>
            <pc:sldMk cId="741115214" sldId="261"/>
            <ac:picMk id="347" creationId="{0C67C38F-3F33-49D3-B3AB-8141946BF597}"/>
          </ac:picMkLst>
        </pc:picChg>
        <pc:picChg chg="add mod">
          <ac:chgData name="Henry" userId="02f5dd7c-8d1c-42af-a438-3c1752a452dc" providerId="ADAL" clId="{B48B2C73-0771-4050-A849-A91320867423}" dt="2020-10-23T10:11:59.015" v="80" actId="1076"/>
          <ac:picMkLst>
            <pc:docMk/>
            <pc:sldMk cId="741115214" sldId="261"/>
            <ac:picMk id="349" creationId="{DF3A9959-5F09-4183-95A7-9C43390C9CFD}"/>
          </ac:picMkLst>
        </pc:picChg>
        <pc:picChg chg="add mod">
          <ac:chgData name="Henry" userId="02f5dd7c-8d1c-42af-a438-3c1752a452dc" providerId="ADAL" clId="{B48B2C73-0771-4050-A849-A91320867423}" dt="2020-10-23T10:11:59.015" v="80" actId="1076"/>
          <ac:picMkLst>
            <pc:docMk/>
            <pc:sldMk cId="741115214" sldId="261"/>
            <ac:picMk id="351" creationId="{ED04A8C1-F615-4080-A39C-0359445FCEBF}"/>
          </ac:picMkLst>
        </pc:picChg>
        <pc:picChg chg="add mod">
          <ac:chgData name="Henry" userId="02f5dd7c-8d1c-42af-a438-3c1752a452dc" providerId="ADAL" clId="{B48B2C73-0771-4050-A849-A91320867423}" dt="2020-10-23T10:11:59.015" v="80" actId="1076"/>
          <ac:picMkLst>
            <pc:docMk/>
            <pc:sldMk cId="741115214" sldId="261"/>
            <ac:picMk id="353" creationId="{1BB3E5D0-6D47-4869-A365-405D0F812F8B}"/>
          </ac:picMkLst>
        </pc:picChg>
        <pc:picChg chg="add mod">
          <ac:chgData name="Henry" userId="02f5dd7c-8d1c-42af-a438-3c1752a452dc" providerId="ADAL" clId="{B48B2C73-0771-4050-A849-A91320867423}" dt="2020-10-23T10:11:59.015" v="80" actId="1076"/>
          <ac:picMkLst>
            <pc:docMk/>
            <pc:sldMk cId="741115214" sldId="261"/>
            <ac:picMk id="355" creationId="{8990167D-E852-4919-941E-EEC2F7B0D80E}"/>
          </ac:picMkLst>
        </pc:picChg>
        <pc:picChg chg="add mod">
          <ac:chgData name="Henry" userId="02f5dd7c-8d1c-42af-a438-3c1752a452dc" providerId="ADAL" clId="{B48B2C73-0771-4050-A849-A91320867423}" dt="2020-10-23T10:11:59.015" v="80" actId="1076"/>
          <ac:picMkLst>
            <pc:docMk/>
            <pc:sldMk cId="741115214" sldId="261"/>
            <ac:picMk id="357" creationId="{E0EEAF83-613F-4BED-B21C-D9C7E32ED992}"/>
          </ac:picMkLst>
        </pc:picChg>
        <pc:picChg chg="add mod">
          <ac:chgData name="Henry" userId="02f5dd7c-8d1c-42af-a438-3c1752a452dc" providerId="ADAL" clId="{B48B2C73-0771-4050-A849-A91320867423}" dt="2020-10-23T10:11:59.015" v="80" actId="1076"/>
          <ac:picMkLst>
            <pc:docMk/>
            <pc:sldMk cId="741115214" sldId="261"/>
            <ac:picMk id="359" creationId="{5ABE56D7-116D-44DD-A58F-D6B3AB809FE9}"/>
          </ac:picMkLst>
        </pc:picChg>
        <pc:picChg chg="add mod">
          <ac:chgData name="Henry" userId="02f5dd7c-8d1c-42af-a438-3c1752a452dc" providerId="ADAL" clId="{B48B2C73-0771-4050-A849-A91320867423}" dt="2020-10-23T10:11:59.015" v="80" actId="1076"/>
          <ac:picMkLst>
            <pc:docMk/>
            <pc:sldMk cId="741115214" sldId="261"/>
            <ac:picMk id="361" creationId="{80683F96-E6C7-45B6-8D7A-D3864054CC0B}"/>
          </ac:picMkLst>
        </pc:picChg>
        <pc:picChg chg="add mod">
          <ac:chgData name="Henry" userId="02f5dd7c-8d1c-42af-a438-3c1752a452dc" providerId="ADAL" clId="{B48B2C73-0771-4050-A849-A91320867423}" dt="2020-10-23T10:11:59.015" v="80" actId="1076"/>
          <ac:picMkLst>
            <pc:docMk/>
            <pc:sldMk cId="741115214" sldId="261"/>
            <ac:picMk id="363" creationId="{8F9C0D8A-B3A7-46E8-8ABD-7A6B5905C0A1}"/>
          </ac:picMkLst>
        </pc:picChg>
        <pc:picChg chg="add mod">
          <ac:chgData name="Henry" userId="02f5dd7c-8d1c-42af-a438-3c1752a452dc" providerId="ADAL" clId="{B48B2C73-0771-4050-A849-A91320867423}" dt="2020-10-23T10:11:59.015" v="80" actId="1076"/>
          <ac:picMkLst>
            <pc:docMk/>
            <pc:sldMk cId="741115214" sldId="261"/>
            <ac:picMk id="365" creationId="{85124E2E-9C91-4832-8D2C-F0331E758EEC}"/>
          </ac:picMkLst>
        </pc:picChg>
        <pc:picChg chg="add mod">
          <ac:chgData name="Henry" userId="02f5dd7c-8d1c-42af-a438-3c1752a452dc" providerId="ADAL" clId="{B48B2C73-0771-4050-A849-A91320867423}" dt="2020-10-23T10:11:59.015" v="80" actId="1076"/>
          <ac:picMkLst>
            <pc:docMk/>
            <pc:sldMk cId="741115214" sldId="261"/>
            <ac:picMk id="367" creationId="{904FC6A0-D024-4E7C-9978-E9E85FD548EF}"/>
          </ac:picMkLst>
        </pc:picChg>
        <pc:picChg chg="add mod">
          <ac:chgData name="Henry" userId="02f5dd7c-8d1c-42af-a438-3c1752a452dc" providerId="ADAL" clId="{B48B2C73-0771-4050-A849-A91320867423}" dt="2020-10-23T10:11:59.015" v="80" actId="1076"/>
          <ac:picMkLst>
            <pc:docMk/>
            <pc:sldMk cId="741115214" sldId="261"/>
            <ac:picMk id="369" creationId="{C7B0488F-EB5F-47C6-878A-AE521CF512C6}"/>
          </ac:picMkLst>
        </pc:picChg>
        <pc:picChg chg="add mod">
          <ac:chgData name="Henry" userId="02f5dd7c-8d1c-42af-a438-3c1752a452dc" providerId="ADAL" clId="{B48B2C73-0771-4050-A849-A91320867423}" dt="2020-10-23T10:11:59.015" v="80" actId="1076"/>
          <ac:picMkLst>
            <pc:docMk/>
            <pc:sldMk cId="741115214" sldId="261"/>
            <ac:picMk id="371" creationId="{C1E94168-C8BC-414D-AC66-9FE1C5EE4EA5}"/>
          </ac:picMkLst>
        </pc:picChg>
        <pc:picChg chg="add mod">
          <ac:chgData name="Henry" userId="02f5dd7c-8d1c-42af-a438-3c1752a452dc" providerId="ADAL" clId="{B48B2C73-0771-4050-A849-A91320867423}" dt="2020-10-23T10:11:59.015" v="80" actId="1076"/>
          <ac:picMkLst>
            <pc:docMk/>
            <pc:sldMk cId="741115214" sldId="261"/>
            <ac:picMk id="373" creationId="{4FAB37EC-549E-4560-8504-24B0B63A8A12}"/>
          </ac:picMkLst>
        </pc:picChg>
        <pc:cxnChg chg="add mod">
          <ac:chgData name="Henry" userId="02f5dd7c-8d1c-42af-a438-3c1752a452dc" providerId="ADAL" clId="{B48B2C73-0771-4050-A849-A91320867423}" dt="2020-10-23T10:00:34.679" v="6" actId="1582"/>
          <ac:cxnSpMkLst>
            <pc:docMk/>
            <pc:sldMk cId="741115214" sldId="261"/>
            <ac:cxnSpMk id="6" creationId="{3D47B79E-E390-479B-BE37-6C1CE2D1AB6C}"/>
          </ac:cxnSpMkLst>
        </pc:cxnChg>
        <pc:cxnChg chg="del">
          <ac:chgData name="Henry" userId="02f5dd7c-8d1c-42af-a438-3c1752a452dc" providerId="ADAL" clId="{B48B2C73-0771-4050-A849-A91320867423}" dt="2020-10-23T09:59:57.574" v="4" actId="478"/>
          <ac:cxnSpMkLst>
            <pc:docMk/>
            <pc:sldMk cId="741115214" sldId="261"/>
            <ac:cxnSpMk id="9" creationId="{D3E10F4F-159C-42A7-9805-8A6E2037BBCF}"/>
          </ac:cxnSpMkLst>
        </pc:cxnChg>
        <pc:cxnChg chg="del">
          <ac:chgData name="Henry" userId="02f5dd7c-8d1c-42af-a438-3c1752a452dc" providerId="ADAL" clId="{B48B2C73-0771-4050-A849-A91320867423}" dt="2020-10-23T09:59:57.574" v="4" actId="478"/>
          <ac:cxnSpMkLst>
            <pc:docMk/>
            <pc:sldMk cId="741115214" sldId="261"/>
            <ac:cxnSpMk id="10" creationId="{B38AF609-BD5A-47F8-A6F9-E6FF8083F288}"/>
          </ac:cxnSpMkLst>
        </pc:cxnChg>
        <pc:cxnChg chg="del">
          <ac:chgData name="Henry" userId="02f5dd7c-8d1c-42af-a438-3c1752a452dc" providerId="ADAL" clId="{B48B2C73-0771-4050-A849-A91320867423}" dt="2020-10-23T09:59:57.574" v="4" actId="478"/>
          <ac:cxnSpMkLst>
            <pc:docMk/>
            <pc:sldMk cId="741115214" sldId="261"/>
            <ac:cxnSpMk id="12" creationId="{8A68F1D4-71B6-4D44-A57B-B796E8C736C6}"/>
          </ac:cxnSpMkLst>
        </pc:cxnChg>
        <pc:cxnChg chg="del">
          <ac:chgData name="Henry" userId="02f5dd7c-8d1c-42af-a438-3c1752a452dc" providerId="ADAL" clId="{B48B2C73-0771-4050-A849-A91320867423}" dt="2020-10-23T09:59:57.574" v="4" actId="478"/>
          <ac:cxnSpMkLst>
            <pc:docMk/>
            <pc:sldMk cId="741115214" sldId="261"/>
            <ac:cxnSpMk id="14" creationId="{7E60E6E3-E5EA-4284-9032-684FF7FC7ED4}"/>
          </ac:cxnSpMkLst>
        </pc:cxnChg>
        <pc:cxnChg chg="del">
          <ac:chgData name="Henry" userId="02f5dd7c-8d1c-42af-a438-3c1752a452dc" providerId="ADAL" clId="{B48B2C73-0771-4050-A849-A91320867423}" dt="2020-10-23T09:59:57.574" v="4" actId="478"/>
          <ac:cxnSpMkLst>
            <pc:docMk/>
            <pc:sldMk cId="741115214" sldId="261"/>
            <ac:cxnSpMk id="21" creationId="{753282B9-CB05-40E6-86E4-53C05E0F6DB4}"/>
          </ac:cxnSpMkLst>
        </pc:cxnChg>
        <pc:cxnChg chg="del">
          <ac:chgData name="Henry" userId="02f5dd7c-8d1c-42af-a438-3c1752a452dc" providerId="ADAL" clId="{B48B2C73-0771-4050-A849-A91320867423}" dt="2020-10-23T09:59:57.574" v="4" actId="478"/>
          <ac:cxnSpMkLst>
            <pc:docMk/>
            <pc:sldMk cId="741115214" sldId="261"/>
            <ac:cxnSpMk id="24" creationId="{C305D99E-2855-4902-B7E2-6AEC2A0F9B89}"/>
          </ac:cxnSpMkLst>
        </pc:cxnChg>
        <pc:cxnChg chg="del">
          <ac:chgData name="Henry" userId="02f5dd7c-8d1c-42af-a438-3c1752a452dc" providerId="ADAL" clId="{B48B2C73-0771-4050-A849-A91320867423}" dt="2020-10-23T09:59:57.574" v="4" actId="478"/>
          <ac:cxnSpMkLst>
            <pc:docMk/>
            <pc:sldMk cId="741115214" sldId="261"/>
            <ac:cxnSpMk id="25" creationId="{AB21313A-21BF-4C79-A68D-0CA1BC96AA0E}"/>
          </ac:cxnSpMkLst>
        </pc:cxnChg>
        <pc:cxnChg chg="del">
          <ac:chgData name="Henry" userId="02f5dd7c-8d1c-42af-a438-3c1752a452dc" providerId="ADAL" clId="{B48B2C73-0771-4050-A849-A91320867423}" dt="2020-10-23T09:59:57.574" v="4" actId="478"/>
          <ac:cxnSpMkLst>
            <pc:docMk/>
            <pc:sldMk cId="741115214" sldId="261"/>
            <ac:cxnSpMk id="27" creationId="{47D098EB-E6FC-42C2-BE8E-3B3ECE5AE6A5}"/>
          </ac:cxnSpMkLst>
        </pc:cxnChg>
        <pc:cxnChg chg="del mod">
          <ac:chgData name="Henry" userId="02f5dd7c-8d1c-42af-a438-3c1752a452dc" providerId="ADAL" clId="{B48B2C73-0771-4050-A849-A91320867423}" dt="2020-10-23T09:59:57.574" v="4" actId="478"/>
          <ac:cxnSpMkLst>
            <pc:docMk/>
            <pc:sldMk cId="741115214" sldId="261"/>
            <ac:cxnSpMk id="29" creationId="{2192B3A9-2EB8-410C-9911-7E5E26519711}"/>
          </ac:cxnSpMkLst>
        </pc:cxnChg>
        <pc:cxnChg chg="del">
          <ac:chgData name="Henry" userId="02f5dd7c-8d1c-42af-a438-3c1752a452dc" providerId="ADAL" clId="{B48B2C73-0771-4050-A849-A91320867423}" dt="2020-10-23T09:59:57.574" v="4" actId="478"/>
          <ac:cxnSpMkLst>
            <pc:docMk/>
            <pc:sldMk cId="741115214" sldId="261"/>
            <ac:cxnSpMk id="32" creationId="{8AFE4160-A95E-409D-A8C5-58A9B40428AF}"/>
          </ac:cxnSpMkLst>
        </pc:cxnChg>
        <pc:cxnChg chg="del mod">
          <ac:chgData name="Henry" userId="02f5dd7c-8d1c-42af-a438-3c1752a452dc" providerId="ADAL" clId="{B48B2C73-0771-4050-A849-A91320867423}" dt="2020-10-23T09:59:57.574" v="4" actId="478"/>
          <ac:cxnSpMkLst>
            <pc:docMk/>
            <pc:sldMk cId="741115214" sldId="261"/>
            <ac:cxnSpMk id="36" creationId="{E2BA3731-E5AE-49A4-AF7A-05E65866753B}"/>
          </ac:cxnSpMkLst>
        </pc:cxnChg>
        <pc:cxnChg chg="del">
          <ac:chgData name="Henry" userId="02f5dd7c-8d1c-42af-a438-3c1752a452dc" providerId="ADAL" clId="{B48B2C73-0771-4050-A849-A91320867423}" dt="2020-10-23T09:59:57.574" v="4" actId="478"/>
          <ac:cxnSpMkLst>
            <pc:docMk/>
            <pc:sldMk cId="741115214" sldId="261"/>
            <ac:cxnSpMk id="41" creationId="{83861E83-D07D-47DB-B8BC-70681FCADCB6}"/>
          </ac:cxnSpMkLst>
        </pc:cxnChg>
        <pc:cxnChg chg="del">
          <ac:chgData name="Henry" userId="02f5dd7c-8d1c-42af-a438-3c1752a452dc" providerId="ADAL" clId="{B48B2C73-0771-4050-A849-A91320867423}" dt="2020-10-23T09:59:57.574" v="4" actId="478"/>
          <ac:cxnSpMkLst>
            <pc:docMk/>
            <pc:sldMk cId="741115214" sldId="261"/>
            <ac:cxnSpMk id="52" creationId="{3199472A-6FDC-4C33-AFDF-AE997F2AB17B}"/>
          </ac:cxnSpMkLst>
        </pc:cxnChg>
        <pc:cxnChg chg="del mod">
          <ac:chgData name="Henry" userId="02f5dd7c-8d1c-42af-a438-3c1752a452dc" providerId="ADAL" clId="{B48B2C73-0771-4050-A849-A91320867423}" dt="2020-10-23T09:59:57.574" v="4" actId="478"/>
          <ac:cxnSpMkLst>
            <pc:docMk/>
            <pc:sldMk cId="741115214" sldId="261"/>
            <ac:cxnSpMk id="54" creationId="{8A87FB5A-1C71-4711-ACF8-BC3FDC2D0138}"/>
          </ac:cxnSpMkLst>
        </pc:cxnChg>
      </pc:sldChg>
      <pc:sldChg chg="delSp modSp add mod">
        <pc:chgData name="Henry" userId="02f5dd7c-8d1c-42af-a438-3c1752a452dc" providerId="ADAL" clId="{B48B2C73-0771-4050-A849-A91320867423}" dt="2020-10-23T10:14:53.073" v="189" actId="208"/>
        <pc:sldMkLst>
          <pc:docMk/>
          <pc:sldMk cId="3368307760" sldId="262"/>
        </pc:sldMkLst>
        <pc:spChg chg="mod">
          <ac:chgData name="Henry" userId="02f5dd7c-8d1c-42af-a438-3c1752a452dc" providerId="ADAL" clId="{B48B2C73-0771-4050-A849-A91320867423}" dt="2020-10-23T10:12:10.358" v="85" actId="20577"/>
          <ac:spMkLst>
            <pc:docMk/>
            <pc:sldMk cId="3368307760" sldId="262"/>
            <ac:spMk id="2" creationId="{04D84792-AA9F-4B9D-BB12-87CD7A6C55A9}"/>
          </ac:spMkLst>
        </pc:spChg>
        <pc:spChg chg="mod">
          <ac:chgData name="Henry" userId="02f5dd7c-8d1c-42af-a438-3c1752a452dc" providerId="ADAL" clId="{B48B2C73-0771-4050-A849-A91320867423}" dt="2020-10-23T10:14:44.911" v="188" actId="208"/>
          <ac:spMkLst>
            <pc:docMk/>
            <pc:sldMk cId="3368307760" sldId="262"/>
            <ac:spMk id="171" creationId="{0AFAE0E8-7D3C-4278-B37E-FB074AD5F9E3}"/>
          </ac:spMkLst>
        </pc:spChg>
        <pc:spChg chg="mod">
          <ac:chgData name="Henry" userId="02f5dd7c-8d1c-42af-a438-3c1752a452dc" providerId="ADAL" clId="{B48B2C73-0771-4050-A849-A91320867423}" dt="2020-10-23T10:14:44.911" v="188" actId="208"/>
          <ac:spMkLst>
            <pc:docMk/>
            <pc:sldMk cId="3368307760" sldId="262"/>
            <ac:spMk id="173" creationId="{E5EBAA62-1AF8-4390-90FD-1BB5C866E5D4}"/>
          </ac:spMkLst>
        </pc:spChg>
        <pc:spChg chg="mod">
          <ac:chgData name="Henry" userId="02f5dd7c-8d1c-42af-a438-3c1752a452dc" providerId="ADAL" clId="{B48B2C73-0771-4050-A849-A91320867423}" dt="2020-10-23T10:14:44.911" v="188" actId="208"/>
          <ac:spMkLst>
            <pc:docMk/>
            <pc:sldMk cId="3368307760" sldId="262"/>
            <ac:spMk id="175" creationId="{0580F5CA-09BB-4E70-B0F6-244ECECCCB07}"/>
          </ac:spMkLst>
        </pc:spChg>
        <pc:spChg chg="mod">
          <ac:chgData name="Henry" userId="02f5dd7c-8d1c-42af-a438-3c1752a452dc" providerId="ADAL" clId="{B48B2C73-0771-4050-A849-A91320867423}" dt="2020-10-23T10:14:44.911" v="188" actId="208"/>
          <ac:spMkLst>
            <pc:docMk/>
            <pc:sldMk cId="3368307760" sldId="262"/>
            <ac:spMk id="177" creationId="{1741C73A-3654-435E-8CF3-A872A476C593}"/>
          </ac:spMkLst>
        </pc:spChg>
        <pc:spChg chg="mod">
          <ac:chgData name="Henry" userId="02f5dd7c-8d1c-42af-a438-3c1752a452dc" providerId="ADAL" clId="{B48B2C73-0771-4050-A849-A91320867423}" dt="2020-10-23T10:14:44.911" v="188" actId="208"/>
          <ac:spMkLst>
            <pc:docMk/>
            <pc:sldMk cId="3368307760" sldId="262"/>
            <ac:spMk id="179" creationId="{2739F914-F46C-40B1-9601-A74C68FF8E85}"/>
          </ac:spMkLst>
        </pc:spChg>
        <pc:spChg chg="mod">
          <ac:chgData name="Henry" userId="02f5dd7c-8d1c-42af-a438-3c1752a452dc" providerId="ADAL" clId="{B48B2C73-0771-4050-A849-A91320867423}" dt="2020-10-23T10:14:53.073" v="189" actId="208"/>
          <ac:spMkLst>
            <pc:docMk/>
            <pc:sldMk cId="3368307760" sldId="262"/>
            <ac:spMk id="375" creationId="{C2E6E090-22EF-47A7-A62A-FCAEBD1D7AA8}"/>
          </ac:spMkLst>
        </pc:spChg>
        <pc:spChg chg="mod">
          <ac:chgData name="Henry" userId="02f5dd7c-8d1c-42af-a438-3c1752a452dc" providerId="ADAL" clId="{B48B2C73-0771-4050-A849-A91320867423}" dt="2020-10-23T10:14:53.073" v="189" actId="208"/>
          <ac:spMkLst>
            <pc:docMk/>
            <pc:sldMk cId="3368307760" sldId="262"/>
            <ac:spMk id="377" creationId="{1B6FEFDF-D3C4-462E-B28B-220BF43D919B}"/>
          </ac:spMkLst>
        </pc:spChg>
        <pc:spChg chg="mod">
          <ac:chgData name="Henry" userId="02f5dd7c-8d1c-42af-a438-3c1752a452dc" providerId="ADAL" clId="{B48B2C73-0771-4050-A849-A91320867423}" dt="2020-10-23T10:14:53.073" v="189" actId="208"/>
          <ac:spMkLst>
            <pc:docMk/>
            <pc:sldMk cId="3368307760" sldId="262"/>
            <ac:spMk id="379" creationId="{AE23E1CF-59A7-4275-89E6-D1A9F1EE1187}"/>
          </ac:spMkLst>
        </pc:spChg>
        <pc:spChg chg="mod">
          <ac:chgData name="Henry" userId="02f5dd7c-8d1c-42af-a438-3c1752a452dc" providerId="ADAL" clId="{B48B2C73-0771-4050-A849-A91320867423}" dt="2020-10-23T10:14:53.073" v="189" actId="208"/>
          <ac:spMkLst>
            <pc:docMk/>
            <pc:sldMk cId="3368307760" sldId="262"/>
            <ac:spMk id="381" creationId="{3D51F8B3-71F0-4275-8CBD-D490070EBFEA}"/>
          </ac:spMkLst>
        </pc:spChg>
        <pc:spChg chg="mod">
          <ac:chgData name="Henry" userId="02f5dd7c-8d1c-42af-a438-3c1752a452dc" providerId="ADAL" clId="{B48B2C73-0771-4050-A849-A91320867423}" dt="2020-10-23T10:14:53.073" v="189" actId="208"/>
          <ac:spMkLst>
            <pc:docMk/>
            <pc:sldMk cId="3368307760" sldId="262"/>
            <ac:spMk id="383" creationId="{93C66AB1-9A0A-4B4F-9BBC-E9AA8D7BDCAA}"/>
          </ac:spMkLst>
        </pc:spChg>
        <pc:spChg chg="mod">
          <ac:chgData name="Henry" userId="02f5dd7c-8d1c-42af-a438-3c1752a452dc" providerId="ADAL" clId="{B48B2C73-0771-4050-A849-A91320867423}" dt="2020-10-23T10:14:53.073" v="189" actId="208"/>
          <ac:spMkLst>
            <pc:docMk/>
            <pc:sldMk cId="3368307760" sldId="262"/>
            <ac:spMk id="385" creationId="{73460B0C-0C5C-482B-9E0A-9009EBF2FAFD}"/>
          </ac:spMkLst>
        </pc:spChg>
        <pc:picChg chg="mod">
          <ac:chgData name="Henry" userId="02f5dd7c-8d1c-42af-a438-3c1752a452dc" providerId="ADAL" clId="{B48B2C73-0771-4050-A849-A91320867423}" dt="2020-10-23T10:14:44.911" v="188" actId="208"/>
          <ac:picMkLst>
            <pc:docMk/>
            <pc:sldMk cId="3368307760" sldId="262"/>
            <ac:picMk id="18" creationId="{249A659D-668B-416F-A3BA-7568E5F30404}"/>
          </ac:picMkLst>
        </pc:picChg>
        <pc:picChg chg="del">
          <ac:chgData name="Henry" userId="02f5dd7c-8d1c-42af-a438-3c1752a452dc" providerId="ADAL" clId="{B48B2C73-0771-4050-A849-A91320867423}" dt="2020-10-23T10:14:08.586" v="162" actId="478"/>
          <ac:picMkLst>
            <pc:docMk/>
            <pc:sldMk cId="3368307760" sldId="262"/>
            <ac:picMk id="19" creationId="{E5E13176-C457-4EEB-810F-3C2D5C3AE293}"/>
          </ac:picMkLst>
        </pc:picChg>
        <pc:picChg chg="del">
          <ac:chgData name="Henry" userId="02f5dd7c-8d1c-42af-a438-3c1752a452dc" providerId="ADAL" clId="{B48B2C73-0771-4050-A849-A91320867423}" dt="2020-10-23T10:14:07.459" v="161" actId="478"/>
          <ac:picMkLst>
            <pc:docMk/>
            <pc:sldMk cId="3368307760" sldId="262"/>
            <ac:picMk id="22" creationId="{48CEB834-E69C-46BA-AD8A-D584FB6D8170}"/>
          </ac:picMkLst>
        </pc:picChg>
        <pc:picChg chg="del">
          <ac:chgData name="Henry" userId="02f5dd7c-8d1c-42af-a438-3c1752a452dc" providerId="ADAL" clId="{B48B2C73-0771-4050-A849-A91320867423}" dt="2020-10-23T10:14:07.459" v="161" actId="478"/>
          <ac:picMkLst>
            <pc:docMk/>
            <pc:sldMk cId="3368307760" sldId="262"/>
            <ac:picMk id="23" creationId="{D0830CB5-E8B3-494F-83E7-BF0458A6F026}"/>
          </ac:picMkLst>
        </pc:picChg>
        <pc:picChg chg="del">
          <ac:chgData name="Henry" userId="02f5dd7c-8d1c-42af-a438-3c1752a452dc" providerId="ADAL" clId="{B48B2C73-0771-4050-A849-A91320867423}" dt="2020-10-23T10:14:07.459" v="161" actId="478"/>
          <ac:picMkLst>
            <pc:docMk/>
            <pc:sldMk cId="3368307760" sldId="262"/>
            <ac:picMk id="26" creationId="{2573F9DE-5442-4016-8DEF-CA98DE7264CF}"/>
          </ac:picMkLst>
        </pc:picChg>
        <pc:picChg chg="del">
          <ac:chgData name="Henry" userId="02f5dd7c-8d1c-42af-a438-3c1752a452dc" providerId="ADAL" clId="{B48B2C73-0771-4050-A849-A91320867423}" dt="2020-10-23T10:14:07.459" v="161" actId="478"/>
          <ac:picMkLst>
            <pc:docMk/>
            <pc:sldMk cId="3368307760" sldId="262"/>
            <ac:picMk id="28" creationId="{FA4C09B9-64E1-4C39-983B-2E0EDC493583}"/>
          </ac:picMkLst>
        </pc:picChg>
        <pc:picChg chg="del">
          <ac:chgData name="Henry" userId="02f5dd7c-8d1c-42af-a438-3c1752a452dc" providerId="ADAL" clId="{B48B2C73-0771-4050-A849-A91320867423}" dt="2020-10-23T10:14:07.459" v="161" actId="478"/>
          <ac:picMkLst>
            <pc:docMk/>
            <pc:sldMk cId="3368307760" sldId="262"/>
            <ac:picMk id="34" creationId="{4A7094AD-9B41-4CE9-B053-38D34E3C6C88}"/>
          </ac:picMkLst>
        </pc:picChg>
        <pc:picChg chg="del">
          <ac:chgData name="Henry" userId="02f5dd7c-8d1c-42af-a438-3c1752a452dc" providerId="ADAL" clId="{B48B2C73-0771-4050-A849-A91320867423}" dt="2020-10-23T10:14:09.640" v="163" actId="478"/>
          <ac:picMkLst>
            <pc:docMk/>
            <pc:sldMk cId="3368307760" sldId="262"/>
            <ac:picMk id="38" creationId="{6EA6A940-1A72-460C-84BD-D8F53868EF0A}"/>
          </ac:picMkLst>
        </pc:picChg>
        <pc:picChg chg="del">
          <ac:chgData name="Henry" userId="02f5dd7c-8d1c-42af-a438-3c1752a452dc" providerId="ADAL" clId="{B48B2C73-0771-4050-A849-A91320867423}" dt="2020-10-23T10:14:07.459" v="161" actId="478"/>
          <ac:picMkLst>
            <pc:docMk/>
            <pc:sldMk cId="3368307760" sldId="262"/>
            <ac:picMk id="40" creationId="{8A527433-2B89-4C5C-86A0-A8A74B19F546}"/>
          </ac:picMkLst>
        </pc:picChg>
        <pc:picChg chg="mod">
          <ac:chgData name="Henry" userId="02f5dd7c-8d1c-42af-a438-3c1752a452dc" providerId="ADAL" clId="{B48B2C73-0771-4050-A849-A91320867423}" dt="2020-10-23T10:14:44.911" v="188" actId="208"/>
          <ac:picMkLst>
            <pc:docMk/>
            <pc:sldMk cId="3368307760" sldId="262"/>
            <ac:picMk id="44" creationId="{7C55D108-5EC2-407E-894D-6B2DA1970438}"/>
          </ac:picMkLst>
        </pc:picChg>
        <pc:picChg chg="mod">
          <ac:chgData name="Henry" userId="02f5dd7c-8d1c-42af-a438-3c1752a452dc" providerId="ADAL" clId="{B48B2C73-0771-4050-A849-A91320867423}" dt="2020-10-23T10:14:44.911" v="188" actId="208"/>
          <ac:picMkLst>
            <pc:docMk/>
            <pc:sldMk cId="3368307760" sldId="262"/>
            <ac:picMk id="46" creationId="{50CE4C82-B2A2-48A9-A820-5C3B680E792A}"/>
          </ac:picMkLst>
        </pc:picChg>
        <pc:picChg chg="del">
          <ac:chgData name="Henry" userId="02f5dd7c-8d1c-42af-a438-3c1752a452dc" providerId="ADAL" clId="{B48B2C73-0771-4050-A849-A91320867423}" dt="2020-10-23T10:14:20.964" v="183" actId="478"/>
          <ac:picMkLst>
            <pc:docMk/>
            <pc:sldMk cId="3368307760" sldId="262"/>
            <ac:picMk id="48" creationId="{8C5C89D1-6D1E-4564-B27E-E2D36A6908A5}"/>
          </ac:picMkLst>
        </pc:picChg>
        <pc:picChg chg="mod">
          <ac:chgData name="Henry" userId="02f5dd7c-8d1c-42af-a438-3c1752a452dc" providerId="ADAL" clId="{B48B2C73-0771-4050-A849-A91320867423}" dt="2020-10-23T10:14:44.911" v="188" actId="208"/>
          <ac:picMkLst>
            <pc:docMk/>
            <pc:sldMk cId="3368307760" sldId="262"/>
            <ac:picMk id="50" creationId="{4AFF9C94-25E5-4616-91AA-EE41D299C110}"/>
          </ac:picMkLst>
        </pc:picChg>
        <pc:picChg chg="del">
          <ac:chgData name="Henry" userId="02f5dd7c-8d1c-42af-a438-3c1752a452dc" providerId="ADAL" clId="{B48B2C73-0771-4050-A849-A91320867423}" dt="2020-10-23T10:14:20.964" v="183" actId="478"/>
          <ac:picMkLst>
            <pc:docMk/>
            <pc:sldMk cId="3368307760" sldId="262"/>
            <ac:picMk id="56" creationId="{02257437-D018-4683-81B9-5F9DF8FC22CE}"/>
          </ac:picMkLst>
        </pc:picChg>
        <pc:picChg chg="del">
          <ac:chgData name="Henry" userId="02f5dd7c-8d1c-42af-a438-3c1752a452dc" providerId="ADAL" clId="{B48B2C73-0771-4050-A849-A91320867423}" dt="2020-10-23T10:14:22.744" v="185" actId="478"/>
          <ac:picMkLst>
            <pc:docMk/>
            <pc:sldMk cId="3368307760" sldId="262"/>
            <ac:picMk id="58" creationId="{5B619266-FF7D-44BB-9ABE-AA00409F77E7}"/>
          </ac:picMkLst>
        </pc:picChg>
        <pc:picChg chg="del">
          <ac:chgData name="Henry" userId="02f5dd7c-8d1c-42af-a438-3c1752a452dc" providerId="ADAL" clId="{B48B2C73-0771-4050-A849-A91320867423}" dt="2020-10-23T10:14:21.847" v="184" actId="478"/>
          <ac:picMkLst>
            <pc:docMk/>
            <pc:sldMk cId="3368307760" sldId="262"/>
            <ac:picMk id="60" creationId="{2C5045AB-ABC9-4FCC-8AAD-22C9803B7313}"/>
          </ac:picMkLst>
        </pc:picChg>
        <pc:picChg chg="del">
          <ac:chgData name="Henry" userId="02f5dd7c-8d1c-42af-a438-3c1752a452dc" providerId="ADAL" clId="{B48B2C73-0771-4050-A849-A91320867423}" dt="2020-10-23T10:14:23.926" v="186" actId="478"/>
          <ac:picMkLst>
            <pc:docMk/>
            <pc:sldMk cId="3368307760" sldId="262"/>
            <ac:picMk id="62" creationId="{D065BD14-689D-4B19-B918-EE8DD284316B}"/>
          </ac:picMkLst>
        </pc:picChg>
        <pc:picChg chg="del">
          <ac:chgData name="Henry" userId="02f5dd7c-8d1c-42af-a438-3c1752a452dc" providerId="ADAL" clId="{B48B2C73-0771-4050-A849-A91320867423}" dt="2020-10-23T10:13:51.891" v="157" actId="478"/>
          <ac:picMkLst>
            <pc:docMk/>
            <pc:sldMk cId="3368307760" sldId="262"/>
            <ac:picMk id="64" creationId="{C0C79895-18C8-4F3B-B208-9C8B3BF96E1C}"/>
          </ac:picMkLst>
        </pc:picChg>
        <pc:picChg chg="del">
          <ac:chgData name="Henry" userId="02f5dd7c-8d1c-42af-a438-3c1752a452dc" providerId="ADAL" clId="{B48B2C73-0771-4050-A849-A91320867423}" dt="2020-10-23T10:13:51.054" v="156" actId="478"/>
          <ac:picMkLst>
            <pc:docMk/>
            <pc:sldMk cId="3368307760" sldId="262"/>
            <ac:picMk id="66" creationId="{9323F42B-568C-4905-940F-9412DCDC79D5}"/>
          </ac:picMkLst>
        </pc:picChg>
        <pc:picChg chg="mod">
          <ac:chgData name="Henry" userId="02f5dd7c-8d1c-42af-a438-3c1752a452dc" providerId="ADAL" clId="{B48B2C73-0771-4050-A849-A91320867423}" dt="2020-10-23T10:14:44.911" v="188" actId="208"/>
          <ac:picMkLst>
            <pc:docMk/>
            <pc:sldMk cId="3368307760" sldId="262"/>
            <ac:picMk id="68" creationId="{639BCB15-34A9-4E2D-9A7F-D25E21316E99}"/>
          </ac:picMkLst>
        </pc:picChg>
        <pc:picChg chg="del">
          <ac:chgData name="Henry" userId="02f5dd7c-8d1c-42af-a438-3c1752a452dc" providerId="ADAL" clId="{B48B2C73-0771-4050-A849-A91320867423}" dt="2020-10-23T10:13:41.396" v="150" actId="478"/>
          <ac:picMkLst>
            <pc:docMk/>
            <pc:sldMk cId="3368307760" sldId="262"/>
            <ac:picMk id="70" creationId="{5A68F7E4-1C1C-48BA-B1AE-33F1C385FC98}"/>
          </ac:picMkLst>
        </pc:picChg>
        <pc:picChg chg="mod">
          <ac:chgData name="Henry" userId="02f5dd7c-8d1c-42af-a438-3c1752a452dc" providerId="ADAL" clId="{B48B2C73-0771-4050-A849-A91320867423}" dt="2020-10-23T10:14:44.911" v="188" actId="208"/>
          <ac:picMkLst>
            <pc:docMk/>
            <pc:sldMk cId="3368307760" sldId="262"/>
            <ac:picMk id="72" creationId="{FC2F4437-6E84-4462-907E-00EEAF1AB43A}"/>
          </ac:picMkLst>
        </pc:picChg>
        <pc:picChg chg="del">
          <ac:chgData name="Henry" userId="02f5dd7c-8d1c-42af-a438-3c1752a452dc" providerId="ADAL" clId="{B48B2C73-0771-4050-A849-A91320867423}" dt="2020-10-23T10:13:42.076" v="151" actId="478"/>
          <ac:picMkLst>
            <pc:docMk/>
            <pc:sldMk cId="3368307760" sldId="262"/>
            <ac:picMk id="74" creationId="{2BBA2B18-5A58-4EC0-8CE7-55D25DF65344}"/>
          </ac:picMkLst>
        </pc:picChg>
        <pc:picChg chg="del">
          <ac:chgData name="Henry" userId="02f5dd7c-8d1c-42af-a438-3c1752a452dc" providerId="ADAL" clId="{B48B2C73-0771-4050-A849-A91320867423}" dt="2020-10-23T10:13:42.591" v="152" actId="478"/>
          <ac:picMkLst>
            <pc:docMk/>
            <pc:sldMk cId="3368307760" sldId="262"/>
            <ac:picMk id="76" creationId="{8B7A71F5-5019-4EC6-83B3-9D0AFF8789C7}"/>
          </ac:picMkLst>
        </pc:picChg>
        <pc:picChg chg="del">
          <ac:chgData name="Henry" userId="02f5dd7c-8d1c-42af-a438-3c1752a452dc" providerId="ADAL" clId="{B48B2C73-0771-4050-A849-A91320867423}" dt="2020-10-23T10:13:39.503" v="148" actId="478"/>
          <ac:picMkLst>
            <pc:docMk/>
            <pc:sldMk cId="3368307760" sldId="262"/>
            <ac:picMk id="78" creationId="{03AF1753-8F32-4276-8A7A-7C8C91F6CF61}"/>
          </ac:picMkLst>
        </pc:picChg>
        <pc:picChg chg="del">
          <ac:chgData name="Henry" userId="02f5dd7c-8d1c-42af-a438-3c1752a452dc" providerId="ADAL" clId="{B48B2C73-0771-4050-A849-A91320867423}" dt="2020-10-23T10:13:47.813" v="153" actId="478"/>
          <ac:picMkLst>
            <pc:docMk/>
            <pc:sldMk cId="3368307760" sldId="262"/>
            <ac:picMk id="82" creationId="{901907F8-165A-43D6-AD75-91A7297BB774}"/>
          </ac:picMkLst>
        </pc:picChg>
        <pc:picChg chg="del">
          <ac:chgData name="Henry" userId="02f5dd7c-8d1c-42af-a438-3c1752a452dc" providerId="ADAL" clId="{B48B2C73-0771-4050-A849-A91320867423}" dt="2020-10-23T10:13:23.847" v="141" actId="478"/>
          <ac:picMkLst>
            <pc:docMk/>
            <pc:sldMk cId="3368307760" sldId="262"/>
            <ac:picMk id="84" creationId="{1EDC79D0-E423-47AE-8062-489E6026C30E}"/>
          </ac:picMkLst>
        </pc:picChg>
        <pc:picChg chg="del">
          <ac:chgData name="Henry" userId="02f5dd7c-8d1c-42af-a438-3c1752a452dc" providerId="ADAL" clId="{B48B2C73-0771-4050-A849-A91320867423}" dt="2020-10-23T10:13:40.391" v="149" actId="478"/>
          <ac:picMkLst>
            <pc:docMk/>
            <pc:sldMk cId="3368307760" sldId="262"/>
            <ac:picMk id="86" creationId="{F70FE8AB-46E4-45D3-BF48-7F32683BC7DE}"/>
          </ac:picMkLst>
        </pc:picChg>
        <pc:picChg chg="del">
          <ac:chgData name="Henry" userId="02f5dd7c-8d1c-42af-a438-3c1752a452dc" providerId="ADAL" clId="{B48B2C73-0771-4050-A849-A91320867423}" dt="2020-10-23T10:13:38.399" v="147" actId="478"/>
          <ac:picMkLst>
            <pc:docMk/>
            <pc:sldMk cId="3368307760" sldId="262"/>
            <ac:picMk id="88" creationId="{31916724-A424-43DE-BF7F-392899DE94EE}"/>
          </ac:picMkLst>
        </pc:picChg>
        <pc:picChg chg="del">
          <ac:chgData name="Henry" userId="02f5dd7c-8d1c-42af-a438-3c1752a452dc" providerId="ADAL" clId="{B48B2C73-0771-4050-A849-A91320867423}" dt="2020-10-23T10:13:37.807" v="146" actId="478"/>
          <ac:picMkLst>
            <pc:docMk/>
            <pc:sldMk cId="3368307760" sldId="262"/>
            <ac:picMk id="90" creationId="{F72BF05D-2EA3-4561-A0B7-748E2B443A9B}"/>
          </ac:picMkLst>
        </pc:picChg>
        <pc:picChg chg="del">
          <ac:chgData name="Henry" userId="02f5dd7c-8d1c-42af-a438-3c1752a452dc" providerId="ADAL" clId="{B48B2C73-0771-4050-A849-A91320867423}" dt="2020-10-23T10:13:25.263" v="143" actId="478"/>
          <ac:picMkLst>
            <pc:docMk/>
            <pc:sldMk cId="3368307760" sldId="262"/>
            <ac:picMk id="94" creationId="{7B4B4D1F-3AF2-4577-9DA2-EEB49CF3CAD7}"/>
          </ac:picMkLst>
        </pc:picChg>
        <pc:picChg chg="del">
          <ac:chgData name="Henry" userId="02f5dd7c-8d1c-42af-a438-3c1752a452dc" providerId="ADAL" clId="{B48B2C73-0771-4050-A849-A91320867423}" dt="2020-10-23T10:13:24.571" v="142" actId="478"/>
          <ac:picMkLst>
            <pc:docMk/>
            <pc:sldMk cId="3368307760" sldId="262"/>
            <ac:picMk id="96" creationId="{B0A992A4-F4D9-4AA2-8F1B-B2D64CA03C01}"/>
          </ac:picMkLst>
        </pc:picChg>
        <pc:picChg chg="del">
          <ac:chgData name="Henry" userId="02f5dd7c-8d1c-42af-a438-3c1752a452dc" providerId="ADAL" clId="{B48B2C73-0771-4050-A849-A91320867423}" dt="2020-10-23T10:13:36.713" v="145" actId="478"/>
          <ac:picMkLst>
            <pc:docMk/>
            <pc:sldMk cId="3368307760" sldId="262"/>
            <ac:picMk id="98" creationId="{EE8D2786-2963-44DD-A35D-831AA34504C8}"/>
          </ac:picMkLst>
        </pc:picChg>
        <pc:picChg chg="del">
          <ac:chgData name="Henry" userId="02f5dd7c-8d1c-42af-a438-3c1752a452dc" providerId="ADAL" clId="{B48B2C73-0771-4050-A849-A91320867423}" dt="2020-10-23T10:13:26.103" v="144" actId="478"/>
          <ac:picMkLst>
            <pc:docMk/>
            <pc:sldMk cId="3368307760" sldId="262"/>
            <ac:picMk id="100" creationId="{399DE885-A1C8-4BEC-B95B-932DF4CAA06D}"/>
          </ac:picMkLst>
        </pc:picChg>
        <pc:picChg chg="del">
          <ac:chgData name="Henry" userId="02f5dd7c-8d1c-42af-a438-3c1752a452dc" providerId="ADAL" clId="{B48B2C73-0771-4050-A849-A91320867423}" dt="2020-10-23T10:14:01.764" v="159" actId="478"/>
          <ac:picMkLst>
            <pc:docMk/>
            <pc:sldMk cId="3368307760" sldId="262"/>
            <ac:picMk id="102" creationId="{A8C8DABC-E9B8-4DB0-8BF1-90CA1A30C610}"/>
          </ac:picMkLst>
        </pc:picChg>
        <pc:picChg chg="del">
          <ac:chgData name="Henry" userId="02f5dd7c-8d1c-42af-a438-3c1752a452dc" providerId="ADAL" clId="{B48B2C73-0771-4050-A849-A91320867423}" dt="2020-10-23T10:14:01.764" v="159" actId="478"/>
          <ac:picMkLst>
            <pc:docMk/>
            <pc:sldMk cId="3368307760" sldId="262"/>
            <ac:picMk id="104" creationId="{D58C5B6F-A645-4FEC-A3B4-FD50329A3D8F}"/>
          </ac:picMkLst>
        </pc:picChg>
        <pc:picChg chg="del">
          <ac:chgData name="Henry" userId="02f5dd7c-8d1c-42af-a438-3c1752a452dc" providerId="ADAL" clId="{B48B2C73-0771-4050-A849-A91320867423}" dt="2020-10-23T10:14:01.764" v="159" actId="478"/>
          <ac:picMkLst>
            <pc:docMk/>
            <pc:sldMk cId="3368307760" sldId="262"/>
            <ac:picMk id="106" creationId="{85DD1A7E-93D1-4AFC-955D-BBD0F873EA14}"/>
          </ac:picMkLst>
        </pc:picChg>
        <pc:picChg chg="del">
          <ac:chgData name="Henry" userId="02f5dd7c-8d1c-42af-a438-3c1752a452dc" providerId="ADAL" clId="{B48B2C73-0771-4050-A849-A91320867423}" dt="2020-10-23T10:14:01.764" v="159" actId="478"/>
          <ac:picMkLst>
            <pc:docMk/>
            <pc:sldMk cId="3368307760" sldId="262"/>
            <ac:picMk id="108" creationId="{E3D3CFD1-E054-4960-A61B-67323C17D3FC}"/>
          </ac:picMkLst>
        </pc:picChg>
        <pc:picChg chg="del">
          <ac:chgData name="Henry" userId="02f5dd7c-8d1c-42af-a438-3c1752a452dc" providerId="ADAL" clId="{B48B2C73-0771-4050-A849-A91320867423}" dt="2020-10-23T10:14:01.764" v="159" actId="478"/>
          <ac:picMkLst>
            <pc:docMk/>
            <pc:sldMk cId="3368307760" sldId="262"/>
            <ac:picMk id="110" creationId="{B8ED3A0E-F0F0-4C7C-8432-0B8F5B9014F1}"/>
          </ac:picMkLst>
        </pc:picChg>
        <pc:picChg chg="del">
          <ac:chgData name="Henry" userId="02f5dd7c-8d1c-42af-a438-3c1752a452dc" providerId="ADAL" clId="{B48B2C73-0771-4050-A849-A91320867423}" dt="2020-10-23T10:14:02.546" v="160" actId="478"/>
          <ac:picMkLst>
            <pc:docMk/>
            <pc:sldMk cId="3368307760" sldId="262"/>
            <ac:picMk id="112" creationId="{02B25F0C-000F-46F9-9B9F-A931CE1EF2A2}"/>
          </ac:picMkLst>
        </pc:picChg>
        <pc:picChg chg="del">
          <ac:chgData name="Henry" userId="02f5dd7c-8d1c-42af-a438-3c1752a452dc" providerId="ADAL" clId="{B48B2C73-0771-4050-A849-A91320867423}" dt="2020-10-23T10:14:01.764" v="159" actId="478"/>
          <ac:picMkLst>
            <pc:docMk/>
            <pc:sldMk cId="3368307760" sldId="262"/>
            <ac:picMk id="114" creationId="{8998DC9F-CBD0-4DC8-A901-00DDE08A6559}"/>
          </ac:picMkLst>
        </pc:picChg>
        <pc:picChg chg="del">
          <ac:chgData name="Henry" userId="02f5dd7c-8d1c-42af-a438-3c1752a452dc" providerId="ADAL" clId="{B48B2C73-0771-4050-A849-A91320867423}" dt="2020-10-23T10:13:49.715" v="154" actId="478"/>
          <ac:picMkLst>
            <pc:docMk/>
            <pc:sldMk cId="3368307760" sldId="262"/>
            <ac:picMk id="116" creationId="{B04062DD-E55C-4AF2-8737-1D81EE5EB3E7}"/>
          </ac:picMkLst>
        </pc:picChg>
        <pc:picChg chg="del">
          <ac:chgData name="Henry" userId="02f5dd7c-8d1c-42af-a438-3c1752a452dc" providerId="ADAL" clId="{B48B2C73-0771-4050-A849-A91320867423}" dt="2020-10-23T10:13:50.285" v="155" actId="478"/>
          <ac:picMkLst>
            <pc:docMk/>
            <pc:sldMk cId="3368307760" sldId="262"/>
            <ac:picMk id="118" creationId="{B6EBA3A1-0C94-496C-AF05-A89D6A42F5C3}"/>
          </ac:picMkLst>
        </pc:picChg>
        <pc:picChg chg="del">
          <ac:chgData name="Henry" userId="02f5dd7c-8d1c-42af-a438-3c1752a452dc" providerId="ADAL" clId="{B48B2C73-0771-4050-A849-A91320867423}" dt="2020-10-23T10:13:47.813" v="153" actId="478"/>
          <ac:picMkLst>
            <pc:docMk/>
            <pc:sldMk cId="3368307760" sldId="262"/>
            <ac:picMk id="120" creationId="{0689C584-C192-4A38-8627-130328B4B394}"/>
          </ac:picMkLst>
        </pc:picChg>
        <pc:picChg chg="del">
          <ac:chgData name="Henry" userId="02f5dd7c-8d1c-42af-a438-3c1752a452dc" providerId="ADAL" clId="{B48B2C73-0771-4050-A849-A91320867423}" dt="2020-10-23T10:13:47.813" v="153" actId="478"/>
          <ac:picMkLst>
            <pc:docMk/>
            <pc:sldMk cId="3368307760" sldId="262"/>
            <ac:picMk id="122" creationId="{5DEC76AB-0F8D-49AF-BD9B-0C103048BAAC}"/>
          </ac:picMkLst>
        </pc:picChg>
        <pc:picChg chg="mod">
          <ac:chgData name="Henry" userId="02f5dd7c-8d1c-42af-a438-3c1752a452dc" providerId="ADAL" clId="{B48B2C73-0771-4050-A849-A91320867423}" dt="2020-10-23T10:14:44.911" v="188" actId="208"/>
          <ac:picMkLst>
            <pc:docMk/>
            <pc:sldMk cId="3368307760" sldId="262"/>
            <ac:picMk id="124" creationId="{9FA67E09-481D-4CE8-96F6-62E6EE81E18F}"/>
          </ac:picMkLst>
        </pc:picChg>
        <pc:picChg chg="del">
          <ac:chgData name="Henry" userId="02f5dd7c-8d1c-42af-a438-3c1752a452dc" providerId="ADAL" clId="{B48B2C73-0771-4050-A849-A91320867423}" dt="2020-10-23T10:13:47.813" v="153" actId="478"/>
          <ac:picMkLst>
            <pc:docMk/>
            <pc:sldMk cId="3368307760" sldId="262"/>
            <ac:picMk id="126" creationId="{6632EFC0-EBF5-46F3-84E7-CF10443A13F8}"/>
          </ac:picMkLst>
        </pc:picChg>
        <pc:picChg chg="del">
          <ac:chgData name="Henry" userId="02f5dd7c-8d1c-42af-a438-3c1752a452dc" providerId="ADAL" clId="{B48B2C73-0771-4050-A849-A91320867423}" dt="2020-10-23T10:13:47.813" v="153" actId="478"/>
          <ac:picMkLst>
            <pc:docMk/>
            <pc:sldMk cId="3368307760" sldId="262"/>
            <ac:picMk id="128" creationId="{34A0556D-F4C2-4489-B509-D1175FC99965}"/>
          </ac:picMkLst>
        </pc:picChg>
        <pc:picChg chg="del">
          <ac:chgData name="Henry" userId="02f5dd7c-8d1c-42af-a438-3c1752a452dc" providerId="ADAL" clId="{B48B2C73-0771-4050-A849-A91320867423}" dt="2020-10-23T10:12:34.741" v="96" actId="478"/>
          <ac:picMkLst>
            <pc:docMk/>
            <pc:sldMk cId="3368307760" sldId="262"/>
            <ac:picMk id="132" creationId="{E58EDEAF-85E8-4EA9-BA69-B6DC0B6BA811}"/>
          </ac:picMkLst>
        </pc:picChg>
        <pc:picChg chg="del">
          <ac:chgData name="Henry" userId="02f5dd7c-8d1c-42af-a438-3c1752a452dc" providerId="ADAL" clId="{B48B2C73-0771-4050-A849-A91320867423}" dt="2020-10-23T10:12:33.521" v="94" actId="478"/>
          <ac:picMkLst>
            <pc:docMk/>
            <pc:sldMk cId="3368307760" sldId="262"/>
            <ac:picMk id="134" creationId="{F981147A-905D-4A86-8AD9-4F75576EDD25}"/>
          </ac:picMkLst>
        </pc:picChg>
        <pc:picChg chg="del">
          <ac:chgData name="Henry" userId="02f5dd7c-8d1c-42af-a438-3c1752a452dc" providerId="ADAL" clId="{B48B2C73-0771-4050-A849-A91320867423}" dt="2020-10-23T10:12:38.369" v="100" actId="478"/>
          <ac:picMkLst>
            <pc:docMk/>
            <pc:sldMk cId="3368307760" sldId="262"/>
            <ac:picMk id="136" creationId="{8A8B6E93-A79C-4ECD-BD43-D0D1652C7DFD}"/>
          </ac:picMkLst>
        </pc:picChg>
        <pc:picChg chg="del">
          <ac:chgData name="Henry" userId="02f5dd7c-8d1c-42af-a438-3c1752a452dc" providerId="ADAL" clId="{B48B2C73-0771-4050-A849-A91320867423}" dt="2020-10-23T10:12:34.019" v="95" actId="478"/>
          <ac:picMkLst>
            <pc:docMk/>
            <pc:sldMk cId="3368307760" sldId="262"/>
            <ac:picMk id="138" creationId="{DB6BB21B-1DD2-4ED4-80C4-588078C46A0C}"/>
          </ac:picMkLst>
        </pc:picChg>
        <pc:picChg chg="del">
          <ac:chgData name="Henry" userId="02f5dd7c-8d1c-42af-a438-3c1752a452dc" providerId="ADAL" clId="{B48B2C73-0771-4050-A849-A91320867423}" dt="2020-10-23T10:12:37.337" v="99" actId="478"/>
          <ac:picMkLst>
            <pc:docMk/>
            <pc:sldMk cId="3368307760" sldId="262"/>
            <ac:picMk id="140" creationId="{27FE2444-6E1E-4449-9BBE-5D5C8B86A51F}"/>
          </ac:picMkLst>
        </pc:picChg>
        <pc:picChg chg="del">
          <ac:chgData name="Henry" userId="02f5dd7c-8d1c-42af-a438-3c1752a452dc" providerId="ADAL" clId="{B48B2C73-0771-4050-A849-A91320867423}" dt="2020-10-23T10:12:32.923" v="93" actId="478"/>
          <ac:picMkLst>
            <pc:docMk/>
            <pc:sldMk cId="3368307760" sldId="262"/>
            <ac:picMk id="142" creationId="{FEE957B1-B419-4DA7-B0D1-344FFA40EA8C}"/>
          </ac:picMkLst>
        </pc:picChg>
        <pc:picChg chg="del">
          <ac:chgData name="Henry" userId="02f5dd7c-8d1c-42af-a438-3c1752a452dc" providerId="ADAL" clId="{B48B2C73-0771-4050-A849-A91320867423}" dt="2020-10-23T10:12:35.503" v="97" actId="478"/>
          <ac:picMkLst>
            <pc:docMk/>
            <pc:sldMk cId="3368307760" sldId="262"/>
            <ac:picMk id="146" creationId="{3CB95501-6D99-409D-BAFC-998D88B8DB77}"/>
          </ac:picMkLst>
        </pc:picChg>
        <pc:picChg chg="del">
          <ac:chgData name="Henry" userId="02f5dd7c-8d1c-42af-a438-3c1752a452dc" providerId="ADAL" clId="{B48B2C73-0771-4050-A849-A91320867423}" dt="2020-10-23T10:12:36.218" v="98" actId="478"/>
          <ac:picMkLst>
            <pc:docMk/>
            <pc:sldMk cId="3368307760" sldId="262"/>
            <ac:picMk id="148" creationId="{ECEBF8D1-1320-47CA-ACB6-850C24BA3344}"/>
          </ac:picMkLst>
        </pc:picChg>
        <pc:picChg chg="del">
          <ac:chgData name="Henry" userId="02f5dd7c-8d1c-42af-a438-3c1752a452dc" providerId="ADAL" clId="{B48B2C73-0771-4050-A849-A91320867423}" dt="2020-10-23T10:12:32.361" v="92" actId="478"/>
          <ac:picMkLst>
            <pc:docMk/>
            <pc:sldMk cId="3368307760" sldId="262"/>
            <ac:picMk id="150" creationId="{E82141B6-C289-4049-AFA3-D5DBA8A3AE12}"/>
          </ac:picMkLst>
        </pc:picChg>
        <pc:picChg chg="del">
          <ac:chgData name="Henry" userId="02f5dd7c-8d1c-42af-a438-3c1752a452dc" providerId="ADAL" clId="{B48B2C73-0771-4050-A849-A91320867423}" dt="2020-10-23T10:14:28.976" v="187" actId="478"/>
          <ac:picMkLst>
            <pc:docMk/>
            <pc:sldMk cId="3368307760" sldId="262"/>
            <ac:picMk id="152" creationId="{69161C32-F20F-4405-8CB6-3AEA56CF085C}"/>
          </ac:picMkLst>
        </pc:picChg>
        <pc:picChg chg="del">
          <ac:chgData name="Henry" userId="02f5dd7c-8d1c-42af-a438-3c1752a452dc" providerId="ADAL" clId="{B48B2C73-0771-4050-A849-A91320867423}" dt="2020-10-23T10:12:31.071" v="91" actId="478"/>
          <ac:picMkLst>
            <pc:docMk/>
            <pc:sldMk cId="3368307760" sldId="262"/>
            <ac:picMk id="160" creationId="{840EC643-AC70-4BD5-802C-1A7EB7A19834}"/>
          </ac:picMkLst>
        </pc:picChg>
        <pc:picChg chg="del">
          <ac:chgData name="Henry" userId="02f5dd7c-8d1c-42af-a438-3c1752a452dc" providerId="ADAL" clId="{B48B2C73-0771-4050-A849-A91320867423}" dt="2020-10-23T10:12:30.126" v="90" actId="478"/>
          <ac:picMkLst>
            <pc:docMk/>
            <pc:sldMk cId="3368307760" sldId="262"/>
            <ac:picMk id="162" creationId="{6D66F74F-23AC-49C9-A45C-874AD5F5F6CD}"/>
          </ac:picMkLst>
        </pc:picChg>
        <pc:picChg chg="del">
          <ac:chgData name="Henry" userId="02f5dd7c-8d1c-42af-a438-3c1752a452dc" providerId="ADAL" clId="{B48B2C73-0771-4050-A849-A91320867423}" dt="2020-10-23T10:12:27.863" v="87" actId="478"/>
          <ac:picMkLst>
            <pc:docMk/>
            <pc:sldMk cId="3368307760" sldId="262"/>
            <ac:picMk id="164" creationId="{4A261AC9-841D-4B13-AE7C-FAADCE72DF84}"/>
          </ac:picMkLst>
        </pc:picChg>
        <pc:picChg chg="del">
          <ac:chgData name="Henry" userId="02f5dd7c-8d1c-42af-a438-3c1752a452dc" providerId="ADAL" clId="{B48B2C73-0771-4050-A849-A91320867423}" dt="2020-10-23T10:12:27.025" v="86" actId="478"/>
          <ac:picMkLst>
            <pc:docMk/>
            <pc:sldMk cId="3368307760" sldId="262"/>
            <ac:picMk id="166" creationId="{350E23F3-4A8B-434C-BAC5-04DAEC68BC59}"/>
          </ac:picMkLst>
        </pc:picChg>
        <pc:picChg chg="del">
          <ac:chgData name="Henry" userId="02f5dd7c-8d1c-42af-a438-3c1752a452dc" providerId="ADAL" clId="{B48B2C73-0771-4050-A849-A91320867423}" dt="2020-10-23T10:12:28.682" v="88" actId="478"/>
          <ac:picMkLst>
            <pc:docMk/>
            <pc:sldMk cId="3368307760" sldId="262"/>
            <ac:picMk id="168" creationId="{3501A71C-8A72-4D3F-B3F2-4422E11F7352}"/>
          </ac:picMkLst>
        </pc:picChg>
        <pc:picChg chg="del">
          <ac:chgData name="Henry" userId="02f5dd7c-8d1c-42af-a438-3c1752a452dc" providerId="ADAL" clId="{B48B2C73-0771-4050-A849-A91320867423}" dt="2020-10-23T10:12:29.419" v="89" actId="478"/>
          <ac:picMkLst>
            <pc:docMk/>
            <pc:sldMk cId="3368307760" sldId="262"/>
            <ac:picMk id="170" creationId="{4800CB5E-29CB-4E59-A54E-B97DCF6CDA53}"/>
          </ac:picMkLst>
        </pc:picChg>
        <pc:picChg chg="del">
          <ac:chgData name="Henry" userId="02f5dd7c-8d1c-42af-a438-3c1752a452dc" providerId="ADAL" clId="{B48B2C73-0771-4050-A849-A91320867423}" dt="2020-10-23T10:12:42.125" v="104" actId="478"/>
          <ac:picMkLst>
            <pc:docMk/>
            <pc:sldMk cId="3368307760" sldId="262"/>
            <ac:picMk id="277" creationId="{8A7E775A-DB20-48F7-B912-C100A9296098}"/>
          </ac:picMkLst>
        </pc:picChg>
        <pc:picChg chg="del">
          <ac:chgData name="Henry" userId="02f5dd7c-8d1c-42af-a438-3c1752a452dc" providerId="ADAL" clId="{B48B2C73-0771-4050-A849-A91320867423}" dt="2020-10-23T10:12:42.766" v="105" actId="478"/>
          <ac:picMkLst>
            <pc:docMk/>
            <pc:sldMk cId="3368307760" sldId="262"/>
            <ac:picMk id="279" creationId="{99F07A5F-B4FD-4143-80F8-A0B3D962CA4C}"/>
          </ac:picMkLst>
        </pc:picChg>
        <pc:picChg chg="del">
          <ac:chgData name="Henry" userId="02f5dd7c-8d1c-42af-a438-3c1752a452dc" providerId="ADAL" clId="{B48B2C73-0771-4050-A849-A91320867423}" dt="2020-10-23T10:12:39.769" v="101" actId="478"/>
          <ac:picMkLst>
            <pc:docMk/>
            <pc:sldMk cId="3368307760" sldId="262"/>
            <ac:picMk id="281" creationId="{19202344-3616-4495-89D5-EC81B590C848}"/>
          </ac:picMkLst>
        </pc:picChg>
        <pc:picChg chg="del">
          <ac:chgData name="Henry" userId="02f5dd7c-8d1c-42af-a438-3c1752a452dc" providerId="ADAL" clId="{B48B2C73-0771-4050-A849-A91320867423}" dt="2020-10-23T10:12:43.327" v="106" actId="478"/>
          <ac:picMkLst>
            <pc:docMk/>
            <pc:sldMk cId="3368307760" sldId="262"/>
            <ac:picMk id="283" creationId="{95D1426B-EE7B-48BF-9620-0D24539CFE65}"/>
          </ac:picMkLst>
        </pc:picChg>
        <pc:picChg chg="del">
          <ac:chgData name="Henry" userId="02f5dd7c-8d1c-42af-a438-3c1752a452dc" providerId="ADAL" clId="{B48B2C73-0771-4050-A849-A91320867423}" dt="2020-10-23T10:12:43.893" v="107" actId="478"/>
          <ac:picMkLst>
            <pc:docMk/>
            <pc:sldMk cId="3368307760" sldId="262"/>
            <ac:picMk id="285" creationId="{A45632C6-5B9D-42EE-A3FB-880C533CDDC2}"/>
          </ac:picMkLst>
        </pc:picChg>
        <pc:picChg chg="del">
          <ac:chgData name="Henry" userId="02f5dd7c-8d1c-42af-a438-3c1752a452dc" providerId="ADAL" clId="{B48B2C73-0771-4050-A849-A91320867423}" dt="2020-10-23T10:12:41.493" v="103" actId="478"/>
          <ac:picMkLst>
            <pc:docMk/>
            <pc:sldMk cId="3368307760" sldId="262"/>
            <ac:picMk id="287" creationId="{9395B58F-2382-40BC-91B0-4C9A7E66B7B1}"/>
          </ac:picMkLst>
        </pc:picChg>
        <pc:picChg chg="del">
          <ac:chgData name="Henry" userId="02f5dd7c-8d1c-42af-a438-3c1752a452dc" providerId="ADAL" clId="{B48B2C73-0771-4050-A849-A91320867423}" dt="2020-10-23T10:12:46.221" v="110" actId="478"/>
          <ac:picMkLst>
            <pc:docMk/>
            <pc:sldMk cId="3368307760" sldId="262"/>
            <ac:picMk id="289" creationId="{DD61C2E3-9E5A-4353-8AF0-2F0E4E192CAB}"/>
          </ac:picMkLst>
        </pc:picChg>
        <pc:picChg chg="del">
          <ac:chgData name="Henry" userId="02f5dd7c-8d1c-42af-a438-3c1752a452dc" providerId="ADAL" clId="{B48B2C73-0771-4050-A849-A91320867423}" dt="2020-10-23T10:12:40.803" v="102" actId="478"/>
          <ac:picMkLst>
            <pc:docMk/>
            <pc:sldMk cId="3368307760" sldId="262"/>
            <ac:picMk id="291" creationId="{7F3F76F3-823D-4C3C-B1A4-6C57172A8621}"/>
          </ac:picMkLst>
        </pc:picChg>
        <pc:picChg chg="del">
          <ac:chgData name="Henry" userId="02f5dd7c-8d1c-42af-a438-3c1752a452dc" providerId="ADAL" clId="{B48B2C73-0771-4050-A849-A91320867423}" dt="2020-10-23T10:12:44.504" v="108" actId="478"/>
          <ac:picMkLst>
            <pc:docMk/>
            <pc:sldMk cId="3368307760" sldId="262"/>
            <ac:picMk id="293" creationId="{BF393B52-E0B3-4A06-B88B-35E6CC55ED0B}"/>
          </ac:picMkLst>
        </pc:picChg>
        <pc:picChg chg="del">
          <ac:chgData name="Henry" userId="02f5dd7c-8d1c-42af-a438-3c1752a452dc" providerId="ADAL" clId="{B48B2C73-0771-4050-A849-A91320867423}" dt="2020-10-23T10:12:45.292" v="109" actId="478"/>
          <ac:picMkLst>
            <pc:docMk/>
            <pc:sldMk cId="3368307760" sldId="262"/>
            <ac:picMk id="295" creationId="{1D8945A5-69A8-4CCF-A9D9-D1400E8246E0}"/>
          </ac:picMkLst>
        </pc:picChg>
        <pc:picChg chg="del">
          <ac:chgData name="Henry" userId="02f5dd7c-8d1c-42af-a438-3c1752a452dc" providerId="ADAL" clId="{B48B2C73-0771-4050-A849-A91320867423}" dt="2020-10-23T10:12:59.203" v="122" actId="478"/>
          <ac:picMkLst>
            <pc:docMk/>
            <pc:sldMk cId="3368307760" sldId="262"/>
            <ac:picMk id="297" creationId="{685DC5C3-0668-4E05-8464-7195C639F2B6}"/>
          </ac:picMkLst>
        </pc:picChg>
        <pc:picChg chg="del">
          <ac:chgData name="Henry" userId="02f5dd7c-8d1c-42af-a438-3c1752a452dc" providerId="ADAL" clId="{B48B2C73-0771-4050-A849-A91320867423}" dt="2020-10-23T10:12:55.599" v="117" actId="478"/>
          <ac:picMkLst>
            <pc:docMk/>
            <pc:sldMk cId="3368307760" sldId="262"/>
            <ac:picMk id="299" creationId="{124037F5-9E61-4228-95E2-BD56EEB6668D}"/>
          </ac:picMkLst>
        </pc:picChg>
        <pc:picChg chg="del">
          <ac:chgData name="Henry" userId="02f5dd7c-8d1c-42af-a438-3c1752a452dc" providerId="ADAL" clId="{B48B2C73-0771-4050-A849-A91320867423}" dt="2020-10-23T10:12:48.665" v="111" actId="478"/>
          <ac:picMkLst>
            <pc:docMk/>
            <pc:sldMk cId="3368307760" sldId="262"/>
            <ac:picMk id="301" creationId="{F2513C1F-61AF-4A02-BA1F-3C58E1918DBE}"/>
          </ac:picMkLst>
        </pc:picChg>
        <pc:picChg chg="del">
          <ac:chgData name="Henry" userId="02f5dd7c-8d1c-42af-a438-3c1752a452dc" providerId="ADAL" clId="{B48B2C73-0771-4050-A849-A91320867423}" dt="2020-10-23T10:12:56.221" v="118" actId="478"/>
          <ac:picMkLst>
            <pc:docMk/>
            <pc:sldMk cId="3368307760" sldId="262"/>
            <ac:picMk id="303" creationId="{3920125C-E47D-4074-B86C-D0E5F9E62765}"/>
          </ac:picMkLst>
        </pc:picChg>
        <pc:picChg chg="mod">
          <ac:chgData name="Henry" userId="02f5dd7c-8d1c-42af-a438-3c1752a452dc" providerId="ADAL" clId="{B48B2C73-0771-4050-A849-A91320867423}" dt="2020-10-23T10:14:53.073" v="189" actId="208"/>
          <ac:picMkLst>
            <pc:docMk/>
            <pc:sldMk cId="3368307760" sldId="262"/>
            <ac:picMk id="305" creationId="{B6743EBC-4752-44E9-8A5A-218AA731C40C}"/>
          </ac:picMkLst>
        </pc:picChg>
        <pc:picChg chg="del">
          <ac:chgData name="Henry" userId="02f5dd7c-8d1c-42af-a438-3c1752a452dc" providerId="ADAL" clId="{B48B2C73-0771-4050-A849-A91320867423}" dt="2020-10-23T10:12:56.914" v="119" actId="478"/>
          <ac:picMkLst>
            <pc:docMk/>
            <pc:sldMk cId="3368307760" sldId="262"/>
            <ac:picMk id="307" creationId="{B70A0CEB-05E7-4543-9D09-69616B3272F6}"/>
          </ac:picMkLst>
        </pc:picChg>
        <pc:picChg chg="del">
          <ac:chgData name="Henry" userId="02f5dd7c-8d1c-42af-a438-3c1752a452dc" providerId="ADAL" clId="{B48B2C73-0771-4050-A849-A91320867423}" dt="2020-10-23T10:12:57.592" v="120" actId="478"/>
          <ac:picMkLst>
            <pc:docMk/>
            <pc:sldMk cId="3368307760" sldId="262"/>
            <ac:picMk id="309" creationId="{07D27BA5-A4F1-45F2-A703-5BC3D3637411}"/>
          </ac:picMkLst>
        </pc:picChg>
        <pc:picChg chg="mod">
          <ac:chgData name="Henry" userId="02f5dd7c-8d1c-42af-a438-3c1752a452dc" providerId="ADAL" clId="{B48B2C73-0771-4050-A849-A91320867423}" dt="2020-10-23T10:14:53.073" v="189" actId="208"/>
          <ac:picMkLst>
            <pc:docMk/>
            <pc:sldMk cId="3368307760" sldId="262"/>
            <ac:picMk id="311" creationId="{33A2FE64-73CD-4CCE-88EA-A7E48E6B49B1}"/>
          </ac:picMkLst>
        </pc:picChg>
        <pc:picChg chg="del">
          <ac:chgData name="Henry" userId="02f5dd7c-8d1c-42af-a438-3c1752a452dc" providerId="ADAL" clId="{B48B2C73-0771-4050-A849-A91320867423}" dt="2020-10-23T10:13:00.445" v="123" actId="478"/>
          <ac:picMkLst>
            <pc:docMk/>
            <pc:sldMk cId="3368307760" sldId="262"/>
            <ac:picMk id="313" creationId="{C74BAFC8-5E8A-4C6A-9DC1-30B25AFD7867}"/>
          </ac:picMkLst>
        </pc:picChg>
        <pc:picChg chg="del">
          <ac:chgData name="Henry" userId="02f5dd7c-8d1c-42af-a438-3c1752a452dc" providerId="ADAL" clId="{B48B2C73-0771-4050-A849-A91320867423}" dt="2020-10-23T10:12:58.344" v="121" actId="478"/>
          <ac:picMkLst>
            <pc:docMk/>
            <pc:sldMk cId="3368307760" sldId="262"/>
            <ac:picMk id="315" creationId="{3D519C4C-55E8-4F33-A4DA-0138D12E058B}"/>
          </ac:picMkLst>
        </pc:picChg>
        <pc:picChg chg="del">
          <ac:chgData name="Henry" userId="02f5dd7c-8d1c-42af-a438-3c1752a452dc" providerId="ADAL" clId="{B48B2C73-0771-4050-A849-A91320867423}" dt="2020-10-23T10:13:00.997" v="124" actId="478"/>
          <ac:picMkLst>
            <pc:docMk/>
            <pc:sldMk cId="3368307760" sldId="262"/>
            <ac:picMk id="317" creationId="{98DC2315-6C56-4F5C-AC8D-942DB2E4460C}"/>
          </ac:picMkLst>
        </pc:picChg>
        <pc:picChg chg="del">
          <ac:chgData name="Henry" userId="02f5dd7c-8d1c-42af-a438-3c1752a452dc" providerId="ADAL" clId="{B48B2C73-0771-4050-A849-A91320867423}" dt="2020-10-23T10:13:02.745" v="126" actId="478"/>
          <ac:picMkLst>
            <pc:docMk/>
            <pc:sldMk cId="3368307760" sldId="262"/>
            <ac:picMk id="319" creationId="{241380AE-0AB4-4D7D-AFB7-56C8246681D0}"/>
          </ac:picMkLst>
        </pc:picChg>
        <pc:picChg chg="mod">
          <ac:chgData name="Henry" userId="02f5dd7c-8d1c-42af-a438-3c1752a452dc" providerId="ADAL" clId="{B48B2C73-0771-4050-A849-A91320867423}" dt="2020-10-23T10:14:53.073" v="189" actId="208"/>
          <ac:picMkLst>
            <pc:docMk/>
            <pc:sldMk cId="3368307760" sldId="262"/>
            <ac:picMk id="321" creationId="{F9286A33-8663-4E63-AA47-DBEA7D856388}"/>
          </ac:picMkLst>
        </pc:picChg>
        <pc:picChg chg="del">
          <ac:chgData name="Henry" userId="02f5dd7c-8d1c-42af-a438-3c1752a452dc" providerId="ADAL" clId="{B48B2C73-0771-4050-A849-A91320867423}" dt="2020-10-23T10:13:01.735" v="125" actId="478"/>
          <ac:picMkLst>
            <pc:docMk/>
            <pc:sldMk cId="3368307760" sldId="262"/>
            <ac:picMk id="323" creationId="{D76CAC4E-7840-45B5-88C7-21990CF47B73}"/>
          </ac:picMkLst>
        </pc:picChg>
        <pc:picChg chg="del">
          <ac:chgData name="Henry" userId="02f5dd7c-8d1c-42af-a438-3c1752a452dc" providerId="ADAL" clId="{B48B2C73-0771-4050-A849-A91320867423}" dt="2020-10-23T10:13:17.390" v="134" actId="478"/>
          <ac:picMkLst>
            <pc:docMk/>
            <pc:sldMk cId="3368307760" sldId="262"/>
            <ac:picMk id="325" creationId="{F4324B27-FF55-4D39-8733-A91058DC4DC6}"/>
          </ac:picMkLst>
        </pc:picChg>
        <pc:picChg chg="del">
          <ac:chgData name="Henry" userId="02f5dd7c-8d1c-42af-a438-3c1752a452dc" providerId="ADAL" clId="{B48B2C73-0771-4050-A849-A91320867423}" dt="2020-10-23T10:13:16.847" v="133" actId="478"/>
          <ac:picMkLst>
            <pc:docMk/>
            <pc:sldMk cId="3368307760" sldId="262"/>
            <ac:picMk id="327" creationId="{E09D96C0-63F6-4FE0-A5B9-D8C304BE938B}"/>
          </ac:picMkLst>
        </pc:picChg>
        <pc:picChg chg="del">
          <ac:chgData name="Henry" userId="02f5dd7c-8d1c-42af-a438-3c1752a452dc" providerId="ADAL" clId="{B48B2C73-0771-4050-A849-A91320867423}" dt="2020-10-23T10:13:11.141" v="128" actId="478"/>
          <ac:picMkLst>
            <pc:docMk/>
            <pc:sldMk cId="3368307760" sldId="262"/>
            <ac:picMk id="329" creationId="{6F2F1760-DF81-47D4-94C4-C90695B68A93}"/>
          </ac:picMkLst>
        </pc:picChg>
        <pc:picChg chg="mod">
          <ac:chgData name="Henry" userId="02f5dd7c-8d1c-42af-a438-3c1752a452dc" providerId="ADAL" clId="{B48B2C73-0771-4050-A849-A91320867423}" dt="2020-10-23T10:14:53.073" v="189" actId="208"/>
          <ac:picMkLst>
            <pc:docMk/>
            <pc:sldMk cId="3368307760" sldId="262"/>
            <ac:picMk id="331" creationId="{CE5A6CAE-65AE-47F8-8CB7-6E2EF20E4C5C}"/>
          </ac:picMkLst>
        </pc:picChg>
        <pc:picChg chg="del">
          <ac:chgData name="Henry" userId="02f5dd7c-8d1c-42af-a438-3c1752a452dc" providerId="ADAL" clId="{B48B2C73-0771-4050-A849-A91320867423}" dt="2020-10-23T10:13:18.144" v="135" actId="478"/>
          <ac:picMkLst>
            <pc:docMk/>
            <pc:sldMk cId="3368307760" sldId="262"/>
            <ac:picMk id="333" creationId="{68E665E1-7EA2-469A-865C-E125ED52A427}"/>
          </ac:picMkLst>
        </pc:picChg>
        <pc:picChg chg="del">
          <ac:chgData name="Henry" userId="02f5dd7c-8d1c-42af-a438-3c1752a452dc" providerId="ADAL" clId="{B48B2C73-0771-4050-A849-A91320867423}" dt="2020-10-23T10:13:21.010" v="139" actId="478"/>
          <ac:picMkLst>
            <pc:docMk/>
            <pc:sldMk cId="3368307760" sldId="262"/>
            <ac:picMk id="335" creationId="{8D2794B2-0730-4A77-A7E7-E39B3D8F6D90}"/>
          </ac:picMkLst>
        </pc:picChg>
        <pc:picChg chg="del">
          <ac:chgData name="Henry" userId="02f5dd7c-8d1c-42af-a438-3c1752a452dc" providerId="ADAL" clId="{B48B2C73-0771-4050-A849-A91320867423}" dt="2020-10-23T10:13:21.831" v="140" actId="478"/>
          <ac:picMkLst>
            <pc:docMk/>
            <pc:sldMk cId="3368307760" sldId="262"/>
            <ac:picMk id="337" creationId="{E6BDCDD9-C74C-497B-A5AC-31CA111A80EE}"/>
          </ac:picMkLst>
        </pc:picChg>
        <pc:picChg chg="del">
          <ac:chgData name="Henry" userId="02f5dd7c-8d1c-42af-a438-3c1752a452dc" providerId="ADAL" clId="{B48B2C73-0771-4050-A849-A91320867423}" dt="2020-10-23T10:13:19.711" v="137" actId="478"/>
          <ac:picMkLst>
            <pc:docMk/>
            <pc:sldMk cId="3368307760" sldId="262"/>
            <ac:picMk id="339" creationId="{33BB9155-ADA0-4042-B52E-E1C3EFC02E8B}"/>
          </ac:picMkLst>
        </pc:picChg>
        <pc:picChg chg="del">
          <ac:chgData name="Henry" userId="02f5dd7c-8d1c-42af-a438-3c1752a452dc" providerId="ADAL" clId="{B48B2C73-0771-4050-A849-A91320867423}" dt="2020-10-23T10:13:19.015" v="136" actId="478"/>
          <ac:picMkLst>
            <pc:docMk/>
            <pc:sldMk cId="3368307760" sldId="262"/>
            <ac:picMk id="341" creationId="{04A50A51-4ADA-447E-A48F-566E62E70886}"/>
          </ac:picMkLst>
        </pc:picChg>
        <pc:picChg chg="del">
          <ac:chgData name="Henry" userId="02f5dd7c-8d1c-42af-a438-3c1752a452dc" providerId="ADAL" clId="{B48B2C73-0771-4050-A849-A91320867423}" dt="2020-10-23T10:13:20.301" v="138" actId="478"/>
          <ac:picMkLst>
            <pc:docMk/>
            <pc:sldMk cId="3368307760" sldId="262"/>
            <ac:picMk id="343" creationId="{284B3A48-45FC-4975-9D66-3B0AA7D49B07}"/>
          </ac:picMkLst>
        </pc:picChg>
        <pc:picChg chg="mod">
          <ac:chgData name="Henry" userId="02f5dd7c-8d1c-42af-a438-3c1752a452dc" providerId="ADAL" clId="{B48B2C73-0771-4050-A849-A91320867423}" dt="2020-10-23T10:14:53.073" v="189" actId="208"/>
          <ac:picMkLst>
            <pc:docMk/>
            <pc:sldMk cId="3368307760" sldId="262"/>
            <ac:picMk id="345" creationId="{66C0F1DD-95C3-4044-98AE-2B390565729E}"/>
          </ac:picMkLst>
        </pc:picChg>
        <pc:picChg chg="mod">
          <ac:chgData name="Henry" userId="02f5dd7c-8d1c-42af-a438-3c1752a452dc" providerId="ADAL" clId="{B48B2C73-0771-4050-A849-A91320867423}" dt="2020-10-23T10:14:53.073" v="189" actId="208"/>
          <ac:picMkLst>
            <pc:docMk/>
            <pc:sldMk cId="3368307760" sldId="262"/>
            <ac:picMk id="347" creationId="{0C67C38F-3F33-49D3-B3AB-8141946BF597}"/>
          </ac:picMkLst>
        </pc:picChg>
        <pc:picChg chg="del">
          <ac:chgData name="Henry" userId="02f5dd7c-8d1c-42af-a438-3c1752a452dc" providerId="ADAL" clId="{B48B2C73-0771-4050-A849-A91320867423}" dt="2020-10-23T10:12:54.005" v="116" actId="478"/>
          <ac:picMkLst>
            <pc:docMk/>
            <pc:sldMk cId="3368307760" sldId="262"/>
            <ac:picMk id="349" creationId="{DF3A9959-5F09-4183-95A7-9C43390C9CFD}"/>
          </ac:picMkLst>
        </pc:picChg>
        <pc:picChg chg="del">
          <ac:chgData name="Henry" userId="02f5dd7c-8d1c-42af-a438-3c1752a452dc" providerId="ADAL" clId="{B48B2C73-0771-4050-A849-A91320867423}" dt="2020-10-23T10:12:51.520" v="112" actId="478"/>
          <ac:picMkLst>
            <pc:docMk/>
            <pc:sldMk cId="3368307760" sldId="262"/>
            <ac:picMk id="351" creationId="{ED04A8C1-F615-4080-A39C-0359445FCEBF}"/>
          </ac:picMkLst>
        </pc:picChg>
        <pc:picChg chg="del">
          <ac:chgData name="Henry" userId="02f5dd7c-8d1c-42af-a438-3c1752a452dc" providerId="ADAL" clId="{B48B2C73-0771-4050-A849-A91320867423}" dt="2020-10-23T10:12:52.141" v="113" actId="478"/>
          <ac:picMkLst>
            <pc:docMk/>
            <pc:sldMk cId="3368307760" sldId="262"/>
            <ac:picMk id="353" creationId="{1BB3E5D0-6D47-4869-A365-405D0F812F8B}"/>
          </ac:picMkLst>
        </pc:picChg>
        <pc:picChg chg="del">
          <ac:chgData name="Henry" userId="02f5dd7c-8d1c-42af-a438-3c1752a452dc" providerId="ADAL" clId="{B48B2C73-0771-4050-A849-A91320867423}" dt="2020-10-23T10:12:53.365" v="115" actId="478"/>
          <ac:picMkLst>
            <pc:docMk/>
            <pc:sldMk cId="3368307760" sldId="262"/>
            <ac:picMk id="355" creationId="{8990167D-E852-4919-941E-EEC2F7B0D80E}"/>
          </ac:picMkLst>
        </pc:picChg>
        <pc:picChg chg="mod">
          <ac:chgData name="Henry" userId="02f5dd7c-8d1c-42af-a438-3c1752a452dc" providerId="ADAL" clId="{B48B2C73-0771-4050-A849-A91320867423}" dt="2020-10-23T10:14:53.073" v="189" actId="208"/>
          <ac:picMkLst>
            <pc:docMk/>
            <pc:sldMk cId="3368307760" sldId="262"/>
            <ac:picMk id="357" creationId="{E0EEAF83-613F-4BED-B21C-D9C7E32ED992}"/>
          </ac:picMkLst>
        </pc:picChg>
        <pc:picChg chg="del">
          <ac:chgData name="Henry" userId="02f5dd7c-8d1c-42af-a438-3c1752a452dc" providerId="ADAL" clId="{B48B2C73-0771-4050-A849-A91320867423}" dt="2020-10-23T10:12:52.729" v="114" actId="478"/>
          <ac:picMkLst>
            <pc:docMk/>
            <pc:sldMk cId="3368307760" sldId="262"/>
            <ac:picMk id="359" creationId="{5ABE56D7-116D-44DD-A58F-D6B3AB809FE9}"/>
          </ac:picMkLst>
        </pc:picChg>
        <pc:picChg chg="mod">
          <ac:chgData name="Henry" userId="02f5dd7c-8d1c-42af-a438-3c1752a452dc" providerId="ADAL" clId="{B48B2C73-0771-4050-A849-A91320867423}" dt="2020-10-23T10:14:53.073" v="189" actId="208"/>
          <ac:picMkLst>
            <pc:docMk/>
            <pc:sldMk cId="3368307760" sldId="262"/>
            <ac:picMk id="361" creationId="{80683F96-E6C7-45B6-8D7A-D3864054CC0B}"/>
          </ac:picMkLst>
        </pc:picChg>
        <pc:picChg chg="del">
          <ac:chgData name="Henry" userId="02f5dd7c-8d1c-42af-a438-3c1752a452dc" providerId="ADAL" clId="{B48B2C73-0771-4050-A849-A91320867423}" dt="2020-10-23T10:13:05.476" v="127" actId="478"/>
          <ac:picMkLst>
            <pc:docMk/>
            <pc:sldMk cId="3368307760" sldId="262"/>
            <ac:picMk id="363" creationId="{8F9C0D8A-B3A7-46E8-8ABD-7A6B5905C0A1}"/>
          </ac:picMkLst>
        </pc:picChg>
        <pc:picChg chg="del">
          <ac:chgData name="Henry" userId="02f5dd7c-8d1c-42af-a438-3c1752a452dc" providerId="ADAL" clId="{B48B2C73-0771-4050-A849-A91320867423}" dt="2020-10-23T10:13:13.153" v="130" actId="478"/>
          <ac:picMkLst>
            <pc:docMk/>
            <pc:sldMk cId="3368307760" sldId="262"/>
            <ac:picMk id="365" creationId="{85124E2E-9C91-4832-8D2C-F0331E758EEC}"/>
          </ac:picMkLst>
        </pc:picChg>
        <pc:picChg chg="del">
          <ac:chgData name="Henry" userId="02f5dd7c-8d1c-42af-a438-3c1752a452dc" providerId="ADAL" clId="{B48B2C73-0771-4050-A849-A91320867423}" dt="2020-10-23T10:13:11.860" v="129" actId="478"/>
          <ac:picMkLst>
            <pc:docMk/>
            <pc:sldMk cId="3368307760" sldId="262"/>
            <ac:picMk id="367" creationId="{904FC6A0-D024-4E7C-9978-E9E85FD548EF}"/>
          </ac:picMkLst>
        </pc:picChg>
        <pc:picChg chg="del">
          <ac:chgData name="Henry" userId="02f5dd7c-8d1c-42af-a438-3c1752a452dc" providerId="ADAL" clId="{B48B2C73-0771-4050-A849-A91320867423}" dt="2020-10-23T10:13:15.371" v="132" actId="478"/>
          <ac:picMkLst>
            <pc:docMk/>
            <pc:sldMk cId="3368307760" sldId="262"/>
            <ac:picMk id="369" creationId="{C7B0488F-EB5F-47C6-878A-AE521CF512C6}"/>
          </ac:picMkLst>
        </pc:picChg>
        <pc:picChg chg="del">
          <ac:chgData name="Henry" userId="02f5dd7c-8d1c-42af-a438-3c1752a452dc" providerId="ADAL" clId="{B48B2C73-0771-4050-A849-A91320867423}" dt="2020-10-23T10:13:13.719" v="131" actId="478"/>
          <ac:picMkLst>
            <pc:docMk/>
            <pc:sldMk cId="3368307760" sldId="262"/>
            <ac:picMk id="371" creationId="{C1E94168-C8BC-414D-AC66-9FE1C5EE4EA5}"/>
          </ac:picMkLst>
        </pc:picChg>
        <pc:picChg chg="mod">
          <ac:chgData name="Henry" userId="02f5dd7c-8d1c-42af-a438-3c1752a452dc" providerId="ADAL" clId="{B48B2C73-0771-4050-A849-A91320867423}" dt="2020-10-23T10:14:53.073" v="189" actId="208"/>
          <ac:picMkLst>
            <pc:docMk/>
            <pc:sldMk cId="3368307760" sldId="262"/>
            <ac:picMk id="373" creationId="{4FAB37EC-549E-4560-8504-24B0B63A8A12}"/>
          </ac:picMkLst>
        </pc:picChg>
      </pc:sldChg>
      <pc:sldChg chg="addSp delSp modSp add mod">
        <pc:chgData name="Henry" userId="02f5dd7c-8d1c-42af-a438-3c1752a452dc" providerId="ADAL" clId="{B48B2C73-0771-4050-A849-A91320867423}" dt="2020-10-23T11:06:59.843" v="816" actId="20577"/>
        <pc:sldMkLst>
          <pc:docMk/>
          <pc:sldMk cId="1527490394" sldId="263"/>
        </pc:sldMkLst>
        <pc:spChg chg="del">
          <ac:chgData name="Henry" userId="02f5dd7c-8d1c-42af-a438-3c1752a452dc" providerId="ADAL" clId="{B48B2C73-0771-4050-A849-A91320867423}" dt="2020-10-23T10:59:02.398" v="191" actId="478"/>
          <ac:spMkLst>
            <pc:docMk/>
            <pc:sldMk cId="1527490394" sldId="263"/>
            <ac:spMk id="2" creationId="{04D84792-AA9F-4B9D-BB12-87CD7A6C55A9}"/>
          </ac:spMkLst>
        </pc:spChg>
        <pc:spChg chg="add mod">
          <ac:chgData name="Henry" userId="02f5dd7c-8d1c-42af-a438-3c1752a452dc" providerId="ADAL" clId="{B48B2C73-0771-4050-A849-A91320867423}" dt="2020-10-23T10:59:07.719" v="206" actId="20577"/>
          <ac:spMkLst>
            <pc:docMk/>
            <pc:sldMk cId="1527490394" sldId="263"/>
            <ac:spMk id="4" creationId="{E8A06CCA-86BB-40E9-BD61-2C4C9D613249}"/>
          </ac:spMkLst>
        </pc:spChg>
        <pc:spChg chg="add del mod">
          <ac:chgData name="Henry" userId="02f5dd7c-8d1c-42af-a438-3c1752a452dc" providerId="ADAL" clId="{B48B2C73-0771-4050-A849-A91320867423}" dt="2020-10-23T10:59:21.444" v="209"/>
          <ac:spMkLst>
            <pc:docMk/>
            <pc:sldMk cId="1527490394" sldId="263"/>
            <ac:spMk id="5" creationId="{BE4E9CE1-7507-470A-9946-7D97A51AC1D8}"/>
          </ac:spMkLst>
        </pc:spChg>
        <pc:spChg chg="add mod">
          <ac:chgData name="Henry" userId="02f5dd7c-8d1c-42af-a438-3c1752a452dc" providerId="ADAL" clId="{B48B2C73-0771-4050-A849-A91320867423}" dt="2020-10-23T11:02:40.515" v="525" actId="404"/>
          <ac:spMkLst>
            <pc:docMk/>
            <pc:sldMk cId="1527490394" sldId="263"/>
            <ac:spMk id="141" creationId="{3D877297-8B42-4D4C-B51F-0395585A6788}"/>
          </ac:spMkLst>
        </pc:spChg>
        <pc:spChg chg="add mod">
          <ac:chgData name="Henry" userId="02f5dd7c-8d1c-42af-a438-3c1752a452dc" providerId="ADAL" clId="{B48B2C73-0771-4050-A849-A91320867423}" dt="2020-10-23T11:06:59.843" v="816" actId="20577"/>
          <ac:spMkLst>
            <pc:docMk/>
            <pc:sldMk cId="1527490394" sldId="263"/>
            <ac:spMk id="143" creationId="{14484596-3D72-484D-BA23-EC847DF35FC6}"/>
          </ac:spMkLst>
        </pc:spChg>
        <pc:spChg chg="del">
          <ac:chgData name="Henry" userId="02f5dd7c-8d1c-42af-a438-3c1752a452dc" providerId="ADAL" clId="{B48B2C73-0771-4050-A849-A91320867423}" dt="2020-10-23T10:59:02.398" v="191" actId="478"/>
          <ac:spMkLst>
            <pc:docMk/>
            <pc:sldMk cId="1527490394" sldId="263"/>
            <ac:spMk id="171" creationId="{0AFAE0E8-7D3C-4278-B37E-FB074AD5F9E3}"/>
          </ac:spMkLst>
        </pc:spChg>
        <pc:spChg chg="del">
          <ac:chgData name="Henry" userId="02f5dd7c-8d1c-42af-a438-3c1752a452dc" providerId="ADAL" clId="{B48B2C73-0771-4050-A849-A91320867423}" dt="2020-10-23T10:59:02.398" v="191" actId="478"/>
          <ac:spMkLst>
            <pc:docMk/>
            <pc:sldMk cId="1527490394" sldId="263"/>
            <ac:spMk id="173" creationId="{E5EBAA62-1AF8-4390-90FD-1BB5C866E5D4}"/>
          </ac:spMkLst>
        </pc:spChg>
        <pc:spChg chg="del">
          <ac:chgData name="Henry" userId="02f5dd7c-8d1c-42af-a438-3c1752a452dc" providerId="ADAL" clId="{B48B2C73-0771-4050-A849-A91320867423}" dt="2020-10-23T10:59:02.398" v="191" actId="478"/>
          <ac:spMkLst>
            <pc:docMk/>
            <pc:sldMk cId="1527490394" sldId="263"/>
            <ac:spMk id="175" creationId="{0580F5CA-09BB-4E70-B0F6-244ECECCCB07}"/>
          </ac:spMkLst>
        </pc:spChg>
        <pc:spChg chg="del">
          <ac:chgData name="Henry" userId="02f5dd7c-8d1c-42af-a438-3c1752a452dc" providerId="ADAL" clId="{B48B2C73-0771-4050-A849-A91320867423}" dt="2020-10-23T10:59:02.398" v="191" actId="478"/>
          <ac:spMkLst>
            <pc:docMk/>
            <pc:sldMk cId="1527490394" sldId="263"/>
            <ac:spMk id="177" creationId="{1741C73A-3654-435E-8CF3-A872A476C593}"/>
          </ac:spMkLst>
        </pc:spChg>
        <pc:spChg chg="del">
          <ac:chgData name="Henry" userId="02f5dd7c-8d1c-42af-a438-3c1752a452dc" providerId="ADAL" clId="{B48B2C73-0771-4050-A849-A91320867423}" dt="2020-10-23T10:59:02.398" v="191" actId="478"/>
          <ac:spMkLst>
            <pc:docMk/>
            <pc:sldMk cId="1527490394" sldId="263"/>
            <ac:spMk id="179" creationId="{2739F914-F46C-40B1-9601-A74C68FF8E85}"/>
          </ac:spMkLst>
        </pc:spChg>
        <pc:spChg chg="del">
          <ac:chgData name="Henry" userId="02f5dd7c-8d1c-42af-a438-3c1752a452dc" providerId="ADAL" clId="{B48B2C73-0771-4050-A849-A91320867423}" dt="2020-10-23T10:59:02.398" v="191" actId="478"/>
          <ac:spMkLst>
            <pc:docMk/>
            <pc:sldMk cId="1527490394" sldId="263"/>
            <ac:spMk id="181" creationId="{A3F7CA95-6FD2-4393-AF44-4F170F6EFDFB}"/>
          </ac:spMkLst>
        </pc:spChg>
        <pc:spChg chg="del">
          <ac:chgData name="Henry" userId="02f5dd7c-8d1c-42af-a438-3c1752a452dc" providerId="ADAL" clId="{B48B2C73-0771-4050-A849-A91320867423}" dt="2020-10-23T10:59:02.398" v="191" actId="478"/>
          <ac:spMkLst>
            <pc:docMk/>
            <pc:sldMk cId="1527490394" sldId="263"/>
            <ac:spMk id="183" creationId="{53221CA6-1C26-46F1-986B-C22B6EDBEA03}"/>
          </ac:spMkLst>
        </pc:spChg>
        <pc:spChg chg="del">
          <ac:chgData name="Henry" userId="02f5dd7c-8d1c-42af-a438-3c1752a452dc" providerId="ADAL" clId="{B48B2C73-0771-4050-A849-A91320867423}" dt="2020-10-23T10:59:02.398" v="191" actId="478"/>
          <ac:spMkLst>
            <pc:docMk/>
            <pc:sldMk cId="1527490394" sldId="263"/>
            <ac:spMk id="185" creationId="{DDBED9D1-D061-4162-B088-701A908D8532}"/>
          </ac:spMkLst>
        </pc:spChg>
        <pc:spChg chg="del">
          <ac:chgData name="Henry" userId="02f5dd7c-8d1c-42af-a438-3c1752a452dc" providerId="ADAL" clId="{B48B2C73-0771-4050-A849-A91320867423}" dt="2020-10-23T10:59:02.398" v="191" actId="478"/>
          <ac:spMkLst>
            <pc:docMk/>
            <pc:sldMk cId="1527490394" sldId="263"/>
            <ac:spMk id="375" creationId="{C2E6E090-22EF-47A7-A62A-FCAEBD1D7AA8}"/>
          </ac:spMkLst>
        </pc:spChg>
        <pc:spChg chg="del">
          <ac:chgData name="Henry" userId="02f5dd7c-8d1c-42af-a438-3c1752a452dc" providerId="ADAL" clId="{B48B2C73-0771-4050-A849-A91320867423}" dt="2020-10-23T10:59:02.398" v="191" actId="478"/>
          <ac:spMkLst>
            <pc:docMk/>
            <pc:sldMk cId="1527490394" sldId="263"/>
            <ac:spMk id="377" creationId="{1B6FEFDF-D3C4-462E-B28B-220BF43D919B}"/>
          </ac:spMkLst>
        </pc:spChg>
        <pc:spChg chg="del">
          <ac:chgData name="Henry" userId="02f5dd7c-8d1c-42af-a438-3c1752a452dc" providerId="ADAL" clId="{B48B2C73-0771-4050-A849-A91320867423}" dt="2020-10-23T10:59:02.398" v="191" actId="478"/>
          <ac:spMkLst>
            <pc:docMk/>
            <pc:sldMk cId="1527490394" sldId="263"/>
            <ac:spMk id="379" creationId="{AE23E1CF-59A7-4275-89E6-D1A9F1EE1187}"/>
          </ac:spMkLst>
        </pc:spChg>
        <pc:spChg chg="del">
          <ac:chgData name="Henry" userId="02f5dd7c-8d1c-42af-a438-3c1752a452dc" providerId="ADAL" clId="{B48B2C73-0771-4050-A849-A91320867423}" dt="2020-10-23T10:59:02.398" v="191" actId="478"/>
          <ac:spMkLst>
            <pc:docMk/>
            <pc:sldMk cId="1527490394" sldId="263"/>
            <ac:spMk id="381" creationId="{3D51F8B3-71F0-4275-8CBD-D490070EBFEA}"/>
          </ac:spMkLst>
        </pc:spChg>
        <pc:spChg chg="del">
          <ac:chgData name="Henry" userId="02f5dd7c-8d1c-42af-a438-3c1752a452dc" providerId="ADAL" clId="{B48B2C73-0771-4050-A849-A91320867423}" dt="2020-10-23T10:59:02.398" v="191" actId="478"/>
          <ac:spMkLst>
            <pc:docMk/>
            <pc:sldMk cId="1527490394" sldId="263"/>
            <ac:spMk id="383" creationId="{93C66AB1-9A0A-4B4F-9BBC-E9AA8D7BDCAA}"/>
          </ac:spMkLst>
        </pc:spChg>
        <pc:spChg chg="del">
          <ac:chgData name="Henry" userId="02f5dd7c-8d1c-42af-a438-3c1752a452dc" providerId="ADAL" clId="{B48B2C73-0771-4050-A849-A91320867423}" dt="2020-10-23T10:59:02.398" v="191" actId="478"/>
          <ac:spMkLst>
            <pc:docMk/>
            <pc:sldMk cId="1527490394" sldId="263"/>
            <ac:spMk id="385" creationId="{73460B0C-0C5C-482B-9E0A-9009EBF2FAFD}"/>
          </ac:spMkLst>
        </pc:spChg>
        <pc:picChg chg="del">
          <ac:chgData name="Henry" userId="02f5dd7c-8d1c-42af-a438-3c1752a452dc" providerId="ADAL" clId="{B48B2C73-0771-4050-A849-A91320867423}" dt="2020-10-23T10:59:02.398" v="191" actId="478"/>
          <ac:picMkLst>
            <pc:docMk/>
            <pc:sldMk cId="1527490394" sldId="263"/>
            <ac:picMk id="18" creationId="{249A659D-668B-416F-A3BA-7568E5F30404}"/>
          </ac:picMkLst>
        </pc:picChg>
        <pc:picChg chg="del">
          <ac:chgData name="Henry" userId="02f5dd7c-8d1c-42af-a438-3c1752a452dc" providerId="ADAL" clId="{B48B2C73-0771-4050-A849-A91320867423}" dt="2020-10-23T10:59:02.398" v="191" actId="478"/>
          <ac:picMkLst>
            <pc:docMk/>
            <pc:sldMk cId="1527490394" sldId="263"/>
            <ac:picMk id="19" creationId="{E5E13176-C457-4EEB-810F-3C2D5C3AE293}"/>
          </ac:picMkLst>
        </pc:picChg>
        <pc:picChg chg="del">
          <ac:chgData name="Henry" userId="02f5dd7c-8d1c-42af-a438-3c1752a452dc" providerId="ADAL" clId="{B48B2C73-0771-4050-A849-A91320867423}" dt="2020-10-23T10:59:02.398" v="191" actId="478"/>
          <ac:picMkLst>
            <pc:docMk/>
            <pc:sldMk cId="1527490394" sldId="263"/>
            <ac:picMk id="22" creationId="{48CEB834-E69C-46BA-AD8A-D584FB6D8170}"/>
          </ac:picMkLst>
        </pc:picChg>
        <pc:picChg chg="del">
          <ac:chgData name="Henry" userId="02f5dd7c-8d1c-42af-a438-3c1752a452dc" providerId="ADAL" clId="{B48B2C73-0771-4050-A849-A91320867423}" dt="2020-10-23T10:59:02.398" v="191" actId="478"/>
          <ac:picMkLst>
            <pc:docMk/>
            <pc:sldMk cId="1527490394" sldId="263"/>
            <ac:picMk id="23" creationId="{D0830CB5-E8B3-494F-83E7-BF0458A6F026}"/>
          </ac:picMkLst>
        </pc:picChg>
        <pc:picChg chg="del">
          <ac:chgData name="Henry" userId="02f5dd7c-8d1c-42af-a438-3c1752a452dc" providerId="ADAL" clId="{B48B2C73-0771-4050-A849-A91320867423}" dt="2020-10-23T10:59:02.398" v="191" actId="478"/>
          <ac:picMkLst>
            <pc:docMk/>
            <pc:sldMk cId="1527490394" sldId="263"/>
            <ac:picMk id="26" creationId="{2573F9DE-5442-4016-8DEF-CA98DE7264CF}"/>
          </ac:picMkLst>
        </pc:picChg>
        <pc:picChg chg="del">
          <ac:chgData name="Henry" userId="02f5dd7c-8d1c-42af-a438-3c1752a452dc" providerId="ADAL" clId="{B48B2C73-0771-4050-A849-A91320867423}" dt="2020-10-23T10:59:02.398" v="191" actId="478"/>
          <ac:picMkLst>
            <pc:docMk/>
            <pc:sldMk cId="1527490394" sldId="263"/>
            <ac:picMk id="28" creationId="{FA4C09B9-64E1-4C39-983B-2E0EDC493583}"/>
          </ac:picMkLst>
        </pc:picChg>
        <pc:picChg chg="del">
          <ac:chgData name="Henry" userId="02f5dd7c-8d1c-42af-a438-3c1752a452dc" providerId="ADAL" clId="{B48B2C73-0771-4050-A849-A91320867423}" dt="2020-10-23T10:59:02.398" v="191" actId="478"/>
          <ac:picMkLst>
            <pc:docMk/>
            <pc:sldMk cId="1527490394" sldId="263"/>
            <ac:picMk id="34" creationId="{4A7094AD-9B41-4CE9-B053-38D34E3C6C88}"/>
          </ac:picMkLst>
        </pc:picChg>
        <pc:picChg chg="del">
          <ac:chgData name="Henry" userId="02f5dd7c-8d1c-42af-a438-3c1752a452dc" providerId="ADAL" clId="{B48B2C73-0771-4050-A849-A91320867423}" dt="2020-10-23T10:59:02.398" v="191" actId="478"/>
          <ac:picMkLst>
            <pc:docMk/>
            <pc:sldMk cId="1527490394" sldId="263"/>
            <ac:picMk id="38" creationId="{6EA6A940-1A72-460C-84BD-D8F53868EF0A}"/>
          </ac:picMkLst>
        </pc:picChg>
        <pc:picChg chg="del">
          <ac:chgData name="Henry" userId="02f5dd7c-8d1c-42af-a438-3c1752a452dc" providerId="ADAL" clId="{B48B2C73-0771-4050-A849-A91320867423}" dt="2020-10-23T10:59:02.398" v="191" actId="478"/>
          <ac:picMkLst>
            <pc:docMk/>
            <pc:sldMk cId="1527490394" sldId="263"/>
            <ac:picMk id="40" creationId="{8A527433-2B89-4C5C-86A0-A8A74B19F546}"/>
          </ac:picMkLst>
        </pc:picChg>
        <pc:picChg chg="del">
          <ac:chgData name="Henry" userId="02f5dd7c-8d1c-42af-a438-3c1752a452dc" providerId="ADAL" clId="{B48B2C73-0771-4050-A849-A91320867423}" dt="2020-10-23T10:59:02.398" v="191" actId="478"/>
          <ac:picMkLst>
            <pc:docMk/>
            <pc:sldMk cId="1527490394" sldId="263"/>
            <ac:picMk id="44" creationId="{7C55D108-5EC2-407E-894D-6B2DA1970438}"/>
          </ac:picMkLst>
        </pc:picChg>
        <pc:picChg chg="del">
          <ac:chgData name="Henry" userId="02f5dd7c-8d1c-42af-a438-3c1752a452dc" providerId="ADAL" clId="{B48B2C73-0771-4050-A849-A91320867423}" dt="2020-10-23T10:59:02.398" v="191" actId="478"/>
          <ac:picMkLst>
            <pc:docMk/>
            <pc:sldMk cId="1527490394" sldId="263"/>
            <ac:picMk id="46" creationId="{50CE4C82-B2A2-48A9-A820-5C3B680E792A}"/>
          </ac:picMkLst>
        </pc:picChg>
        <pc:picChg chg="del">
          <ac:chgData name="Henry" userId="02f5dd7c-8d1c-42af-a438-3c1752a452dc" providerId="ADAL" clId="{B48B2C73-0771-4050-A849-A91320867423}" dt="2020-10-23T10:59:02.398" v="191" actId="478"/>
          <ac:picMkLst>
            <pc:docMk/>
            <pc:sldMk cId="1527490394" sldId="263"/>
            <ac:picMk id="48" creationId="{8C5C89D1-6D1E-4564-B27E-E2D36A6908A5}"/>
          </ac:picMkLst>
        </pc:picChg>
        <pc:picChg chg="del">
          <ac:chgData name="Henry" userId="02f5dd7c-8d1c-42af-a438-3c1752a452dc" providerId="ADAL" clId="{B48B2C73-0771-4050-A849-A91320867423}" dt="2020-10-23T10:59:02.398" v="191" actId="478"/>
          <ac:picMkLst>
            <pc:docMk/>
            <pc:sldMk cId="1527490394" sldId="263"/>
            <ac:picMk id="50" creationId="{4AFF9C94-25E5-4616-91AA-EE41D299C110}"/>
          </ac:picMkLst>
        </pc:picChg>
        <pc:picChg chg="del">
          <ac:chgData name="Henry" userId="02f5dd7c-8d1c-42af-a438-3c1752a452dc" providerId="ADAL" clId="{B48B2C73-0771-4050-A849-A91320867423}" dt="2020-10-23T10:59:02.398" v="191" actId="478"/>
          <ac:picMkLst>
            <pc:docMk/>
            <pc:sldMk cId="1527490394" sldId="263"/>
            <ac:picMk id="56" creationId="{02257437-D018-4683-81B9-5F9DF8FC22CE}"/>
          </ac:picMkLst>
        </pc:picChg>
        <pc:picChg chg="del">
          <ac:chgData name="Henry" userId="02f5dd7c-8d1c-42af-a438-3c1752a452dc" providerId="ADAL" clId="{B48B2C73-0771-4050-A849-A91320867423}" dt="2020-10-23T10:59:02.398" v="191" actId="478"/>
          <ac:picMkLst>
            <pc:docMk/>
            <pc:sldMk cId="1527490394" sldId="263"/>
            <ac:picMk id="58" creationId="{5B619266-FF7D-44BB-9ABE-AA00409F77E7}"/>
          </ac:picMkLst>
        </pc:picChg>
        <pc:picChg chg="del">
          <ac:chgData name="Henry" userId="02f5dd7c-8d1c-42af-a438-3c1752a452dc" providerId="ADAL" clId="{B48B2C73-0771-4050-A849-A91320867423}" dt="2020-10-23T10:59:02.398" v="191" actId="478"/>
          <ac:picMkLst>
            <pc:docMk/>
            <pc:sldMk cId="1527490394" sldId="263"/>
            <ac:picMk id="60" creationId="{2C5045AB-ABC9-4FCC-8AAD-22C9803B7313}"/>
          </ac:picMkLst>
        </pc:picChg>
        <pc:picChg chg="del">
          <ac:chgData name="Henry" userId="02f5dd7c-8d1c-42af-a438-3c1752a452dc" providerId="ADAL" clId="{B48B2C73-0771-4050-A849-A91320867423}" dt="2020-10-23T10:59:02.398" v="191" actId="478"/>
          <ac:picMkLst>
            <pc:docMk/>
            <pc:sldMk cId="1527490394" sldId="263"/>
            <ac:picMk id="62" creationId="{D065BD14-689D-4B19-B918-EE8DD284316B}"/>
          </ac:picMkLst>
        </pc:picChg>
        <pc:picChg chg="del">
          <ac:chgData name="Henry" userId="02f5dd7c-8d1c-42af-a438-3c1752a452dc" providerId="ADAL" clId="{B48B2C73-0771-4050-A849-A91320867423}" dt="2020-10-23T10:59:02.398" v="191" actId="478"/>
          <ac:picMkLst>
            <pc:docMk/>
            <pc:sldMk cId="1527490394" sldId="263"/>
            <ac:picMk id="64" creationId="{C0C79895-18C8-4F3B-B208-9C8B3BF96E1C}"/>
          </ac:picMkLst>
        </pc:picChg>
        <pc:picChg chg="del">
          <ac:chgData name="Henry" userId="02f5dd7c-8d1c-42af-a438-3c1752a452dc" providerId="ADAL" clId="{B48B2C73-0771-4050-A849-A91320867423}" dt="2020-10-23T10:59:02.398" v="191" actId="478"/>
          <ac:picMkLst>
            <pc:docMk/>
            <pc:sldMk cId="1527490394" sldId="263"/>
            <ac:picMk id="66" creationId="{9323F42B-568C-4905-940F-9412DCDC79D5}"/>
          </ac:picMkLst>
        </pc:picChg>
        <pc:picChg chg="del">
          <ac:chgData name="Henry" userId="02f5dd7c-8d1c-42af-a438-3c1752a452dc" providerId="ADAL" clId="{B48B2C73-0771-4050-A849-A91320867423}" dt="2020-10-23T10:59:02.398" v="191" actId="478"/>
          <ac:picMkLst>
            <pc:docMk/>
            <pc:sldMk cId="1527490394" sldId="263"/>
            <ac:picMk id="68" creationId="{639BCB15-34A9-4E2D-9A7F-D25E21316E99}"/>
          </ac:picMkLst>
        </pc:picChg>
        <pc:picChg chg="del">
          <ac:chgData name="Henry" userId="02f5dd7c-8d1c-42af-a438-3c1752a452dc" providerId="ADAL" clId="{B48B2C73-0771-4050-A849-A91320867423}" dt="2020-10-23T10:59:02.398" v="191" actId="478"/>
          <ac:picMkLst>
            <pc:docMk/>
            <pc:sldMk cId="1527490394" sldId="263"/>
            <ac:picMk id="70" creationId="{5A68F7E4-1C1C-48BA-B1AE-33F1C385FC98}"/>
          </ac:picMkLst>
        </pc:picChg>
        <pc:picChg chg="del">
          <ac:chgData name="Henry" userId="02f5dd7c-8d1c-42af-a438-3c1752a452dc" providerId="ADAL" clId="{B48B2C73-0771-4050-A849-A91320867423}" dt="2020-10-23T10:59:02.398" v="191" actId="478"/>
          <ac:picMkLst>
            <pc:docMk/>
            <pc:sldMk cId="1527490394" sldId="263"/>
            <ac:picMk id="72" creationId="{FC2F4437-6E84-4462-907E-00EEAF1AB43A}"/>
          </ac:picMkLst>
        </pc:picChg>
        <pc:picChg chg="del">
          <ac:chgData name="Henry" userId="02f5dd7c-8d1c-42af-a438-3c1752a452dc" providerId="ADAL" clId="{B48B2C73-0771-4050-A849-A91320867423}" dt="2020-10-23T10:59:02.398" v="191" actId="478"/>
          <ac:picMkLst>
            <pc:docMk/>
            <pc:sldMk cId="1527490394" sldId="263"/>
            <ac:picMk id="74" creationId="{2BBA2B18-5A58-4EC0-8CE7-55D25DF65344}"/>
          </ac:picMkLst>
        </pc:picChg>
        <pc:picChg chg="del">
          <ac:chgData name="Henry" userId="02f5dd7c-8d1c-42af-a438-3c1752a452dc" providerId="ADAL" clId="{B48B2C73-0771-4050-A849-A91320867423}" dt="2020-10-23T10:59:02.398" v="191" actId="478"/>
          <ac:picMkLst>
            <pc:docMk/>
            <pc:sldMk cId="1527490394" sldId="263"/>
            <ac:picMk id="76" creationId="{8B7A71F5-5019-4EC6-83B3-9D0AFF8789C7}"/>
          </ac:picMkLst>
        </pc:picChg>
        <pc:picChg chg="del">
          <ac:chgData name="Henry" userId="02f5dd7c-8d1c-42af-a438-3c1752a452dc" providerId="ADAL" clId="{B48B2C73-0771-4050-A849-A91320867423}" dt="2020-10-23T10:59:02.398" v="191" actId="478"/>
          <ac:picMkLst>
            <pc:docMk/>
            <pc:sldMk cId="1527490394" sldId="263"/>
            <ac:picMk id="78" creationId="{03AF1753-8F32-4276-8A7A-7C8C91F6CF61}"/>
          </ac:picMkLst>
        </pc:picChg>
        <pc:picChg chg="del">
          <ac:chgData name="Henry" userId="02f5dd7c-8d1c-42af-a438-3c1752a452dc" providerId="ADAL" clId="{B48B2C73-0771-4050-A849-A91320867423}" dt="2020-10-23T10:59:02.398" v="191" actId="478"/>
          <ac:picMkLst>
            <pc:docMk/>
            <pc:sldMk cId="1527490394" sldId="263"/>
            <ac:picMk id="80" creationId="{C833E447-632E-4039-922F-2EFBA3C43D2F}"/>
          </ac:picMkLst>
        </pc:picChg>
        <pc:picChg chg="del">
          <ac:chgData name="Henry" userId="02f5dd7c-8d1c-42af-a438-3c1752a452dc" providerId="ADAL" clId="{B48B2C73-0771-4050-A849-A91320867423}" dt="2020-10-23T10:59:02.398" v="191" actId="478"/>
          <ac:picMkLst>
            <pc:docMk/>
            <pc:sldMk cId="1527490394" sldId="263"/>
            <ac:picMk id="82" creationId="{901907F8-165A-43D6-AD75-91A7297BB774}"/>
          </ac:picMkLst>
        </pc:picChg>
        <pc:picChg chg="del">
          <ac:chgData name="Henry" userId="02f5dd7c-8d1c-42af-a438-3c1752a452dc" providerId="ADAL" clId="{B48B2C73-0771-4050-A849-A91320867423}" dt="2020-10-23T10:59:02.398" v="191" actId="478"/>
          <ac:picMkLst>
            <pc:docMk/>
            <pc:sldMk cId="1527490394" sldId="263"/>
            <ac:picMk id="84" creationId="{1EDC79D0-E423-47AE-8062-489E6026C30E}"/>
          </ac:picMkLst>
        </pc:picChg>
        <pc:picChg chg="del">
          <ac:chgData name="Henry" userId="02f5dd7c-8d1c-42af-a438-3c1752a452dc" providerId="ADAL" clId="{B48B2C73-0771-4050-A849-A91320867423}" dt="2020-10-23T10:59:02.398" v="191" actId="478"/>
          <ac:picMkLst>
            <pc:docMk/>
            <pc:sldMk cId="1527490394" sldId="263"/>
            <ac:picMk id="86" creationId="{F70FE8AB-46E4-45D3-BF48-7F32683BC7DE}"/>
          </ac:picMkLst>
        </pc:picChg>
        <pc:picChg chg="del">
          <ac:chgData name="Henry" userId="02f5dd7c-8d1c-42af-a438-3c1752a452dc" providerId="ADAL" clId="{B48B2C73-0771-4050-A849-A91320867423}" dt="2020-10-23T10:59:02.398" v="191" actId="478"/>
          <ac:picMkLst>
            <pc:docMk/>
            <pc:sldMk cId="1527490394" sldId="263"/>
            <ac:picMk id="88" creationId="{31916724-A424-43DE-BF7F-392899DE94EE}"/>
          </ac:picMkLst>
        </pc:picChg>
        <pc:picChg chg="del">
          <ac:chgData name="Henry" userId="02f5dd7c-8d1c-42af-a438-3c1752a452dc" providerId="ADAL" clId="{B48B2C73-0771-4050-A849-A91320867423}" dt="2020-10-23T10:59:02.398" v="191" actId="478"/>
          <ac:picMkLst>
            <pc:docMk/>
            <pc:sldMk cId="1527490394" sldId="263"/>
            <ac:picMk id="90" creationId="{F72BF05D-2EA3-4561-A0B7-748E2B443A9B}"/>
          </ac:picMkLst>
        </pc:picChg>
        <pc:picChg chg="del">
          <ac:chgData name="Henry" userId="02f5dd7c-8d1c-42af-a438-3c1752a452dc" providerId="ADAL" clId="{B48B2C73-0771-4050-A849-A91320867423}" dt="2020-10-23T10:59:02.398" v="191" actId="478"/>
          <ac:picMkLst>
            <pc:docMk/>
            <pc:sldMk cId="1527490394" sldId="263"/>
            <ac:picMk id="92" creationId="{5EF1B178-EC47-48C9-AFD9-38B9D8F05B8E}"/>
          </ac:picMkLst>
        </pc:picChg>
        <pc:picChg chg="del">
          <ac:chgData name="Henry" userId="02f5dd7c-8d1c-42af-a438-3c1752a452dc" providerId="ADAL" clId="{B48B2C73-0771-4050-A849-A91320867423}" dt="2020-10-23T10:59:02.398" v="191" actId="478"/>
          <ac:picMkLst>
            <pc:docMk/>
            <pc:sldMk cId="1527490394" sldId="263"/>
            <ac:picMk id="94" creationId="{7B4B4D1F-3AF2-4577-9DA2-EEB49CF3CAD7}"/>
          </ac:picMkLst>
        </pc:picChg>
        <pc:picChg chg="del">
          <ac:chgData name="Henry" userId="02f5dd7c-8d1c-42af-a438-3c1752a452dc" providerId="ADAL" clId="{B48B2C73-0771-4050-A849-A91320867423}" dt="2020-10-23T10:59:02.398" v="191" actId="478"/>
          <ac:picMkLst>
            <pc:docMk/>
            <pc:sldMk cId="1527490394" sldId="263"/>
            <ac:picMk id="96" creationId="{B0A992A4-F4D9-4AA2-8F1B-B2D64CA03C01}"/>
          </ac:picMkLst>
        </pc:picChg>
        <pc:picChg chg="del">
          <ac:chgData name="Henry" userId="02f5dd7c-8d1c-42af-a438-3c1752a452dc" providerId="ADAL" clId="{B48B2C73-0771-4050-A849-A91320867423}" dt="2020-10-23T10:59:02.398" v="191" actId="478"/>
          <ac:picMkLst>
            <pc:docMk/>
            <pc:sldMk cId="1527490394" sldId="263"/>
            <ac:picMk id="98" creationId="{EE8D2786-2963-44DD-A35D-831AA34504C8}"/>
          </ac:picMkLst>
        </pc:picChg>
        <pc:picChg chg="del">
          <ac:chgData name="Henry" userId="02f5dd7c-8d1c-42af-a438-3c1752a452dc" providerId="ADAL" clId="{B48B2C73-0771-4050-A849-A91320867423}" dt="2020-10-23T10:59:02.398" v="191" actId="478"/>
          <ac:picMkLst>
            <pc:docMk/>
            <pc:sldMk cId="1527490394" sldId="263"/>
            <ac:picMk id="100" creationId="{399DE885-A1C8-4BEC-B95B-932DF4CAA06D}"/>
          </ac:picMkLst>
        </pc:picChg>
        <pc:picChg chg="del">
          <ac:chgData name="Henry" userId="02f5dd7c-8d1c-42af-a438-3c1752a452dc" providerId="ADAL" clId="{B48B2C73-0771-4050-A849-A91320867423}" dt="2020-10-23T10:59:02.398" v="191" actId="478"/>
          <ac:picMkLst>
            <pc:docMk/>
            <pc:sldMk cId="1527490394" sldId="263"/>
            <ac:picMk id="102" creationId="{A8C8DABC-E9B8-4DB0-8BF1-90CA1A30C610}"/>
          </ac:picMkLst>
        </pc:picChg>
        <pc:picChg chg="del">
          <ac:chgData name="Henry" userId="02f5dd7c-8d1c-42af-a438-3c1752a452dc" providerId="ADAL" clId="{B48B2C73-0771-4050-A849-A91320867423}" dt="2020-10-23T10:59:02.398" v="191" actId="478"/>
          <ac:picMkLst>
            <pc:docMk/>
            <pc:sldMk cId="1527490394" sldId="263"/>
            <ac:picMk id="104" creationId="{D58C5B6F-A645-4FEC-A3B4-FD50329A3D8F}"/>
          </ac:picMkLst>
        </pc:picChg>
        <pc:picChg chg="del">
          <ac:chgData name="Henry" userId="02f5dd7c-8d1c-42af-a438-3c1752a452dc" providerId="ADAL" clId="{B48B2C73-0771-4050-A849-A91320867423}" dt="2020-10-23T10:59:02.398" v="191" actId="478"/>
          <ac:picMkLst>
            <pc:docMk/>
            <pc:sldMk cId="1527490394" sldId="263"/>
            <ac:picMk id="106" creationId="{85DD1A7E-93D1-4AFC-955D-BBD0F873EA14}"/>
          </ac:picMkLst>
        </pc:picChg>
        <pc:picChg chg="del">
          <ac:chgData name="Henry" userId="02f5dd7c-8d1c-42af-a438-3c1752a452dc" providerId="ADAL" clId="{B48B2C73-0771-4050-A849-A91320867423}" dt="2020-10-23T10:59:02.398" v="191" actId="478"/>
          <ac:picMkLst>
            <pc:docMk/>
            <pc:sldMk cId="1527490394" sldId="263"/>
            <ac:picMk id="108" creationId="{E3D3CFD1-E054-4960-A61B-67323C17D3FC}"/>
          </ac:picMkLst>
        </pc:picChg>
        <pc:picChg chg="del">
          <ac:chgData name="Henry" userId="02f5dd7c-8d1c-42af-a438-3c1752a452dc" providerId="ADAL" clId="{B48B2C73-0771-4050-A849-A91320867423}" dt="2020-10-23T10:59:02.398" v="191" actId="478"/>
          <ac:picMkLst>
            <pc:docMk/>
            <pc:sldMk cId="1527490394" sldId="263"/>
            <ac:picMk id="110" creationId="{B8ED3A0E-F0F0-4C7C-8432-0B8F5B9014F1}"/>
          </ac:picMkLst>
        </pc:picChg>
        <pc:picChg chg="del">
          <ac:chgData name="Henry" userId="02f5dd7c-8d1c-42af-a438-3c1752a452dc" providerId="ADAL" clId="{B48B2C73-0771-4050-A849-A91320867423}" dt="2020-10-23T10:59:02.398" v="191" actId="478"/>
          <ac:picMkLst>
            <pc:docMk/>
            <pc:sldMk cId="1527490394" sldId="263"/>
            <ac:picMk id="112" creationId="{02B25F0C-000F-46F9-9B9F-A931CE1EF2A2}"/>
          </ac:picMkLst>
        </pc:picChg>
        <pc:picChg chg="del">
          <ac:chgData name="Henry" userId="02f5dd7c-8d1c-42af-a438-3c1752a452dc" providerId="ADAL" clId="{B48B2C73-0771-4050-A849-A91320867423}" dt="2020-10-23T10:59:02.398" v="191" actId="478"/>
          <ac:picMkLst>
            <pc:docMk/>
            <pc:sldMk cId="1527490394" sldId="263"/>
            <ac:picMk id="114" creationId="{8998DC9F-CBD0-4DC8-A901-00DDE08A6559}"/>
          </ac:picMkLst>
        </pc:picChg>
        <pc:picChg chg="del">
          <ac:chgData name="Henry" userId="02f5dd7c-8d1c-42af-a438-3c1752a452dc" providerId="ADAL" clId="{B48B2C73-0771-4050-A849-A91320867423}" dt="2020-10-23T10:59:02.398" v="191" actId="478"/>
          <ac:picMkLst>
            <pc:docMk/>
            <pc:sldMk cId="1527490394" sldId="263"/>
            <ac:picMk id="116" creationId="{B04062DD-E55C-4AF2-8737-1D81EE5EB3E7}"/>
          </ac:picMkLst>
        </pc:picChg>
        <pc:picChg chg="del">
          <ac:chgData name="Henry" userId="02f5dd7c-8d1c-42af-a438-3c1752a452dc" providerId="ADAL" clId="{B48B2C73-0771-4050-A849-A91320867423}" dt="2020-10-23T10:59:02.398" v="191" actId="478"/>
          <ac:picMkLst>
            <pc:docMk/>
            <pc:sldMk cId="1527490394" sldId="263"/>
            <ac:picMk id="118" creationId="{B6EBA3A1-0C94-496C-AF05-A89D6A42F5C3}"/>
          </ac:picMkLst>
        </pc:picChg>
        <pc:picChg chg="del">
          <ac:chgData name="Henry" userId="02f5dd7c-8d1c-42af-a438-3c1752a452dc" providerId="ADAL" clId="{B48B2C73-0771-4050-A849-A91320867423}" dt="2020-10-23T10:59:02.398" v="191" actId="478"/>
          <ac:picMkLst>
            <pc:docMk/>
            <pc:sldMk cId="1527490394" sldId="263"/>
            <ac:picMk id="120" creationId="{0689C584-C192-4A38-8627-130328B4B394}"/>
          </ac:picMkLst>
        </pc:picChg>
        <pc:picChg chg="del">
          <ac:chgData name="Henry" userId="02f5dd7c-8d1c-42af-a438-3c1752a452dc" providerId="ADAL" clId="{B48B2C73-0771-4050-A849-A91320867423}" dt="2020-10-23T10:59:02.398" v="191" actId="478"/>
          <ac:picMkLst>
            <pc:docMk/>
            <pc:sldMk cId="1527490394" sldId="263"/>
            <ac:picMk id="122" creationId="{5DEC76AB-0F8D-49AF-BD9B-0C103048BAAC}"/>
          </ac:picMkLst>
        </pc:picChg>
        <pc:picChg chg="del">
          <ac:chgData name="Henry" userId="02f5dd7c-8d1c-42af-a438-3c1752a452dc" providerId="ADAL" clId="{B48B2C73-0771-4050-A849-A91320867423}" dt="2020-10-23T10:59:02.398" v="191" actId="478"/>
          <ac:picMkLst>
            <pc:docMk/>
            <pc:sldMk cId="1527490394" sldId="263"/>
            <ac:picMk id="124" creationId="{9FA67E09-481D-4CE8-96F6-62E6EE81E18F}"/>
          </ac:picMkLst>
        </pc:picChg>
        <pc:picChg chg="del">
          <ac:chgData name="Henry" userId="02f5dd7c-8d1c-42af-a438-3c1752a452dc" providerId="ADAL" clId="{B48B2C73-0771-4050-A849-A91320867423}" dt="2020-10-23T10:59:02.398" v="191" actId="478"/>
          <ac:picMkLst>
            <pc:docMk/>
            <pc:sldMk cId="1527490394" sldId="263"/>
            <ac:picMk id="126" creationId="{6632EFC0-EBF5-46F3-84E7-CF10443A13F8}"/>
          </ac:picMkLst>
        </pc:picChg>
        <pc:picChg chg="del">
          <ac:chgData name="Henry" userId="02f5dd7c-8d1c-42af-a438-3c1752a452dc" providerId="ADAL" clId="{B48B2C73-0771-4050-A849-A91320867423}" dt="2020-10-23T10:59:02.398" v="191" actId="478"/>
          <ac:picMkLst>
            <pc:docMk/>
            <pc:sldMk cId="1527490394" sldId="263"/>
            <ac:picMk id="128" creationId="{34A0556D-F4C2-4489-B509-D1175FC99965}"/>
          </ac:picMkLst>
        </pc:picChg>
        <pc:picChg chg="del">
          <ac:chgData name="Henry" userId="02f5dd7c-8d1c-42af-a438-3c1752a452dc" providerId="ADAL" clId="{B48B2C73-0771-4050-A849-A91320867423}" dt="2020-10-23T10:59:02.398" v="191" actId="478"/>
          <ac:picMkLst>
            <pc:docMk/>
            <pc:sldMk cId="1527490394" sldId="263"/>
            <ac:picMk id="130" creationId="{4D0DA8C6-FFC7-41D3-A222-949502D8CC2F}"/>
          </ac:picMkLst>
        </pc:picChg>
        <pc:picChg chg="del">
          <ac:chgData name="Henry" userId="02f5dd7c-8d1c-42af-a438-3c1752a452dc" providerId="ADAL" clId="{B48B2C73-0771-4050-A849-A91320867423}" dt="2020-10-23T10:59:02.398" v="191" actId="478"/>
          <ac:picMkLst>
            <pc:docMk/>
            <pc:sldMk cId="1527490394" sldId="263"/>
            <ac:picMk id="132" creationId="{E58EDEAF-85E8-4EA9-BA69-B6DC0B6BA811}"/>
          </ac:picMkLst>
        </pc:picChg>
        <pc:picChg chg="del">
          <ac:chgData name="Henry" userId="02f5dd7c-8d1c-42af-a438-3c1752a452dc" providerId="ADAL" clId="{B48B2C73-0771-4050-A849-A91320867423}" dt="2020-10-23T10:59:02.398" v="191" actId="478"/>
          <ac:picMkLst>
            <pc:docMk/>
            <pc:sldMk cId="1527490394" sldId="263"/>
            <ac:picMk id="134" creationId="{F981147A-905D-4A86-8AD9-4F75576EDD25}"/>
          </ac:picMkLst>
        </pc:picChg>
        <pc:picChg chg="del">
          <ac:chgData name="Henry" userId="02f5dd7c-8d1c-42af-a438-3c1752a452dc" providerId="ADAL" clId="{B48B2C73-0771-4050-A849-A91320867423}" dt="2020-10-23T10:59:02.398" v="191" actId="478"/>
          <ac:picMkLst>
            <pc:docMk/>
            <pc:sldMk cId="1527490394" sldId="263"/>
            <ac:picMk id="136" creationId="{8A8B6E93-A79C-4ECD-BD43-D0D1652C7DFD}"/>
          </ac:picMkLst>
        </pc:picChg>
        <pc:picChg chg="del">
          <ac:chgData name="Henry" userId="02f5dd7c-8d1c-42af-a438-3c1752a452dc" providerId="ADAL" clId="{B48B2C73-0771-4050-A849-A91320867423}" dt="2020-10-23T10:59:02.398" v="191" actId="478"/>
          <ac:picMkLst>
            <pc:docMk/>
            <pc:sldMk cId="1527490394" sldId="263"/>
            <ac:picMk id="138" creationId="{DB6BB21B-1DD2-4ED4-80C4-588078C46A0C}"/>
          </ac:picMkLst>
        </pc:picChg>
        <pc:picChg chg="del">
          <ac:chgData name="Henry" userId="02f5dd7c-8d1c-42af-a438-3c1752a452dc" providerId="ADAL" clId="{B48B2C73-0771-4050-A849-A91320867423}" dt="2020-10-23T10:59:02.398" v="191" actId="478"/>
          <ac:picMkLst>
            <pc:docMk/>
            <pc:sldMk cId="1527490394" sldId="263"/>
            <ac:picMk id="140" creationId="{27FE2444-6E1E-4449-9BBE-5D5C8B86A51F}"/>
          </ac:picMkLst>
        </pc:picChg>
        <pc:picChg chg="del">
          <ac:chgData name="Henry" userId="02f5dd7c-8d1c-42af-a438-3c1752a452dc" providerId="ADAL" clId="{B48B2C73-0771-4050-A849-A91320867423}" dt="2020-10-23T10:59:02.398" v="191" actId="478"/>
          <ac:picMkLst>
            <pc:docMk/>
            <pc:sldMk cId="1527490394" sldId="263"/>
            <ac:picMk id="142" creationId="{FEE957B1-B419-4DA7-B0D1-344FFA40EA8C}"/>
          </ac:picMkLst>
        </pc:picChg>
        <pc:picChg chg="del">
          <ac:chgData name="Henry" userId="02f5dd7c-8d1c-42af-a438-3c1752a452dc" providerId="ADAL" clId="{B48B2C73-0771-4050-A849-A91320867423}" dt="2020-10-23T10:59:02.398" v="191" actId="478"/>
          <ac:picMkLst>
            <pc:docMk/>
            <pc:sldMk cId="1527490394" sldId="263"/>
            <ac:picMk id="144" creationId="{FFE4BBB7-8851-4C0D-BFBD-0B35B2FED204}"/>
          </ac:picMkLst>
        </pc:picChg>
        <pc:picChg chg="del">
          <ac:chgData name="Henry" userId="02f5dd7c-8d1c-42af-a438-3c1752a452dc" providerId="ADAL" clId="{B48B2C73-0771-4050-A849-A91320867423}" dt="2020-10-23T10:59:02.398" v="191" actId="478"/>
          <ac:picMkLst>
            <pc:docMk/>
            <pc:sldMk cId="1527490394" sldId="263"/>
            <ac:picMk id="146" creationId="{3CB95501-6D99-409D-BAFC-998D88B8DB77}"/>
          </ac:picMkLst>
        </pc:picChg>
        <pc:picChg chg="del">
          <ac:chgData name="Henry" userId="02f5dd7c-8d1c-42af-a438-3c1752a452dc" providerId="ADAL" clId="{B48B2C73-0771-4050-A849-A91320867423}" dt="2020-10-23T10:59:02.398" v="191" actId="478"/>
          <ac:picMkLst>
            <pc:docMk/>
            <pc:sldMk cId="1527490394" sldId="263"/>
            <ac:picMk id="148" creationId="{ECEBF8D1-1320-47CA-ACB6-850C24BA3344}"/>
          </ac:picMkLst>
        </pc:picChg>
        <pc:picChg chg="del">
          <ac:chgData name="Henry" userId="02f5dd7c-8d1c-42af-a438-3c1752a452dc" providerId="ADAL" clId="{B48B2C73-0771-4050-A849-A91320867423}" dt="2020-10-23T10:59:02.398" v="191" actId="478"/>
          <ac:picMkLst>
            <pc:docMk/>
            <pc:sldMk cId="1527490394" sldId="263"/>
            <ac:picMk id="150" creationId="{E82141B6-C289-4049-AFA3-D5DBA8A3AE12}"/>
          </ac:picMkLst>
        </pc:picChg>
        <pc:picChg chg="del">
          <ac:chgData name="Henry" userId="02f5dd7c-8d1c-42af-a438-3c1752a452dc" providerId="ADAL" clId="{B48B2C73-0771-4050-A849-A91320867423}" dt="2020-10-23T10:59:02.398" v="191" actId="478"/>
          <ac:picMkLst>
            <pc:docMk/>
            <pc:sldMk cId="1527490394" sldId="263"/>
            <ac:picMk id="152" creationId="{69161C32-F20F-4405-8CB6-3AEA56CF085C}"/>
          </ac:picMkLst>
        </pc:picChg>
        <pc:picChg chg="del">
          <ac:chgData name="Henry" userId="02f5dd7c-8d1c-42af-a438-3c1752a452dc" providerId="ADAL" clId="{B48B2C73-0771-4050-A849-A91320867423}" dt="2020-10-23T10:59:02.398" v="191" actId="478"/>
          <ac:picMkLst>
            <pc:docMk/>
            <pc:sldMk cId="1527490394" sldId="263"/>
            <ac:picMk id="154" creationId="{12E105FB-5A0D-40F5-B3AF-5DB42F696038}"/>
          </ac:picMkLst>
        </pc:picChg>
        <pc:picChg chg="del">
          <ac:chgData name="Henry" userId="02f5dd7c-8d1c-42af-a438-3c1752a452dc" providerId="ADAL" clId="{B48B2C73-0771-4050-A849-A91320867423}" dt="2020-10-23T10:59:02.398" v="191" actId="478"/>
          <ac:picMkLst>
            <pc:docMk/>
            <pc:sldMk cId="1527490394" sldId="263"/>
            <ac:picMk id="156" creationId="{EB75E47F-3C7B-4ED0-8BCB-16C7105D42DE}"/>
          </ac:picMkLst>
        </pc:picChg>
        <pc:picChg chg="del">
          <ac:chgData name="Henry" userId="02f5dd7c-8d1c-42af-a438-3c1752a452dc" providerId="ADAL" clId="{B48B2C73-0771-4050-A849-A91320867423}" dt="2020-10-23T10:59:02.398" v="191" actId="478"/>
          <ac:picMkLst>
            <pc:docMk/>
            <pc:sldMk cId="1527490394" sldId="263"/>
            <ac:picMk id="158" creationId="{C1712550-AD90-4375-87A2-72F6AEFB713A}"/>
          </ac:picMkLst>
        </pc:picChg>
        <pc:picChg chg="del">
          <ac:chgData name="Henry" userId="02f5dd7c-8d1c-42af-a438-3c1752a452dc" providerId="ADAL" clId="{B48B2C73-0771-4050-A849-A91320867423}" dt="2020-10-23T10:59:02.398" v="191" actId="478"/>
          <ac:picMkLst>
            <pc:docMk/>
            <pc:sldMk cId="1527490394" sldId="263"/>
            <ac:picMk id="160" creationId="{840EC643-AC70-4BD5-802C-1A7EB7A19834}"/>
          </ac:picMkLst>
        </pc:picChg>
        <pc:picChg chg="del">
          <ac:chgData name="Henry" userId="02f5dd7c-8d1c-42af-a438-3c1752a452dc" providerId="ADAL" clId="{B48B2C73-0771-4050-A849-A91320867423}" dt="2020-10-23T10:59:02.398" v="191" actId="478"/>
          <ac:picMkLst>
            <pc:docMk/>
            <pc:sldMk cId="1527490394" sldId="263"/>
            <ac:picMk id="162" creationId="{6D66F74F-23AC-49C9-A45C-874AD5F5F6CD}"/>
          </ac:picMkLst>
        </pc:picChg>
        <pc:picChg chg="del">
          <ac:chgData name="Henry" userId="02f5dd7c-8d1c-42af-a438-3c1752a452dc" providerId="ADAL" clId="{B48B2C73-0771-4050-A849-A91320867423}" dt="2020-10-23T10:59:02.398" v="191" actId="478"/>
          <ac:picMkLst>
            <pc:docMk/>
            <pc:sldMk cId="1527490394" sldId="263"/>
            <ac:picMk id="164" creationId="{4A261AC9-841D-4B13-AE7C-FAADCE72DF84}"/>
          </ac:picMkLst>
        </pc:picChg>
        <pc:picChg chg="del">
          <ac:chgData name="Henry" userId="02f5dd7c-8d1c-42af-a438-3c1752a452dc" providerId="ADAL" clId="{B48B2C73-0771-4050-A849-A91320867423}" dt="2020-10-23T10:59:02.398" v="191" actId="478"/>
          <ac:picMkLst>
            <pc:docMk/>
            <pc:sldMk cId="1527490394" sldId="263"/>
            <ac:picMk id="166" creationId="{350E23F3-4A8B-434C-BAC5-04DAEC68BC59}"/>
          </ac:picMkLst>
        </pc:picChg>
        <pc:picChg chg="del">
          <ac:chgData name="Henry" userId="02f5dd7c-8d1c-42af-a438-3c1752a452dc" providerId="ADAL" clId="{B48B2C73-0771-4050-A849-A91320867423}" dt="2020-10-23T10:59:02.398" v="191" actId="478"/>
          <ac:picMkLst>
            <pc:docMk/>
            <pc:sldMk cId="1527490394" sldId="263"/>
            <ac:picMk id="168" creationId="{3501A71C-8A72-4D3F-B3F2-4422E11F7352}"/>
          </ac:picMkLst>
        </pc:picChg>
        <pc:picChg chg="del">
          <ac:chgData name="Henry" userId="02f5dd7c-8d1c-42af-a438-3c1752a452dc" providerId="ADAL" clId="{B48B2C73-0771-4050-A849-A91320867423}" dt="2020-10-23T10:59:02.398" v="191" actId="478"/>
          <ac:picMkLst>
            <pc:docMk/>
            <pc:sldMk cId="1527490394" sldId="263"/>
            <ac:picMk id="170" creationId="{4800CB5E-29CB-4E59-A54E-B97DCF6CDA53}"/>
          </ac:picMkLst>
        </pc:picChg>
        <pc:picChg chg="del">
          <ac:chgData name="Henry" userId="02f5dd7c-8d1c-42af-a438-3c1752a452dc" providerId="ADAL" clId="{B48B2C73-0771-4050-A849-A91320867423}" dt="2020-10-23T10:59:02.398" v="191" actId="478"/>
          <ac:picMkLst>
            <pc:docMk/>
            <pc:sldMk cId="1527490394" sldId="263"/>
            <ac:picMk id="277" creationId="{8A7E775A-DB20-48F7-B912-C100A9296098}"/>
          </ac:picMkLst>
        </pc:picChg>
        <pc:picChg chg="del">
          <ac:chgData name="Henry" userId="02f5dd7c-8d1c-42af-a438-3c1752a452dc" providerId="ADAL" clId="{B48B2C73-0771-4050-A849-A91320867423}" dt="2020-10-23T10:59:02.398" v="191" actId="478"/>
          <ac:picMkLst>
            <pc:docMk/>
            <pc:sldMk cId="1527490394" sldId="263"/>
            <ac:picMk id="279" creationId="{99F07A5F-B4FD-4143-80F8-A0B3D962CA4C}"/>
          </ac:picMkLst>
        </pc:picChg>
        <pc:picChg chg="del">
          <ac:chgData name="Henry" userId="02f5dd7c-8d1c-42af-a438-3c1752a452dc" providerId="ADAL" clId="{B48B2C73-0771-4050-A849-A91320867423}" dt="2020-10-23T10:59:02.398" v="191" actId="478"/>
          <ac:picMkLst>
            <pc:docMk/>
            <pc:sldMk cId="1527490394" sldId="263"/>
            <ac:picMk id="281" creationId="{19202344-3616-4495-89D5-EC81B590C848}"/>
          </ac:picMkLst>
        </pc:picChg>
        <pc:picChg chg="del">
          <ac:chgData name="Henry" userId="02f5dd7c-8d1c-42af-a438-3c1752a452dc" providerId="ADAL" clId="{B48B2C73-0771-4050-A849-A91320867423}" dt="2020-10-23T10:59:02.398" v="191" actId="478"/>
          <ac:picMkLst>
            <pc:docMk/>
            <pc:sldMk cId="1527490394" sldId="263"/>
            <ac:picMk id="283" creationId="{95D1426B-EE7B-48BF-9620-0D24539CFE65}"/>
          </ac:picMkLst>
        </pc:picChg>
        <pc:picChg chg="del">
          <ac:chgData name="Henry" userId="02f5dd7c-8d1c-42af-a438-3c1752a452dc" providerId="ADAL" clId="{B48B2C73-0771-4050-A849-A91320867423}" dt="2020-10-23T10:59:02.398" v="191" actId="478"/>
          <ac:picMkLst>
            <pc:docMk/>
            <pc:sldMk cId="1527490394" sldId="263"/>
            <ac:picMk id="285" creationId="{A45632C6-5B9D-42EE-A3FB-880C533CDDC2}"/>
          </ac:picMkLst>
        </pc:picChg>
        <pc:picChg chg="del">
          <ac:chgData name="Henry" userId="02f5dd7c-8d1c-42af-a438-3c1752a452dc" providerId="ADAL" clId="{B48B2C73-0771-4050-A849-A91320867423}" dt="2020-10-23T10:59:02.398" v="191" actId="478"/>
          <ac:picMkLst>
            <pc:docMk/>
            <pc:sldMk cId="1527490394" sldId="263"/>
            <ac:picMk id="287" creationId="{9395B58F-2382-40BC-91B0-4C9A7E66B7B1}"/>
          </ac:picMkLst>
        </pc:picChg>
        <pc:picChg chg="del">
          <ac:chgData name="Henry" userId="02f5dd7c-8d1c-42af-a438-3c1752a452dc" providerId="ADAL" clId="{B48B2C73-0771-4050-A849-A91320867423}" dt="2020-10-23T10:59:02.398" v="191" actId="478"/>
          <ac:picMkLst>
            <pc:docMk/>
            <pc:sldMk cId="1527490394" sldId="263"/>
            <ac:picMk id="289" creationId="{DD61C2E3-9E5A-4353-8AF0-2F0E4E192CAB}"/>
          </ac:picMkLst>
        </pc:picChg>
        <pc:picChg chg="del">
          <ac:chgData name="Henry" userId="02f5dd7c-8d1c-42af-a438-3c1752a452dc" providerId="ADAL" clId="{B48B2C73-0771-4050-A849-A91320867423}" dt="2020-10-23T10:59:02.398" v="191" actId="478"/>
          <ac:picMkLst>
            <pc:docMk/>
            <pc:sldMk cId="1527490394" sldId="263"/>
            <ac:picMk id="291" creationId="{7F3F76F3-823D-4C3C-B1A4-6C57172A8621}"/>
          </ac:picMkLst>
        </pc:picChg>
        <pc:picChg chg="del">
          <ac:chgData name="Henry" userId="02f5dd7c-8d1c-42af-a438-3c1752a452dc" providerId="ADAL" clId="{B48B2C73-0771-4050-A849-A91320867423}" dt="2020-10-23T10:59:02.398" v="191" actId="478"/>
          <ac:picMkLst>
            <pc:docMk/>
            <pc:sldMk cId="1527490394" sldId="263"/>
            <ac:picMk id="293" creationId="{BF393B52-E0B3-4A06-B88B-35E6CC55ED0B}"/>
          </ac:picMkLst>
        </pc:picChg>
        <pc:picChg chg="del">
          <ac:chgData name="Henry" userId="02f5dd7c-8d1c-42af-a438-3c1752a452dc" providerId="ADAL" clId="{B48B2C73-0771-4050-A849-A91320867423}" dt="2020-10-23T10:59:02.398" v="191" actId="478"/>
          <ac:picMkLst>
            <pc:docMk/>
            <pc:sldMk cId="1527490394" sldId="263"/>
            <ac:picMk id="295" creationId="{1D8945A5-69A8-4CCF-A9D9-D1400E8246E0}"/>
          </ac:picMkLst>
        </pc:picChg>
        <pc:picChg chg="del">
          <ac:chgData name="Henry" userId="02f5dd7c-8d1c-42af-a438-3c1752a452dc" providerId="ADAL" clId="{B48B2C73-0771-4050-A849-A91320867423}" dt="2020-10-23T10:59:02.398" v="191" actId="478"/>
          <ac:picMkLst>
            <pc:docMk/>
            <pc:sldMk cId="1527490394" sldId="263"/>
            <ac:picMk id="297" creationId="{685DC5C3-0668-4E05-8464-7195C639F2B6}"/>
          </ac:picMkLst>
        </pc:picChg>
        <pc:picChg chg="del">
          <ac:chgData name="Henry" userId="02f5dd7c-8d1c-42af-a438-3c1752a452dc" providerId="ADAL" clId="{B48B2C73-0771-4050-A849-A91320867423}" dt="2020-10-23T10:59:02.398" v="191" actId="478"/>
          <ac:picMkLst>
            <pc:docMk/>
            <pc:sldMk cId="1527490394" sldId="263"/>
            <ac:picMk id="299" creationId="{124037F5-9E61-4228-95E2-BD56EEB6668D}"/>
          </ac:picMkLst>
        </pc:picChg>
        <pc:picChg chg="del">
          <ac:chgData name="Henry" userId="02f5dd7c-8d1c-42af-a438-3c1752a452dc" providerId="ADAL" clId="{B48B2C73-0771-4050-A849-A91320867423}" dt="2020-10-23T10:59:02.398" v="191" actId="478"/>
          <ac:picMkLst>
            <pc:docMk/>
            <pc:sldMk cId="1527490394" sldId="263"/>
            <ac:picMk id="301" creationId="{F2513C1F-61AF-4A02-BA1F-3C58E1918DBE}"/>
          </ac:picMkLst>
        </pc:picChg>
        <pc:picChg chg="del">
          <ac:chgData name="Henry" userId="02f5dd7c-8d1c-42af-a438-3c1752a452dc" providerId="ADAL" clId="{B48B2C73-0771-4050-A849-A91320867423}" dt="2020-10-23T10:59:02.398" v="191" actId="478"/>
          <ac:picMkLst>
            <pc:docMk/>
            <pc:sldMk cId="1527490394" sldId="263"/>
            <ac:picMk id="303" creationId="{3920125C-E47D-4074-B86C-D0E5F9E62765}"/>
          </ac:picMkLst>
        </pc:picChg>
        <pc:picChg chg="del">
          <ac:chgData name="Henry" userId="02f5dd7c-8d1c-42af-a438-3c1752a452dc" providerId="ADAL" clId="{B48B2C73-0771-4050-A849-A91320867423}" dt="2020-10-23T10:59:02.398" v="191" actId="478"/>
          <ac:picMkLst>
            <pc:docMk/>
            <pc:sldMk cId="1527490394" sldId="263"/>
            <ac:picMk id="305" creationId="{B6743EBC-4752-44E9-8A5A-218AA731C40C}"/>
          </ac:picMkLst>
        </pc:picChg>
        <pc:picChg chg="del">
          <ac:chgData name="Henry" userId="02f5dd7c-8d1c-42af-a438-3c1752a452dc" providerId="ADAL" clId="{B48B2C73-0771-4050-A849-A91320867423}" dt="2020-10-23T10:59:02.398" v="191" actId="478"/>
          <ac:picMkLst>
            <pc:docMk/>
            <pc:sldMk cId="1527490394" sldId="263"/>
            <ac:picMk id="307" creationId="{B70A0CEB-05E7-4543-9D09-69616B3272F6}"/>
          </ac:picMkLst>
        </pc:picChg>
        <pc:picChg chg="del">
          <ac:chgData name="Henry" userId="02f5dd7c-8d1c-42af-a438-3c1752a452dc" providerId="ADAL" clId="{B48B2C73-0771-4050-A849-A91320867423}" dt="2020-10-23T10:59:02.398" v="191" actId="478"/>
          <ac:picMkLst>
            <pc:docMk/>
            <pc:sldMk cId="1527490394" sldId="263"/>
            <ac:picMk id="309" creationId="{07D27BA5-A4F1-45F2-A703-5BC3D3637411}"/>
          </ac:picMkLst>
        </pc:picChg>
        <pc:picChg chg="del">
          <ac:chgData name="Henry" userId="02f5dd7c-8d1c-42af-a438-3c1752a452dc" providerId="ADAL" clId="{B48B2C73-0771-4050-A849-A91320867423}" dt="2020-10-23T10:59:02.398" v="191" actId="478"/>
          <ac:picMkLst>
            <pc:docMk/>
            <pc:sldMk cId="1527490394" sldId="263"/>
            <ac:picMk id="311" creationId="{33A2FE64-73CD-4CCE-88EA-A7E48E6B49B1}"/>
          </ac:picMkLst>
        </pc:picChg>
        <pc:picChg chg="del">
          <ac:chgData name="Henry" userId="02f5dd7c-8d1c-42af-a438-3c1752a452dc" providerId="ADAL" clId="{B48B2C73-0771-4050-A849-A91320867423}" dt="2020-10-23T10:59:02.398" v="191" actId="478"/>
          <ac:picMkLst>
            <pc:docMk/>
            <pc:sldMk cId="1527490394" sldId="263"/>
            <ac:picMk id="313" creationId="{C74BAFC8-5E8A-4C6A-9DC1-30B25AFD7867}"/>
          </ac:picMkLst>
        </pc:picChg>
        <pc:picChg chg="del">
          <ac:chgData name="Henry" userId="02f5dd7c-8d1c-42af-a438-3c1752a452dc" providerId="ADAL" clId="{B48B2C73-0771-4050-A849-A91320867423}" dt="2020-10-23T10:59:02.398" v="191" actId="478"/>
          <ac:picMkLst>
            <pc:docMk/>
            <pc:sldMk cId="1527490394" sldId="263"/>
            <ac:picMk id="315" creationId="{3D519C4C-55E8-4F33-A4DA-0138D12E058B}"/>
          </ac:picMkLst>
        </pc:picChg>
        <pc:picChg chg="del">
          <ac:chgData name="Henry" userId="02f5dd7c-8d1c-42af-a438-3c1752a452dc" providerId="ADAL" clId="{B48B2C73-0771-4050-A849-A91320867423}" dt="2020-10-23T10:59:02.398" v="191" actId="478"/>
          <ac:picMkLst>
            <pc:docMk/>
            <pc:sldMk cId="1527490394" sldId="263"/>
            <ac:picMk id="317" creationId="{98DC2315-6C56-4F5C-AC8D-942DB2E4460C}"/>
          </ac:picMkLst>
        </pc:picChg>
        <pc:picChg chg="del">
          <ac:chgData name="Henry" userId="02f5dd7c-8d1c-42af-a438-3c1752a452dc" providerId="ADAL" clId="{B48B2C73-0771-4050-A849-A91320867423}" dt="2020-10-23T10:59:02.398" v="191" actId="478"/>
          <ac:picMkLst>
            <pc:docMk/>
            <pc:sldMk cId="1527490394" sldId="263"/>
            <ac:picMk id="319" creationId="{241380AE-0AB4-4D7D-AFB7-56C8246681D0}"/>
          </ac:picMkLst>
        </pc:picChg>
        <pc:picChg chg="del">
          <ac:chgData name="Henry" userId="02f5dd7c-8d1c-42af-a438-3c1752a452dc" providerId="ADAL" clId="{B48B2C73-0771-4050-A849-A91320867423}" dt="2020-10-23T10:59:02.398" v="191" actId="478"/>
          <ac:picMkLst>
            <pc:docMk/>
            <pc:sldMk cId="1527490394" sldId="263"/>
            <ac:picMk id="321" creationId="{F9286A33-8663-4E63-AA47-DBEA7D856388}"/>
          </ac:picMkLst>
        </pc:picChg>
        <pc:picChg chg="del">
          <ac:chgData name="Henry" userId="02f5dd7c-8d1c-42af-a438-3c1752a452dc" providerId="ADAL" clId="{B48B2C73-0771-4050-A849-A91320867423}" dt="2020-10-23T10:59:02.398" v="191" actId="478"/>
          <ac:picMkLst>
            <pc:docMk/>
            <pc:sldMk cId="1527490394" sldId="263"/>
            <ac:picMk id="323" creationId="{D76CAC4E-7840-45B5-88C7-21990CF47B73}"/>
          </ac:picMkLst>
        </pc:picChg>
        <pc:picChg chg="del">
          <ac:chgData name="Henry" userId="02f5dd7c-8d1c-42af-a438-3c1752a452dc" providerId="ADAL" clId="{B48B2C73-0771-4050-A849-A91320867423}" dt="2020-10-23T10:59:02.398" v="191" actId="478"/>
          <ac:picMkLst>
            <pc:docMk/>
            <pc:sldMk cId="1527490394" sldId="263"/>
            <ac:picMk id="325" creationId="{F4324B27-FF55-4D39-8733-A91058DC4DC6}"/>
          </ac:picMkLst>
        </pc:picChg>
        <pc:picChg chg="del">
          <ac:chgData name="Henry" userId="02f5dd7c-8d1c-42af-a438-3c1752a452dc" providerId="ADAL" clId="{B48B2C73-0771-4050-A849-A91320867423}" dt="2020-10-23T10:59:02.398" v="191" actId="478"/>
          <ac:picMkLst>
            <pc:docMk/>
            <pc:sldMk cId="1527490394" sldId="263"/>
            <ac:picMk id="327" creationId="{E09D96C0-63F6-4FE0-A5B9-D8C304BE938B}"/>
          </ac:picMkLst>
        </pc:picChg>
        <pc:picChg chg="del">
          <ac:chgData name="Henry" userId="02f5dd7c-8d1c-42af-a438-3c1752a452dc" providerId="ADAL" clId="{B48B2C73-0771-4050-A849-A91320867423}" dt="2020-10-23T10:59:02.398" v="191" actId="478"/>
          <ac:picMkLst>
            <pc:docMk/>
            <pc:sldMk cId="1527490394" sldId="263"/>
            <ac:picMk id="329" creationId="{6F2F1760-DF81-47D4-94C4-C90695B68A93}"/>
          </ac:picMkLst>
        </pc:picChg>
        <pc:picChg chg="del">
          <ac:chgData name="Henry" userId="02f5dd7c-8d1c-42af-a438-3c1752a452dc" providerId="ADAL" clId="{B48B2C73-0771-4050-A849-A91320867423}" dt="2020-10-23T10:59:02.398" v="191" actId="478"/>
          <ac:picMkLst>
            <pc:docMk/>
            <pc:sldMk cId="1527490394" sldId="263"/>
            <ac:picMk id="331" creationId="{CE5A6CAE-65AE-47F8-8CB7-6E2EF20E4C5C}"/>
          </ac:picMkLst>
        </pc:picChg>
        <pc:picChg chg="del">
          <ac:chgData name="Henry" userId="02f5dd7c-8d1c-42af-a438-3c1752a452dc" providerId="ADAL" clId="{B48B2C73-0771-4050-A849-A91320867423}" dt="2020-10-23T10:59:02.398" v="191" actId="478"/>
          <ac:picMkLst>
            <pc:docMk/>
            <pc:sldMk cId="1527490394" sldId="263"/>
            <ac:picMk id="333" creationId="{68E665E1-7EA2-469A-865C-E125ED52A427}"/>
          </ac:picMkLst>
        </pc:picChg>
        <pc:picChg chg="del">
          <ac:chgData name="Henry" userId="02f5dd7c-8d1c-42af-a438-3c1752a452dc" providerId="ADAL" clId="{B48B2C73-0771-4050-A849-A91320867423}" dt="2020-10-23T10:59:02.398" v="191" actId="478"/>
          <ac:picMkLst>
            <pc:docMk/>
            <pc:sldMk cId="1527490394" sldId="263"/>
            <ac:picMk id="335" creationId="{8D2794B2-0730-4A77-A7E7-E39B3D8F6D90}"/>
          </ac:picMkLst>
        </pc:picChg>
        <pc:picChg chg="del">
          <ac:chgData name="Henry" userId="02f5dd7c-8d1c-42af-a438-3c1752a452dc" providerId="ADAL" clId="{B48B2C73-0771-4050-A849-A91320867423}" dt="2020-10-23T10:59:02.398" v="191" actId="478"/>
          <ac:picMkLst>
            <pc:docMk/>
            <pc:sldMk cId="1527490394" sldId="263"/>
            <ac:picMk id="337" creationId="{E6BDCDD9-C74C-497B-A5AC-31CA111A80EE}"/>
          </ac:picMkLst>
        </pc:picChg>
        <pc:picChg chg="del">
          <ac:chgData name="Henry" userId="02f5dd7c-8d1c-42af-a438-3c1752a452dc" providerId="ADAL" clId="{B48B2C73-0771-4050-A849-A91320867423}" dt="2020-10-23T10:59:02.398" v="191" actId="478"/>
          <ac:picMkLst>
            <pc:docMk/>
            <pc:sldMk cId="1527490394" sldId="263"/>
            <ac:picMk id="339" creationId="{33BB9155-ADA0-4042-B52E-E1C3EFC02E8B}"/>
          </ac:picMkLst>
        </pc:picChg>
        <pc:picChg chg="del">
          <ac:chgData name="Henry" userId="02f5dd7c-8d1c-42af-a438-3c1752a452dc" providerId="ADAL" clId="{B48B2C73-0771-4050-A849-A91320867423}" dt="2020-10-23T10:59:02.398" v="191" actId="478"/>
          <ac:picMkLst>
            <pc:docMk/>
            <pc:sldMk cId="1527490394" sldId="263"/>
            <ac:picMk id="341" creationId="{04A50A51-4ADA-447E-A48F-566E62E70886}"/>
          </ac:picMkLst>
        </pc:picChg>
        <pc:picChg chg="del">
          <ac:chgData name="Henry" userId="02f5dd7c-8d1c-42af-a438-3c1752a452dc" providerId="ADAL" clId="{B48B2C73-0771-4050-A849-A91320867423}" dt="2020-10-23T10:59:02.398" v="191" actId="478"/>
          <ac:picMkLst>
            <pc:docMk/>
            <pc:sldMk cId="1527490394" sldId="263"/>
            <ac:picMk id="343" creationId="{284B3A48-45FC-4975-9D66-3B0AA7D49B07}"/>
          </ac:picMkLst>
        </pc:picChg>
        <pc:picChg chg="del">
          <ac:chgData name="Henry" userId="02f5dd7c-8d1c-42af-a438-3c1752a452dc" providerId="ADAL" clId="{B48B2C73-0771-4050-A849-A91320867423}" dt="2020-10-23T10:59:02.398" v="191" actId="478"/>
          <ac:picMkLst>
            <pc:docMk/>
            <pc:sldMk cId="1527490394" sldId="263"/>
            <ac:picMk id="345" creationId="{66C0F1DD-95C3-4044-98AE-2B390565729E}"/>
          </ac:picMkLst>
        </pc:picChg>
        <pc:picChg chg="del">
          <ac:chgData name="Henry" userId="02f5dd7c-8d1c-42af-a438-3c1752a452dc" providerId="ADAL" clId="{B48B2C73-0771-4050-A849-A91320867423}" dt="2020-10-23T10:59:02.398" v="191" actId="478"/>
          <ac:picMkLst>
            <pc:docMk/>
            <pc:sldMk cId="1527490394" sldId="263"/>
            <ac:picMk id="347" creationId="{0C67C38F-3F33-49D3-B3AB-8141946BF597}"/>
          </ac:picMkLst>
        </pc:picChg>
        <pc:picChg chg="del">
          <ac:chgData name="Henry" userId="02f5dd7c-8d1c-42af-a438-3c1752a452dc" providerId="ADAL" clId="{B48B2C73-0771-4050-A849-A91320867423}" dt="2020-10-23T10:59:02.398" v="191" actId="478"/>
          <ac:picMkLst>
            <pc:docMk/>
            <pc:sldMk cId="1527490394" sldId="263"/>
            <ac:picMk id="349" creationId="{DF3A9959-5F09-4183-95A7-9C43390C9CFD}"/>
          </ac:picMkLst>
        </pc:picChg>
        <pc:picChg chg="del">
          <ac:chgData name="Henry" userId="02f5dd7c-8d1c-42af-a438-3c1752a452dc" providerId="ADAL" clId="{B48B2C73-0771-4050-A849-A91320867423}" dt="2020-10-23T10:59:02.398" v="191" actId="478"/>
          <ac:picMkLst>
            <pc:docMk/>
            <pc:sldMk cId="1527490394" sldId="263"/>
            <ac:picMk id="351" creationId="{ED04A8C1-F615-4080-A39C-0359445FCEBF}"/>
          </ac:picMkLst>
        </pc:picChg>
        <pc:picChg chg="del">
          <ac:chgData name="Henry" userId="02f5dd7c-8d1c-42af-a438-3c1752a452dc" providerId="ADAL" clId="{B48B2C73-0771-4050-A849-A91320867423}" dt="2020-10-23T10:59:02.398" v="191" actId="478"/>
          <ac:picMkLst>
            <pc:docMk/>
            <pc:sldMk cId="1527490394" sldId="263"/>
            <ac:picMk id="353" creationId="{1BB3E5D0-6D47-4869-A365-405D0F812F8B}"/>
          </ac:picMkLst>
        </pc:picChg>
        <pc:picChg chg="del">
          <ac:chgData name="Henry" userId="02f5dd7c-8d1c-42af-a438-3c1752a452dc" providerId="ADAL" clId="{B48B2C73-0771-4050-A849-A91320867423}" dt="2020-10-23T10:59:02.398" v="191" actId="478"/>
          <ac:picMkLst>
            <pc:docMk/>
            <pc:sldMk cId="1527490394" sldId="263"/>
            <ac:picMk id="355" creationId="{8990167D-E852-4919-941E-EEC2F7B0D80E}"/>
          </ac:picMkLst>
        </pc:picChg>
        <pc:picChg chg="del">
          <ac:chgData name="Henry" userId="02f5dd7c-8d1c-42af-a438-3c1752a452dc" providerId="ADAL" clId="{B48B2C73-0771-4050-A849-A91320867423}" dt="2020-10-23T10:59:02.398" v="191" actId="478"/>
          <ac:picMkLst>
            <pc:docMk/>
            <pc:sldMk cId="1527490394" sldId="263"/>
            <ac:picMk id="357" creationId="{E0EEAF83-613F-4BED-B21C-D9C7E32ED992}"/>
          </ac:picMkLst>
        </pc:picChg>
        <pc:picChg chg="del">
          <ac:chgData name="Henry" userId="02f5dd7c-8d1c-42af-a438-3c1752a452dc" providerId="ADAL" clId="{B48B2C73-0771-4050-A849-A91320867423}" dt="2020-10-23T10:59:02.398" v="191" actId="478"/>
          <ac:picMkLst>
            <pc:docMk/>
            <pc:sldMk cId="1527490394" sldId="263"/>
            <ac:picMk id="359" creationId="{5ABE56D7-116D-44DD-A58F-D6B3AB809FE9}"/>
          </ac:picMkLst>
        </pc:picChg>
        <pc:picChg chg="del">
          <ac:chgData name="Henry" userId="02f5dd7c-8d1c-42af-a438-3c1752a452dc" providerId="ADAL" clId="{B48B2C73-0771-4050-A849-A91320867423}" dt="2020-10-23T10:59:02.398" v="191" actId="478"/>
          <ac:picMkLst>
            <pc:docMk/>
            <pc:sldMk cId="1527490394" sldId="263"/>
            <ac:picMk id="361" creationId="{80683F96-E6C7-45B6-8D7A-D3864054CC0B}"/>
          </ac:picMkLst>
        </pc:picChg>
        <pc:picChg chg="del">
          <ac:chgData name="Henry" userId="02f5dd7c-8d1c-42af-a438-3c1752a452dc" providerId="ADAL" clId="{B48B2C73-0771-4050-A849-A91320867423}" dt="2020-10-23T10:59:02.398" v="191" actId="478"/>
          <ac:picMkLst>
            <pc:docMk/>
            <pc:sldMk cId="1527490394" sldId="263"/>
            <ac:picMk id="363" creationId="{8F9C0D8A-B3A7-46E8-8ABD-7A6B5905C0A1}"/>
          </ac:picMkLst>
        </pc:picChg>
        <pc:picChg chg="del">
          <ac:chgData name="Henry" userId="02f5dd7c-8d1c-42af-a438-3c1752a452dc" providerId="ADAL" clId="{B48B2C73-0771-4050-A849-A91320867423}" dt="2020-10-23T10:59:02.398" v="191" actId="478"/>
          <ac:picMkLst>
            <pc:docMk/>
            <pc:sldMk cId="1527490394" sldId="263"/>
            <ac:picMk id="365" creationId="{85124E2E-9C91-4832-8D2C-F0331E758EEC}"/>
          </ac:picMkLst>
        </pc:picChg>
        <pc:picChg chg="del">
          <ac:chgData name="Henry" userId="02f5dd7c-8d1c-42af-a438-3c1752a452dc" providerId="ADAL" clId="{B48B2C73-0771-4050-A849-A91320867423}" dt="2020-10-23T10:59:02.398" v="191" actId="478"/>
          <ac:picMkLst>
            <pc:docMk/>
            <pc:sldMk cId="1527490394" sldId="263"/>
            <ac:picMk id="367" creationId="{904FC6A0-D024-4E7C-9978-E9E85FD548EF}"/>
          </ac:picMkLst>
        </pc:picChg>
        <pc:picChg chg="del">
          <ac:chgData name="Henry" userId="02f5dd7c-8d1c-42af-a438-3c1752a452dc" providerId="ADAL" clId="{B48B2C73-0771-4050-A849-A91320867423}" dt="2020-10-23T10:59:02.398" v="191" actId="478"/>
          <ac:picMkLst>
            <pc:docMk/>
            <pc:sldMk cId="1527490394" sldId="263"/>
            <ac:picMk id="369" creationId="{C7B0488F-EB5F-47C6-878A-AE521CF512C6}"/>
          </ac:picMkLst>
        </pc:picChg>
        <pc:picChg chg="del">
          <ac:chgData name="Henry" userId="02f5dd7c-8d1c-42af-a438-3c1752a452dc" providerId="ADAL" clId="{B48B2C73-0771-4050-A849-A91320867423}" dt="2020-10-23T10:59:02.398" v="191" actId="478"/>
          <ac:picMkLst>
            <pc:docMk/>
            <pc:sldMk cId="1527490394" sldId="263"/>
            <ac:picMk id="371" creationId="{C1E94168-C8BC-414D-AC66-9FE1C5EE4EA5}"/>
          </ac:picMkLst>
        </pc:picChg>
        <pc:picChg chg="del">
          <ac:chgData name="Henry" userId="02f5dd7c-8d1c-42af-a438-3c1752a452dc" providerId="ADAL" clId="{B48B2C73-0771-4050-A849-A91320867423}" dt="2020-10-23T10:59:02.398" v="191" actId="478"/>
          <ac:picMkLst>
            <pc:docMk/>
            <pc:sldMk cId="1527490394" sldId="263"/>
            <ac:picMk id="373" creationId="{4FAB37EC-549E-4560-8504-24B0B63A8A12}"/>
          </ac:picMkLst>
        </pc:picChg>
        <pc:cxnChg chg="del">
          <ac:chgData name="Henry" userId="02f5dd7c-8d1c-42af-a438-3c1752a452dc" providerId="ADAL" clId="{B48B2C73-0771-4050-A849-A91320867423}" dt="2020-10-23T10:59:02.398" v="191" actId="478"/>
          <ac:cxnSpMkLst>
            <pc:docMk/>
            <pc:sldMk cId="1527490394" sldId="263"/>
            <ac:cxnSpMk id="6" creationId="{3D47B79E-E390-479B-BE37-6C1CE2D1AB6C}"/>
          </ac:cxnSpMkLst>
        </pc:cxnChg>
      </pc:sldChg>
      <pc:sldChg chg="modSp new mod">
        <pc:chgData name="Henry" userId="02f5dd7c-8d1c-42af-a438-3c1752a452dc" providerId="ADAL" clId="{B48B2C73-0771-4050-A849-A91320867423}" dt="2020-10-23T11:18:00.774" v="1274" actId="20577"/>
        <pc:sldMkLst>
          <pc:docMk/>
          <pc:sldMk cId="2326545498" sldId="264"/>
        </pc:sldMkLst>
        <pc:spChg chg="mod">
          <ac:chgData name="Henry" userId="02f5dd7c-8d1c-42af-a438-3c1752a452dc" providerId="ADAL" clId="{B48B2C73-0771-4050-A849-A91320867423}" dt="2020-10-23T11:07:16.077" v="847" actId="20577"/>
          <ac:spMkLst>
            <pc:docMk/>
            <pc:sldMk cId="2326545498" sldId="264"/>
            <ac:spMk id="2" creationId="{BD834563-3008-42BB-B401-500EE21E07E1}"/>
          </ac:spMkLst>
        </pc:spChg>
        <pc:spChg chg="mod">
          <ac:chgData name="Henry" userId="02f5dd7c-8d1c-42af-a438-3c1752a452dc" providerId="ADAL" clId="{B48B2C73-0771-4050-A849-A91320867423}" dt="2020-10-23T11:18:00.774" v="1274" actId="20577"/>
          <ac:spMkLst>
            <pc:docMk/>
            <pc:sldMk cId="2326545498" sldId="264"/>
            <ac:spMk id="3" creationId="{B5C03E55-1012-41B3-A828-129A56612AB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54C9BA-0A71-42FC-85AA-81CB674F4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756CCEE-CBFE-448B-8D1D-2159DA9CE4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9B716B-F9B7-4CD2-A5DF-8EB45471E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E65C8-2288-471D-93D4-FC55C16BD7EB}" type="datetimeFigureOut">
              <a:rPr lang="de-DE" smtClean="0"/>
              <a:t>10.03.2021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DBB065-C26B-4739-939E-FDBA5B2C1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09A45F-C3C7-483B-90B0-2B89962EB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802E4-321E-4038-B5A2-B878CD3487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1226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0CE65E-5DE3-4B99-B92D-B5320A68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7ABA19D-61EA-4CA3-97F3-BB48096A3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CF6F30-C67B-4915-8A60-3824B21D5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E65C8-2288-471D-93D4-FC55C16BD7EB}" type="datetimeFigureOut">
              <a:rPr lang="de-DE" smtClean="0"/>
              <a:t>10.03.2021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6A2EE3-C2FE-44FD-AFED-CE8A0876E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A9394D-071F-4A59-A89A-071B4839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802E4-321E-4038-B5A2-B878CD3487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0359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9161CEC-9F02-4CA6-8253-182A862B66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DAA8B6E-0C43-4906-8047-E7B550FFE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7EA500-AB39-4352-B4FC-F26227694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E65C8-2288-471D-93D4-FC55C16BD7EB}" type="datetimeFigureOut">
              <a:rPr lang="de-DE" smtClean="0"/>
              <a:t>10.03.2021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1AA767-9070-4ABF-8A4A-223363085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499984-DFEF-4F2C-B84D-799FE108D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802E4-321E-4038-B5A2-B878CD3487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5042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BE848E-0C96-465C-B0AD-5480F7A90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C61FA2-D788-4E69-AE88-B93788653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B7B0EE-9C0F-4774-834A-0F2FCE782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E65C8-2288-471D-93D4-FC55C16BD7EB}" type="datetimeFigureOut">
              <a:rPr lang="de-DE" smtClean="0"/>
              <a:t>10.03.2021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DE3553-B48F-4523-AC44-EFCB87947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B631D2-026B-4D79-8BA6-0E7B291AD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802E4-321E-4038-B5A2-B878CD3487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4091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318091-0677-4DE2-8DDB-D1A1F74E7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A3EF81-E028-4601-9B4A-BC92FA72B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3B7048-A757-415C-9039-B5F2C4C18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E65C8-2288-471D-93D4-FC55C16BD7EB}" type="datetimeFigureOut">
              <a:rPr lang="de-DE" smtClean="0"/>
              <a:t>10.03.2021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36E5AF-43A9-4726-839D-7A3ED3B16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2CE4EE-AABF-435B-AACD-3B295172A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802E4-321E-4038-B5A2-B878CD3487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336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668AEA-000D-4213-A2A9-890AEC110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96B313-A307-4B52-BBDF-884284EBB4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F956129-07DB-4ACC-9BE5-B79F3EA85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CF73A5A-0E30-430D-90EE-8DB2946DE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E65C8-2288-471D-93D4-FC55C16BD7EB}" type="datetimeFigureOut">
              <a:rPr lang="de-DE" smtClean="0"/>
              <a:t>10.03.2021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60715D2-C998-413E-A1EB-8CEA14532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E0615B-36EB-4B80-96B1-36842A5F5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802E4-321E-4038-B5A2-B878CD3487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6275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125167-4019-4AB5-84BF-A39A4237D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70797F-E05A-4ABA-BC96-6342C61A4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A92A7B0-F3C3-4D95-8500-367E7D10F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1F42369-A316-4374-AC90-027C2D02DD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0F785F2-69FE-49C8-9ACE-7321E96617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3FDD02D-2B62-4512-B085-D99F6310F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E65C8-2288-471D-93D4-FC55C16BD7EB}" type="datetimeFigureOut">
              <a:rPr lang="de-DE" smtClean="0"/>
              <a:t>10.03.2021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376A4AE-F1F2-489F-BD64-4B616C011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D60FEFB-A790-48DD-B6E1-D6A09C36F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802E4-321E-4038-B5A2-B878CD3487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1598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46DDEF-B0AD-4E0D-B31C-7BAE4E425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4D52AE4-9FDF-47DC-BE52-4CE927A0C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E65C8-2288-471D-93D4-FC55C16BD7EB}" type="datetimeFigureOut">
              <a:rPr lang="de-DE" smtClean="0"/>
              <a:t>10.03.2021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A65734-3C33-446B-9D14-7A6C3D602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D286153-E675-491A-90E2-55815B22E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802E4-321E-4038-B5A2-B878CD3487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0993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57C47DE-9BE7-4B7E-B210-B80523D9D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E65C8-2288-471D-93D4-FC55C16BD7EB}" type="datetimeFigureOut">
              <a:rPr lang="de-DE" smtClean="0"/>
              <a:t>10.03.2021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378E3BB-9693-4175-94CD-2CC40F005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D10D788-3DC2-42DC-B27D-84AD20CC8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802E4-321E-4038-B5A2-B878CD3487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573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7CDAEF-B4DE-49EE-8167-479BE5282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1C72A9-85AE-4BAA-84DF-04DE4524E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51A51F-0062-4D74-AC29-0A4D8DF1E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BEED380-3916-43E9-891E-5EDEC1784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E65C8-2288-471D-93D4-FC55C16BD7EB}" type="datetimeFigureOut">
              <a:rPr lang="de-DE" smtClean="0"/>
              <a:t>10.03.2021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293167D-9555-438C-95E2-749BEFEFC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85C430-AB08-4B7E-887E-60749D3B5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802E4-321E-4038-B5A2-B878CD3487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9459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3360F3-353C-41AF-A5A7-F2F44A8E0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296B993-4A41-4DA1-BB34-66590A869F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7B72A62-3C37-4053-80DF-9521E6840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3E16725-3A3B-4181-A2DC-B84F42E3D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E65C8-2288-471D-93D4-FC55C16BD7EB}" type="datetimeFigureOut">
              <a:rPr lang="de-DE" smtClean="0"/>
              <a:t>10.03.2021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97735D-8712-4B9A-A57D-F8066FE19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3D24FA-4534-4024-90BA-7AC9FF11B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802E4-321E-4038-B5A2-B878CD3487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6300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7ACC6D7-6E88-42E0-A528-C61270CBC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DB0027-1392-4703-965F-0AE865134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90B62F-8A2B-4770-A329-54B017BED1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E65C8-2288-471D-93D4-FC55C16BD7EB}" type="datetimeFigureOut">
              <a:rPr lang="de-DE" smtClean="0"/>
              <a:t>10.03.2021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667BAA-F3D8-4E3F-9FF1-E4CD675361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308083-9516-4B89-A981-0765453D7A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802E4-321E-4038-B5A2-B878CD3487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3446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svg"/><Relationship Id="rId7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D84792-AA9F-4B9D-BB12-87CD7A6C5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Classic </a:t>
            </a:r>
            <a:r>
              <a:rPr lang="de-DE" dirty="0" err="1"/>
              <a:t>stepping-stone</a:t>
            </a:r>
            <a:r>
              <a:rPr lang="de-DE" dirty="0"/>
              <a:t> </a:t>
            </a:r>
            <a:r>
              <a:rPr lang="de-DE" dirty="0" err="1"/>
              <a:t>problem</a:t>
            </a:r>
            <a:endParaRPr lang="de-DE" dirty="0"/>
          </a:p>
        </p:txBody>
      </p:sp>
      <p:pic>
        <p:nvPicPr>
          <p:cNvPr id="5" name="Grafik 4" descr="Monitor">
            <a:extLst>
              <a:ext uri="{FF2B5EF4-FFF2-40B4-BE49-F238E27FC236}">
                <a16:creationId xmlns:a16="http://schemas.microsoft.com/office/drawing/2014/main" id="{939F4CE1-3B0E-486D-9BB6-AFD6FA6A3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9201" y="4522479"/>
            <a:ext cx="914400" cy="914400"/>
          </a:xfrm>
          <a:prstGeom prst="rect">
            <a:avLst/>
          </a:prstGeom>
        </p:spPr>
      </p:pic>
      <p:pic>
        <p:nvPicPr>
          <p:cNvPr id="7" name="Grafik 6" descr="Monitor">
            <a:extLst>
              <a:ext uri="{FF2B5EF4-FFF2-40B4-BE49-F238E27FC236}">
                <a16:creationId xmlns:a16="http://schemas.microsoft.com/office/drawing/2014/main" id="{E064688C-AB6F-48C9-A694-C579D2DDE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32106" y="2514600"/>
            <a:ext cx="914400" cy="914400"/>
          </a:xfrm>
          <a:prstGeom prst="rect">
            <a:avLst/>
          </a:prstGeom>
        </p:spPr>
      </p:pic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D3E10F4F-159C-42A7-9805-8A6E2037BBCF}"/>
              </a:ext>
            </a:extLst>
          </p:cNvPr>
          <p:cNvCxnSpPr/>
          <p:nvPr/>
        </p:nvCxnSpPr>
        <p:spPr>
          <a:xfrm>
            <a:off x="2581243" y="3004457"/>
            <a:ext cx="2883159" cy="15395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B38AF609-BD5A-47F8-A6F9-E6FF8083F288}"/>
              </a:ext>
            </a:extLst>
          </p:cNvPr>
          <p:cNvCxnSpPr>
            <a:cxnSpLocks/>
          </p:cNvCxnSpPr>
          <p:nvPr/>
        </p:nvCxnSpPr>
        <p:spPr>
          <a:xfrm>
            <a:off x="2416031" y="4189588"/>
            <a:ext cx="3003572" cy="535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8A68F1D4-71B6-4D44-A57B-B796E8C736C6}"/>
              </a:ext>
            </a:extLst>
          </p:cNvPr>
          <p:cNvCxnSpPr>
            <a:cxnSpLocks/>
          </p:cNvCxnSpPr>
          <p:nvPr/>
        </p:nvCxnSpPr>
        <p:spPr>
          <a:xfrm flipH="1">
            <a:off x="1820411" y="4979679"/>
            <a:ext cx="3599191" cy="9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7E60E6E3-E5EA-4284-9032-684FF7FC7ED4}"/>
              </a:ext>
            </a:extLst>
          </p:cNvPr>
          <p:cNvCxnSpPr>
            <a:cxnSpLocks/>
          </p:cNvCxnSpPr>
          <p:nvPr/>
        </p:nvCxnSpPr>
        <p:spPr>
          <a:xfrm flipV="1">
            <a:off x="4160939" y="5102483"/>
            <a:ext cx="1258663" cy="1422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fik 19" descr="Teufelsgesicht mit einfarbiger Füllung">
            <a:extLst>
              <a:ext uri="{FF2B5EF4-FFF2-40B4-BE49-F238E27FC236}">
                <a16:creationId xmlns:a16="http://schemas.microsoft.com/office/drawing/2014/main" id="{4C095101-03FE-4534-A1A3-5EF19634CA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66843" y="2263729"/>
            <a:ext cx="914400" cy="914400"/>
          </a:xfrm>
          <a:prstGeom prst="rect">
            <a:avLst/>
          </a:prstGeom>
        </p:spPr>
      </p:pic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753282B9-CB05-40E6-86E4-53C05E0F6DB4}"/>
              </a:ext>
            </a:extLst>
          </p:cNvPr>
          <p:cNvCxnSpPr>
            <a:cxnSpLocks/>
          </p:cNvCxnSpPr>
          <p:nvPr/>
        </p:nvCxnSpPr>
        <p:spPr>
          <a:xfrm flipV="1">
            <a:off x="6423601" y="3156857"/>
            <a:ext cx="1963706" cy="13871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C305D99E-2855-4902-B7E2-6AEC2A0F9B89}"/>
              </a:ext>
            </a:extLst>
          </p:cNvPr>
          <p:cNvCxnSpPr>
            <a:cxnSpLocks/>
          </p:cNvCxnSpPr>
          <p:nvPr/>
        </p:nvCxnSpPr>
        <p:spPr>
          <a:xfrm>
            <a:off x="6513199" y="4796509"/>
            <a:ext cx="3003572" cy="535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AB21313A-21BF-4C79-A68D-0CA1BC96AA0E}"/>
              </a:ext>
            </a:extLst>
          </p:cNvPr>
          <p:cNvCxnSpPr>
            <a:cxnSpLocks/>
          </p:cNvCxnSpPr>
          <p:nvPr/>
        </p:nvCxnSpPr>
        <p:spPr>
          <a:xfrm flipH="1" flipV="1">
            <a:off x="6468400" y="5332191"/>
            <a:ext cx="1918908" cy="1001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47D098EB-E6FC-42C2-BE8E-3B3ECE5AE6A5}"/>
              </a:ext>
            </a:extLst>
          </p:cNvPr>
          <p:cNvCxnSpPr>
            <a:cxnSpLocks/>
          </p:cNvCxnSpPr>
          <p:nvPr/>
        </p:nvCxnSpPr>
        <p:spPr>
          <a:xfrm>
            <a:off x="5629614" y="4558439"/>
            <a:ext cx="687296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973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D84792-AA9F-4B9D-BB12-87CD7A6C5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Classic </a:t>
            </a:r>
            <a:r>
              <a:rPr lang="de-DE" dirty="0" err="1"/>
              <a:t>stepping-stone</a:t>
            </a:r>
            <a:r>
              <a:rPr lang="de-DE" dirty="0"/>
              <a:t> </a:t>
            </a:r>
            <a:r>
              <a:rPr lang="de-DE" dirty="0" err="1"/>
              <a:t>problem</a:t>
            </a:r>
            <a:endParaRPr lang="de-DE" dirty="0"/>
          </a:p>
        </p:txBody>
      </p:sp>
      <p:pic>
        <p:nvPicPr>
          <p:cNvPr id="5" name="Grafik 4" descr="Monitor">
            <a:extLst>
              <a:ext uri="{FF2B5EF4-FFF2-40B4-BE49-F238E27FC236}">
                <a16:creationId xmlns:a16="http://schemas.microsoft.com/office/drawing/2014/main" id="{939F4CE1-3B0E-486D-9BB6-AFD6FA6A3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9201" y="4522479"/>
            <a:ext cx="914400" cy="914400"/>
          </a:xfrm>
          <a:prstGeom prst="rect">
            <a:avLst/>
          </a:prstGeom>
        </p:spPr>
      </p:pic>
      <p:pic>
        <p:nvPicPr>
          <p:cNvPr id="7" name="Grafik 6" descr="Monitor">
            <a:extLst>
              <a:ext uri="{FF2B5EF4-FFF2-40B4-BE49-F238E27FC236}">
                <a16:creationId xmlns:a16="http://schemas.microsoft.com/office/drawing/2014/main" id="{E064688C-AB6F-48C9-A694-C579D2DDE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32106" y="2514600"/>
            <a:ext cx="914400" cy="914400"/>
          </a:xfrm>
          <a:prstGeom prst="rect">
            <a:avLst/>
          </a:prstGeom>
        </p:spPr>
      </p:pic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D3E10F4F-159C-42A7-9805-8A6E2037BBCF}"/>
              </a:ext>
            </a:extLst>
          </p:cNvPr>
          <p:cNvCxnSpPr/>
          <p:nvPr/>
        </p:nvCxnSpPr>
        <p:spPr>
          <a:xfrm>
            <a:off x="2581243" y="3004457"/>
            <a:ext cx="2883159" cy="15395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B38AF609-BD5A-47F8-A6F9-E6FF8083F288}"/>
              </a:ext>
            </a:extLst>
          </p:cNvPr>
          <p:cNvCxnSpPr>
            <a:cxnSpLocks/>
          </p:cNvCxnSpPr>
          <p:nvPr/>
        </p:nvCxnSpPr>
        <p:spPr>
          <a:xfrm>
            <a:off x="2416031" y="4189588"/>
            <a:ext cx="3003572" cy="535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8A68F1D4-71B6-4D44-A57B-B796E8C736C6}"/>
              </a:ext>
            </a:extLst>
          </p:cNvPr>
          <p:cNvCxnSpPr>
            <a:cxnSpLocks/>
          </p:cNvCxnSpPr>
          <p:nvPr/>
        </p:nvCxnSpPr>
        <p:spPr>
          <a:xfrm flipH="1">
            <a:off x="1820411" y="4979679"/>
            <a:ext cx="3599191" cy="9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7E60E6E3-E5EA-4284-9032-684FF7FC7ED4}"/>
              </a:ext>
            </a:extLst>
          </p:cNvPr>
          <p:cNvCxnSpPr>
            <a:cxnSpLocks/>
          </p:cNvCxnSpPr>
          <p:nvPr/>
        </p:nvCxnSpPr>
        <p:spPr>
          <a:xfrm flipV="1">
            <a:off x="4160939" y="5102483"/>
            <a:ext cx="1258663" cy="1422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fik 19" descr="Teufelsgesicht mit einfarbiger Füllung">
            <a:extLst>
              <a:ext uri="{FF2B5EF4-FFF2-40B4-BE49-F238E27FC236}">
                <a16:creationId xmlns:a16="http://schemas.microsoft.com/office/drawing/2014/main" id="{4C095101-03FE-4534-A1A3-5EF19634CA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66843" y="2263729"/>
            <a:ext cx="914400" cy="914400"/>
          </a:xfrm>
          <a:prstGeom prst="rect">
            <a:avLst/>
          </a:prstGeom>
        </p:spPr>
      </p:pic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753282B9-CB05-40E6-86E4-53C05E0F6DB4}"/>
              </a:ext>
            </a:extLst>
          </p:cNvPr>
          <p:cNvCxnSpPr>
            <a:cxnSpLocks/>
          </p:cNvCxnSpPr>
          <p:nvPr/>
        </p:nvCxnSpPr>
        <p:spPr>
          <a:xfrm flipV="1">
            <a:off x="6423601" y="3156857"/>
            <a:ext cx="1963706" cy="13871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C305D99E-2855-4902-B7E2-6AEC2A0F9B89}"/>
              </a:ext>
            </a:extLst>
          </p:cNvPr>
          <p:cNvCxnSpPr>
            <a:cxnSpLocks/>
          </p:cNvCxnSpPr>
          <p:nvPr/>
        </p:nvCxnSpPr>
        <p:spPr>
          <a:xfrm>
            <a:off x="6513199" y="4796509"/>
            <a:ext cx="3003572" cy="535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AB21313A-21BF-4C79-A68D-0CA1BC96AA0E}"/>
              </a:ext>
            </a:extLst>
          </p:cNvPr>
          <p:cNvCxnSpPr>
            <a:cxnSpLocks/>
          </p:cNvCxnSpPr>
          <p:nvPr/>
        </p:nvCxnSpPr>
        <p:spPr>
          <a:xfrm flipH="1" flipV="1">
            <a:off x="6468400" y="5332191"/>
            <a:ext cx="1918908" cy="1001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47D098EB-E6FC-42C2-BE8E-3B3ECE5AE6A5}"/>
              </a:ext>
            </a:extLst>
          </p:cNvPr>
          <p:cNvCxnSpPr>
            <a:cxnSpLocks/>
          </p:cNvCxnSpPr>
          <p:nvPr/>
        </p:nvCxnSpPr>
        <p:spPr>
          <a:xfrm>
            <a:off x="5629614" y="4558439"/>
            <a:ext cx="687296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Grafik 3" descr="Lupe">
            <a:extLst>
              <a:ext uri="{FF2B5EF4-FFF2-40B4-BE49-F238E27FC236}">
                <a16:creationId xmlns:a16="http://schemas.microsoft.com/office/drawing/2014/main" id="{C54A8FC2-FE3C-490E-B174-728C9EF83C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46522" y="2231339"/>
            <a:ext cx="914400" cy="914400"/>
          </a:xfrm>
          <a:prstGeom prst="rect">
            <a:avLst/>
          </a:prstGeom>
        </p:spPr>
      </p:pic>
      <p:pic>
        <p:nvPicPr>
          <p:cNvPr id="8" name="Grafik 7" descr="Schachtel">
            <a:extLst>
              <a:ext uri="{FF2B5EF4-FFF2-40B4-BE49-F238E27FC236}">
                <a16:creationId xmlns:a16="http://schemas.microsoft.com/office/drawing/2014/main" id="{015994A1-1A4B-4543-9D9B-F61A57F146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11107" y="2720558"/>
            <a:ext cx="484536" cy="484536"/>
          </a:xfrm>
          <a:prstGeom prst="rect">
            <a:avLst/>
          </a:prstGeom>
        </p:spPr>
      </p:pic>
      <p:pic>
        <p:nvPicPr>
          <p:cNvPr id="11" name="Grafik 10" descr="Schachtel">
            <a:extLst>
              <a:ext uri="{FF2B5EF4-FFF2-40B4-BE49-F238E27FC236}">
                <a16:creationId xmlns:a16="http://schemas.microsoft.com/office/drawing/2014/main" id="{F428570C-8E8F-4A21-A053-71B2F3E032E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92395" y="3335580"/>
            <a:ext cx="484536" cy="484536"/>
          </a:xfrm>
          <a:prstGeom prst="rect">
            <a:avLst/>
          </a:prstGeom>
        </p:spPr>
      </p:pic>
      <p:pic>
        <p:nvPicPr>
          <p:cNvPr id="13" name="Grafik 12" descr="Schachtel">
            <a:extLst>
              <a:ext uri="{FF2B5EF4-FFF2-40B4-BE49-F238E27FC236}">
                <a16:creationId xmlns:a16="http://schemas.microsoft.com/office/drawing/2014/main" id="{9DCEAF42-58A2-4D27-B19A-BBC931E540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16910" y="3812743"/>
            <a:ext cx="484536" cy="484536"/>
          </a:xfrm>
          <a:prstGeom prst="rect">
            <a:avLst/>
          </a:prstGeom>
        </p:spPr>
      </p:pic>
      <p:pic>
        <p:nvPicPr>
          <p:cNvPr id="15" name="Grafik 14" descr="Schachtel">
            <a:extLst>
              <a:ext uri="{FF2B5EF4-FFF2-40B4-BE49-F238E27FC236}">
                <a16:creationId xmlns:a16="http://schemas.microsoft.com/office/drawing/2014/main" id="{DB391642-A06E-4F1F-AA4A-3EB08C35DB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50359" y="3289696"/>
            <a:ext cx="484536" cy="484536"/>
          </a:xfrm>
          <a:prstGeom prst="rect">
            <a:avLst/>
          </a:prstGeom>
        </p:spPr>
      </p:pic>
      <p:pic>
        <p:nvPicPr>
          <p:cNvPr id="16" name="Grafik 15" descr="Schachtel">
            <a:extLst>
              <a:ext uri="{FF2B5EF4-FFF2-40B4-BE49-F238E27FC236}">
                <a16:creationId xmlns:a16="http://schemas.microsoft.com/office/drawing/2014/main" id="{5752EF21-D770-43D2-AFF6-09DBCDAB560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22873" y="3895994"/>
            <a:ext cx="484536" cy="484536"/>
          </a:xfrm>
          <a:prstGeom prst="rect">
            <a:avLst/>
          </a:prstGeom>
        </p:spPr>
      </p:pic>
      <p:pic>
        <p:nvPicPr>
          <p:cNvPr id="17" name="Grafik 16" descr="Schachtel">
            <a:extLst>
              <a:ext uri="{FF2B5EF4-FFF2-40B4-BE49-F238E27FC236}">
                <a16:creationId xmlns:a16="http://schemas.microsoft.com/office/drawing/2014/main" id="{7D47F1E0-78A9-440B-9907-12E2F4F17F3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781957" y="2819110"/>
            <a:ext cx="484536" cy="484536"/>
          </a:xfrm>
          <a:prstGeom prst="rect">
            <a:avLst/>
          </a:prstGeom>
        </p:spPr>
      </p:pic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2192B3A9-2EB8-410C-9911-7E5E26519711}"/>
              </a:ext>
            </a:extLst>
          </p:cNvPr>
          <p:cNvCxnSpPr>
            <a:cxnSpLocks/>
            <a:stCxn id="4" idx="1"/>
            <a:endCxn id="8" idx="3"/>
          </p:cNvCxnSpPr>
          <p:nvPr/>
        </p:nvCxnSpPr>
        <p:spPr>
          <a:xfrm flipH="1">
            <a:off x="3495643" y="2688539"/>
            <a:ext cx="1550879" cy="274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8AFE4160-A95E-409D-A8C5-58A9B40428AF}"/>
              </a:ext>
            </a:extLst>
          </p:cNvPr>
          <p:cNvCxnSpPr>
            <a:cxnSpLocks/>
          </p:cNvCxnSpPr>
          <p:nvPr/>
        </p:nvCxnSpPr>
        <p:spPr>
          <a:xfrm>
            <a:off x="5884262" y="3145739"/>
            <a:ext cx="584138" cy="750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E2BA3731-E5AE-49A4-AF7A-05E65866753B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6008343" y="2970382"/>
            <a:ext cx="1142016" cy="561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83861E83-D07D-47DB-B8BC-70681FCADCB6}"/>
              </a:ext>
            </a:extLst>
          </p:cNvPr>
          <p:cNvCxnSpPr>
            <a:cxnSpLocks/>
          </p:cNvCxnSpPr>
          <p:nvPr/>
        </p:nvCxnSpPr>
        <p:spPr>
          <a:xfrm flipH="1">
            <a:off x="4454843" y="2912665"/>
            <a:ext cx="639100" cy="547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3199472A-6FDC-4C33-AFDF-AE997F2AB17B}"/>
              </a:ext>
            </a:extLst>
          </p:cNvPr>
          <p:cNvCxnSpPr>
            <a:cxnSpLocks/>
          </p:cNvCxnSpPr>
          <p:nvPr/>
        </p:nvCxnSpPr>
        <p:spPr>
          <a:xfrm>
            <a:off x="5391331" y="3061378"/>
            <a:ext cx="56853" cy="893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A87FB5A-1C71-4711-ACF8-BC3FDC2D0138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065195" y="2562192"/>
            <a:ext cx="1716762" cy="499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00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D84792-AA9F-4B9D-BB12-87CD7A6C5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problem</a:t>
            </a:r>
            <a:endParaRPr lang="de-DE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73CE1736-CBF3-4348-A0CC-C7C5E7CCF433}"/>
              </a:ext>
            </a:extLst>
          </p:cNvPr>
          <p:cNvGrpSpPr/>
          <p:nvPr/>
        </p:nvGrpSpPr>
        <p:grpSpPr>
          <a:xfrm>
            <a:off x="335397" y="1568538"/>
            <a:ext cx="10755576" cy="5210993"/>
            <a:chOff x="335397" y="1568538"/>
            <a:chExt cx="10755576" cy="5210993"/>
          </a:xfrm>
        </p:grpSpPr>
        <p:pic>
          <p:nvPicPr>
            <p:cNvPr id="5" name="Grafik 4" descr="Monitor">
              <a:extLst>
                <a:ext uri="{FF2B5EF4-FFF2-40B4-BE49-F238E27FC236}">
                  <a16:creationId xmlns:a16="http://schemas.microsoft.com/office/drawing/2014/main" id="{939F4CE1-3B0E-486D-9BB6-AFD6FA6A3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09201" y="4522479"/>
              <a:ext cx="914400" cy="914400"/>
            </a:xfrm>
            <a:prstGeom prst="rect">
              <a:avLst/>
            </a:prstGeom>
          </p:spPr>
        </p:pic>
        <p:pic>
          <p:nvPicPr>
            <p:cNvPr id="7" name="Grafik 6" descr="Monitor">
              <a:extLst>
                <a:ext uri="{FF2B5EF4-FFF2-40B4-BE49-F238E27FC236}">
                  <a16:creationId xmlns:a16="http://schemas.microsoft.com/office/drawing/2014/main" id="{E064688C-AB6F-48C9-A694-C579D2DDE7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03681" y="1568538"/>
              <a:ext cx="914400" cy="914400"/>
            </a:xfrm>
            <a:prstGeom prst="rect">
              <a:avLst/>
            </a:prstGeom>
          </p:spPr>
        </p:pic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D3E10F4F-159C-42A7-9805-8A6E2037BBCF}"/>
                </a:ext>
              </a:extLst>
            </p:cNvPr>
            <p:cNvCxnSpPr>
              <a:cxnSpLocks/>
            </p:cNvCxnSpPr>
            <p:nvPr/>
          </p:nvCxnSpPr>
          <p:spPr>
            <a:xfrm>
              <a:off x="1419225" y="2692329"/>
              <a:ext cx="4045177" cy="185167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B38AF609-BD5A-47F8-A6F9-E6FF8083F288}"/>
                </a:ext>
              </a:extLst>
            </p:cNvPr>
            <p:cNvCxnSpPr>
              <a:cxnSpLocks/>
            </p:cNvCxnSpPr>
            <p:nvPr/>
          </p:nvCxnSpPr>
          <p:spPr>
            <a:xfrm>
              <a:off x="1068257" y="3659836"/>
              <a:ext cx="4351346" cy="106543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8A68F1D4-71B6-4D44-A57B-B796E8C736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3450" y="4966427"/>
              <a:ext cx="4486152" cy="40572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7E60E6E3-E5EA-4284-9032-684FF7FC7E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1027" y="5120735"/>
              <a:ext cx="4340974" cy="139242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20" name="Grafik 19" descr="Teufelsgesicht mit einfarbiger Füllung">
              <a:extLst>
                <a:ext uri="{FF2B5EF4-FFF2-40B4-BE49-F238E27FC236}">
                  <a16:creationId xmlns:a16="http://schemas.microsoft.com/office/drawing/2014/main" id="{4C095101-03FE-4534-A1A3-5EF19634CA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549605" y="3710887"/>
              <a:ext cx="914400" cy="914400"/>
            </a:xfrm>
            <a:prstGeom prst="rect">
              <a:avLst/>
            </a:prstGeom>
          </p:spPr>
        </p:pic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753282B9-CB05-40E6-86E4-53C05E0F6DB4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 flipV="1">
              <a:off x="6446002" y="2025738"/>
              <a:ext cx="3157679" cy="247626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C305D99E-2855-4902-B7E2-6AEC2A0F9B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01203" y="2231390"/>
              <a:ext cx="3220481" cy="248023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AB21313A-21BF-4C79-A68D-0CA1BC96AA0E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 flipV="1">
              <a:off x="6423601" y="3765237"/>
              <a:ext cx="3646281" cy="121444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47D098EB-E6FC-42C2-BE8E-3B3ECE5AE6A5}"/>
                </a:ext>
              </a:extLst>
            </p:cNvPr>
            <p:cNvCxnSpPr>
              <a:cxnSpLocks/>
            </p:cNvCxnSpPr>
            <p:nvPr/>
          </p:nvCxnSpPr>
          <p:spPr>
            <a:xfrm>
              <a:off x="5606529" y="4914953"/>
              <a:ext cx="687296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3" name="Grafik 2" descr="Monitor">
              <a:extLst>
                <a:ext uri="{FF2B5EF4-FFF2-40B4-BE49-F238E27FC236}">
                  <a16:creationId xmlns:a16="http://schemas.microsoft.com/office/drawing/2014/main" id="{09E847E1-8FD5-4751-8B54-FA1086581C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60881" y="3310455"/>
              <a:ext cx="914400" cy="914400"/>
            </a:xfrm>
            <a:prstGeom prst="rect">
              <a:avLst/>
            </a:prstGeom>
          </p:spPr>
        </p:pic>
        <p:pic>
          <p:nvPicPr>
            <p:cNvPr id="4" name="Grafik 3" descr="Monitor">
              <a:extLst>
                <a:ext uri="{FF2B5EF4-FFF2-40B4-BE49-F238E27FC236}">
                  <a16:creationId xmlns:a16="http://schemas.microsoft.com/office/drawing/2014/main" id="{8A9CA481-429E-4010-9E49-AAD4696D0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176573" y="4914953"/>
              <a:ext cx="914400" cy="914400"/>
            </a:xfrm>
            <a:prstGeom prst="rect">
              <a:avLst/>
            </a:prstGeom>
          </p:spPr>
        </p:pic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129418C6-1230-4DA1-B32D-58DF8459EBAA}"/>
                </a:ext>
              </a:extLst>
            </p:cNvPr>
            <p:cNvCxnSpPr>
              <a:cxnSpLocks/>
            </p:cNvCxnSpPr>
            <p:nvPr/>
          </p:nvCxnSpPr>
          <p:spPr>
            <a:xfrm>
              <a:off x="752475" y="4642443"/>
              <a:ext cx="4675434" cy="19216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DD7B52C9-82BF-44DF-B13B-1EE7B965A1E7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>
              <a:off x="6490801" y="5168820"/>
              <a:ext cx="3685772" cy="20333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Gerade Verbindung mit Pfeil 31">
              <a:extLst>
                <a:ext uri="{FF2B5EF4-FFF2-40B4-BE49-F238E27FC236}">
                  <a16:creationId xmlns:a16="http://schemas.microsoft.com/office/drawing/2014/main" id="{F24B03BB-2E23-4EA9-AD97-2F6E015A6DD4}"/>
                </a:ext>
              </a:extLst>
            </p:cNvPr>
            <p:cNvCxnSpPr>
              <a:cxnSpLocks/>
            </p:cNvCxnSpPr>
            <p:nvPr/>
          </p:nvCxnSpPr>
          <p:spPr>
            <a:xfrm>
              <a:off x="6423601" y="5077441"/>
              <a:ext cx="3730573" cy="10762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44" name="Grafik 43" descr="Schachtel">
              <a:extLst>
                <a:ext uri="{FF2B5EF4-FFF2-40B4-BE49-F238E27FC236}">
                  <a16:creationId xmlns:a16="http://schemas.microsoft.com/office/drawing/2014/main" id="{EB40B817-3D97-4123-8A7A-210249B262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570316" y="2789970"/>
              <a:ext cx="484536" cy="484536"/>
            </a:xfrm>
            <a:prstGeom prst="rect">
              <a:avLst/>
            </a:prstGeom>
          </p:spPr>
        </p:pic>
        <p:pic>
          <p:nvPicPr>
            <p:cNvPr id="46" name="Grafik 45" descr="Schachtel">
              <a:extLst>
                <a:ext uri="{FF2B5EF4-FFF2-40B4-BE49-F238E27FC236}">
                  <a16:creationId xmlns:a16="http://schemas.microsoft.com/office/drawing/2014/main" id="{3FC5F81B-B3D4-4CB8-94B2-5576F7405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637922" y="3290456"/>
              <a:ext cx="484536" cy="484536"/>
            </a:xfrm>
            <a:prstGeom prst="rect">
              <a:avLst/>
            </a:prstGeom>
          </p:spPr>
        </p:pic>
        <p:pic>
          <p:nvPicPr>
            <p:cNvPr id="48" name="Grafik 47" descr="Schachtel">
              <a:extLst>
                <a:ext uri="{FF2B5EF4-FFF2-40B4-BE49-F238E27FC236}">
                  <a16:creationId xmlns:a16="http://schemas.microsoft.com/office/drawing/2014/main" id="{922DAFD9-CAC1-4D6E-858D-897BDD24C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73175" y="3862224"/>
              <a:ext cx="484536" cy="484536"/>
            </a:xfrm>
            <a:prstGeom prst="rect">
              <a:avLst/>
            </a:prstGeom>
          </p:spPr>
        </p:pic>
        <p:pic>
          <p:nvPicPr>
            <p:cNvPr id="50" name="Grafik 49" descr="Schachtel">
              <a:extLst>
                <a:ext uri="{FF2B5EF4-FFF2-40B4-BE49-F238E27FC236}">
                  <a16:creationId xmlns:a16="http://schemas.microsoft.com/office/drawing/2014/main" id="{390561A2-56D8-44C0-90E8-BE5E12D08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617380" y="2384153"/>
              <a:ext cx="484536" cy="484536"/>
            </a:xfrm>
            <a:prstGeom prst="rect">
              <a:avLst/>
            </a:prstGeom>
          </p:spPr>
        </p:pic>
        <p:pic>
          <p:nvPicPr>
            <p:cNvPr id="52" name="Grafik 51" descr="Schachtel">
              <a:extLst>
                <a:ext uri="{FF2B5EF4-FFF2-40B4-BE49-F238E27FC236}">
                  <a16:creationId xmlns:a16="http://schemas.microsoft.com/office/drawing/2014/main" id="{A22E4589-D441-4DC7-B692-87E4155B02C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288887" y="2253953"/>
              <a:ext cx="484536" cy="484536"/>
            </a:xfrm>
            <a:prstGeom prst="rect">
              <a:avLst/>
            </a:prstGeom>
          </p:spPr>
        </p:pic>
        <p:pic>
          <p:nvPicPr>
            <p:cNvPr id="54" name="Grafik 53" descr="Schachtel">
              <a:extLst>
                <a:ext uri="{FF2B5EF4-FFF2-40B4-BE49-F238E27FC236}">
                  <a16:creationId xmlns:a16="http://schemas.microsoft.com/office/drawing/2014/main" id="{C21001F7-C447-4E63-9B51-2FC40CF8B63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922216" y="1802035"/>
              <a:ext cx="484536" cy="484536"/>
            </a:xfrm>
            <a:prstGeom prst="rect">
              <a:avLst/>
            </a:prstGeom>
          </p:spPr>
        </p:pic>
        <p:pic>
          <p:nvPicPr>
            <p:cNvPr id="56" name="Grafik 55" descr="Schachtel">
              <a:extLst>
                <a:ext uri="{FF2B5EF4-FFF2-40B4-BE49-F238E27FC236}">
                  <a16:creationId xmlns:a16="http://schemas.microsoft.com/office/drawing/2014/main" id="{B53AA045-B107-4E74-BC57-5A69B3E2741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793151" y="2608227"/>
              <a:ext cx="484536" cy="484536"/>
            </a:xfrm>
            <a:prstGeom prst="rect">
              <a:avLst/>
            </a:prstGeom>
          </p:spPr>
        </p:pic>
        <p:pic>
          <p:nvPicPr>
            <p:cNvPr id="58" name="Grafik 57" descr="Schachtel">
              <a:extLst>
                <a:ext uri="{FF2B5EF4-FFF2-40B4-BE49-F238E27FC236}">
                  <a16:creationId xmlns:a16="http://schemas.microsoft.com/office/drawing/2014/main" id="{816C6E28-D800-4E44-B9A2-773E6183969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255959" y="3021662"/>
              <a:ext cx="484536" cy="484536"/>
            </a:xfrm>
            <a:prstGeom prst="rect">
              <a:avLst/>
            </a:prstGeom>
          </p:spPr>
        </p:pic>
        <p:pic>
          <p:nvPicPr>
            <p:cNvPr id="60" name="Grafik 59" descr="Schachtel">
              <a:extLst>
                <a:ext uri="{FF2B5EF4-FFF2-40B4-BE49-F238E27FC236}">
                  <a16:creationId xmlns:a16="http://schemas.microsoft.com/office/drawing/2014/main" id="{533B7CAE-F547-4F4B-85B3-7F4B41DE2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584732" y="3566389"/>
              <a:ext cx="484536" cy="484536"/>
            </a:xfrm>
            <a:prstGeom prst="rect">
              <a:avLst/>
            </a:prstGeom>
          </p:spPr>
        </p:pic>
        <p:pic>
          <p:nvPicPr>
            <p:cNvPr id="62" name="Grafik 61" descr="Monitor">
              <a:extLst>
                <a:ext uri="{FF2B5EF4-FFF2-40B4-BE49-F238E27FC236}">
                  <a16:creationId xmlns:a16="http://schemas.microsoft.com/office/drawing/2014/main" id="{DDD48B82-31AC-4745-B60D-E56F4114DD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33450" y="2482938"/>
              <a:ext cx="399075" cy="399075"/>
            </a:xfrm>
            <a:prstGeom prst="rect">
              <a:avLst/>
            </a:prstGeom>
          </p:spPr>
        </p:pic>
        <p:pic>
          <p:nvPicPr>
            <p:cNvPr id="64" name="Grafik 63" descr="Monitor">
              <a:extLst>
                <a:ext uri="{FF2B5EF4-FFF2-40B4-BE49-F238E27FC236}">
                  <a16:creationId xmlns:a16="http://schemas.microsoft.com/office/drawing/2014/main" id="{FF0BB570-BD3B-4D77-854E-6DC0D1D25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7672" y="3366162"/>
              <a:ext cx="399075" cy="399075"/>
            </a:xfrm>
            <a:prstGeom prst="rect">
              <a:avLst/>
            </a:prstGeom>
          </p:spPr>
        </p:pic>
        <p:pic>
          <p:nvPicPr>
            <p:cNvPr id="66" name="Grafik 65" descr="Monitor">
              <a:extLst>
                <a:ext uri="{FF2B5EF4-FFF2-40B4-BE49-F238E27FC236}">
                  <a16:creationId xmlns:a16="http://schemas.microsoft.com/office/drawing/2014/main" id="{49BEF43E-A73D-42E7-8839-B6B277363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5397" y="4387114"/>
              <a:ext cx="399075" cy="399075"/>
            </a:xfrm>
            <a:prstGeom prst="rect">
              <a:avLst/>
            </a:prstGeom>
          </p:spPr>
        </p:pic>
        <p:pic>
          <p:nvPicPr>
            <p:cNvPr id="68" name="Grafik 67" descr="Monitor">
              <a:extLst>
                <a:ext uri="{FF2B5EF4-FFF2-40B4-BE49-F238E27FC236}">
                  <a16:creationId xmlns:a16="http://schemas.microsoft.com/office/drawing/2014/main" id="{AEC4ADB8-9950-4C57-AEA7-7860755E34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4934" y="5172615"/>
              <a:ext cx="399075" cy="399075"/>
            </a:xfrm>
            <a:prstGeom prst="rect">
              <a:avLst/>
            </a:prstGeom>
          </p:spPr>
        </p:pic>
        <p:pic>
          <p:nvPicPr>
            <p:cNvPr id="70" name="Grafik 69" descr="Monitor">
              <a:extLst>
                <a:ext uri="{FF2B5EF4-FFF2-40B4-BE49-F238E27FC236}">
                  <a16:creationId xmlns:a16="http://schemas.microsoft.com/office/drawing/2014/main" id="{6649DC74-B446-47B4-916F-9913BEAC6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9182" y="6380456"/>
              <a:ext cx="399075" cy="399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3789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D84792-AA9F-4B9D-BB12-87CD7A6C5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Classic </a:t>
            </a:r>
            <a:r>
              <a:rPr lang="de-DE" dirty="0" err="1"/>
              <a:t>stepping-stone</a:t>
            </a:r>
            <a:r>
              <a:rPr lang="de-DE" dirty="0"/>
              <a:t> </a:t>
            </a:r>
            <a:r>
              <a:rPr lang="de-DE" dirty="0" err="1"/>
              <a:t>problem</a:t>
            </a:r>
            <a:endParaRPr lang="de-DE" dirty="0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3D47B79E-E390-479B-BE37-6C1CE2D1AB6C}"/>
              </a:ext>
            </a:extLst>
          </p:cNvPr>
          <p:cNvCxnSpPr/>
          <p:nvPr/>
        </p:nvCxnSpPr>
        <p:spPr>
          <a:xfrm flipV="1">
            <a:off x="1275127" y="5033394"/>
            <a:ext cx="9924176" cy="671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fik 17" descr="Schachtel">
            <a:extLst>
              <a:ext uri="{FF2B5EF4-FFF2-40B4-BE49-F238E27FC236}">
                <a16:creationId xmlns:a16="http://schemas.microsoft.com/office/drawing/2014/main" id="{249A659D-668B-416F-A3BA-7568E5F30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5127" y="4773335"/>
            <a:ext cx="134723" cy="134723"/>
          </a:xfrm>
          <a:prstGeom prst="rect">
            <a:avLst/>
          </a:prstGeom>
        </p:spPr>
      </p:pic>
      <p:pic>
        <p:nvPicPr>
          <p:cNvPr id="19" name="Grafik 18" descr="Schachtel">
            <a:extLst>
              <a:ext uri="{FF2B5EF4-FFF2-40B4-BE49-F238E27FC236}">
                <a16:creationId xmlns:a16="http://schemas.microsoft.com/office/drawing/2014/main" id="{E5E13176-C457-4EEB-810F-3C2D5C3AE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9850" y="4840696"/>
            <a:ext cx="134723" cy="134723"/>
          </a:xfrm>
          <a:prstGeom prst="rect">
            <a:avLst/>
          </a:prstGeom>
        </p:spPr>
      </p:pic>
      <p:pic>
        <p:nvPicPr>
          <p:cNvPr id="22" name="Grafik 21" descr="Schachtel">
            <a:extLst>
              <a:ext uri="{FF2B5EF4-FFF2-40B4-BE49-F238E27FC236}">
                <a16:creationId xmlns:a16="http://schemas.microsoft.com/office/drawing/2014/main" id="{48CEB834-E69C-46BA-AD8A-D584FB6D8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1579627" y="4714812"/>
            <a:ext cx="117046" cy="117046"/>
          </a:xfrm>
          <a:prstGeom prst="rect">
            <a:avLst/>
          </a:prstGeom>
        </p:spPr>
      </p:pic>
      <p:pic>
        <p:nvPicPr>
          <p:cNvPr id="23" name="Grafik 22" descr="Schachtel">
            <a:extLst>
              <a:ext uri="{FF2B5EF4-FFF2-40B4-BE49-F238E27FC236}">
                <a16:creationId xmlns:a16="http://schemas.microsoft.com/office/drawing/2014/main" id="{D0830CB5-E8B3-494F-83E7-BF0458A6F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11934" y="4908057"/>
            <a:ext cx="134723" cy="134723"/>
          </a:xfrm>
          <a:prstGeom prst="rect">
            <a:avLst/>
          </a:prstGeom>
        </p:spPr>
      </p:pic>
      <p:pic>
        <p:nvPicPr>
          <p:cNvPr id="26" name="Grafik 25" descr="Schachtel">
            <a:extLst>
              <a:ext uri="{FF2B5EF4-FFF2-40B4-BE49-F238E27FC236}">
                <a16:creationId xmlns:a16="http://schemas.microsoft.com/office/drawing/2014/main" id="{2573F9DE-5442-4016-8DEF-CA98DE726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31727" y="4764496"/>
            <a:ext cx="134723" cy="134723"/>
          </a:xfrm>
          <a:prstGeom prst="rect">
            <a:avLst/>
          </a:prstGeom>
        </p:spPr>
      </p:pic>
      <p:pic>
        <p:nvPicPr>
          <p:cNvPr id="28" name="Grafik 27" descr="Schachtel">
            <a:extLst>
              <a:ext uri="{FF2B5EF4-FFF2-40B4-BE49-F238E27FC236}">
                <a16:creationId xmlns:a16="http://schemas.microsoft.com/office/drawing/2014/main" id="{FA4C09B9-64E1-4C39-983B-2E0EDC4935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37264" y="4571524"/>
            <a:ext cx="134723" cy="134723"/>
          </a:xfrm>
          <a:prstGeom prst="rect">
            <a:avLst/>
          </a:prstGeom>
        </p:spPr>
      </p:pic>
      <p:pic>
        <p:nvPicPr>
          <p:cNvPr id="34" name="Grafik 33" descr="Schachtel">
            <a:extLst>
              <a:ext uri="{FF2B5EF4-FFF2-40B4-BE49-F238E27FC236}">
                <a16:creationId xmlns:a16="http://schemas.microsoft.com/office/drawing/2014/main" id="{4A7094AD-9B41-4CE9-B053-38D34E3C6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8810" y="4620935"/>
            <a:ext cx="134723" cy="134723"/>
          </a:xfrm>
          <a:prstGeom prst="rect">
            <a:avLst/>
          </a:prstGeom>
        </p:spPr>
      </p:pic>
      <p:pic>
        <p:nvPicPr>
          <p:cNvPr id="38" name="Grafik 37" descr="Schachtel">
            <a:extLst>
              <a:ext uri="{FF2B5EF4-FFF2-40B4-BE49-F238E27FC236}">
                <a16:creationId xmlns:a16="http://schemas.microsoft.com/office/drawing/2014/main" id="{6EA6A940-1A72-460C-84BD-D8F53868E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84889" y="4515371"/>
            <a:ext cx="134723" cy="134723"/>
          </a:xfrm>
          <a:prstGeom prst="rect">
            <a:avLst/>
          </a:prstGeom>
        </p:spPr>
      </p:pic>
      <p:pic>
        <p:nvPicPr>
          <p:cNvPr id="40" name="Grafik 39" descr="Schachtel">
            <a:extLst>
              <a:ext uri="{FF2B5EF4-FFF2-40B4-BE49-F238E27FC236}">
                <a16:creationId xmlns:a16="http://schemas.microsoft.com/office/drawing/2014/main" id="{8A527433-2B89-4C5C-86A0-A8A74B19F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18881" y="4773335"/>
            <a:ext cx="134723" cy="134723"/>
          </a:xfrm>
          <a:prstGeom prst="rect">
            <a:avLst/>
          </a:prstGeom>
        </p:spPr>
      </p:pic>
      <p:pic>
        <p:nvPicPr>
          <p:cNvPr id="44" name="Grafik 43" descr="Schachtel">
            <a:extLst>
              <a:ext uri="{FF2B5EF4-FFF2-40B4-BE49-F238E27FC236}">
                <a16:creationId xmlns:a16="http://schemas.microsoft.com/office/drawing/2014/main" id="{7C55D108-5EC2-407E-894D-6B2DA1970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53604" y="4840696"/>
            <a:ext cx="134723" cy="134723"/>
          </a:xfrm>
          <a:prstGeom prst="rect">
            <a:avLst/>
          </a:prstGeom>
        </p:spPr>
      </p:pic>
      <p:pic>
        <p:nvPicPr>
          <p:cNvPr id="46" name="Grafik 45" descr="Schachtel">
            <a:extLst>
              <a:ext uri="{FF2B5EF4-FFF2-40B4-BE49-F238E27FC236}">
                <a16:creationId xmlns:a16="http://schemas.microsoft.com/office/drawing/2014/main" id="{50CE4C82-B2A2-48A9-A820-5C3B680E7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2223381" y="4714812"/>
            <a:ext cx="117046" cy="117046"/>
          </a:xfrm>
          <a:prstGeom prst="rect">
            <a:avLst/>
          </a:prstGeom>
        </p:spPr>
      </p:pic>
      <p:pic>
        <p:nvPicPr>
          <p:cNvPr id="48" name="Grafik 47" descr="Schachtel">
            <a:extLst>
              <a:ext uri="{FF2B5EF4-FFF2-40B4-BE49-F238E27FC236}">
                <a16:creationId xmlns:a16="http://schemas.microsoft.com/office/drawing/2014/main" id="{8C5C89D1-6D1E-4564-B27E-E2D36A69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75481" y="4764496"/>
            <a:ext cx="134723" cy="134723"/>
          </a:xfrm>
          <a:prstGeom prst="rect">
            <a:avLst/>
          </a:prstGeom>
        </p:spPr>
      </p:pic>
      <p:pic>
        <p:nvPicPr>
          <p:cNvPr id="50" name="Grafik 49" descr="Schachtel">
            <a:extLst>
              <a:ext uri="{FF2B5EF4-FFF2-40B4-BE49-F238E27FC236}">
                <a16:creationId xmlns:a16="http://schemas.microsoft.com/office/drawing/2014/main" id="{4AFF9C94-25E5-4616-91AA-EE41D299C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81018" y="4571524"/>
            <a:ext cx="134723" cy="134723"/>
          </a:xfrm>
          <a:prstGeom prst="rect">
            <a:avLst/>
          </a:prstGeom>
        </p:spPr>
      </p:pic>
      <p:pic>
        <p:nvPicPr>
          <p:cNvPr id="56" name="Grafik 55" descr="Schachtel">
            <a:extLst>
              <a:ext uri="{FF2B5EF4-FFF2-40B4-BE49-F238E27FC236}">
                <a16:creationId xmlns:a16="http://schemas.microsoft.com/office/drawing/2014/main" id="{02257437-D018-4683-81B9-5F9DF8FC2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2564" y="4620935"/>
            <a:ext cx="134723" cy="134723"/>
          </a:xfrm>
          <a:prstGeom prst="rect">
            <a:avLst/>
          </a:prstGeom>
        </p:spPr>
      </p:pic>
      <p:pic>
        <p:nvPicPr>
          <p:cNvPr id="58" name="Grafik 57" descr="Schachtel">
            <a:extLst>
              <a:ext uri="{FF2B5EF4-FFF2-40B4-BE49-F238E27FC236}">
                <a16:creationId xmlns:a16="http://schemas.microsoft.com/office/drawing/2014/main" id="{5B619266-FF7D-44BB-9ABE-AA00409F7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28643" y="4515371"/>
            <a:ext cx="134723" cy="134723"/>
          </a:xfrm>
          <a:prstGeom prst="rect">
            <a:avLst/>
          </a:prstGeom>
        </p:spPr>
      </p:pic>
      <p:pic>
        <p:nvPicPr>
          <p:cNvPr id="60" name="Grafik 59" descr="Schachtel">
            <a:extLst>
              <a:ext uri="{FF2B5EF4-FFF2-40B4-BE49-F238E27FC236}">
                <a16:creationId xmlns:a16="http://schemas.microsoft.com/office/drawing/2014/main" id="{2C5045AB-ABC9-4FCC-8AAD-22C9803B7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6934" y="4764497"/>
            <a:ext cx="134723" cy="134723"/>
          </a:xfrm>
          <a:prstGeom prst="rect">
            <a:avLst/>
          </a:prstGeom>
        </p:spPr>
      </p:pic>
      <p:pic>
        <p:nvPicPr>
          <p:cNvPr id="62" name="Grafik 61" descr="Schachtel">
            <a:extLst>
              <a:ext uri="{FF2B5EF4-FFF2-40B4-BE49-F238E27FC236}">
                <a16:creationId xmlns:a16="http://schemas.microsoft.com/office/drawing/2014/main" id="{D065BD14-689D-4B19-B918-EE8DD28431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31657" y="4831858"/>
            <a:ext cx="134723" cy="134723"/>
          </a:xfrm>
          <a:prstGeom prst="rect">
            <a:avLst/>
          </a:prstGeom>
        </p:spPr>
      </p:pic>
      <p:pic>
        <p:nvPicPr>
          <p:cNvPr id="64" name="Grafik 63" descr="Schachtel">
            <a:extLst>
              <a:ext uri="{FF2B5EF4-FFF2-40B4-BE49-F238E27FC236}">
                <a16:creationId xmlns:a16="http://schemas.microsoft.com/office/drawing/2014/main" id="{C0C79895-18C8-4F3B-B208-9C8B3BF96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3001434" y="4705974"/>
            <a:ext cx="117046" cy="117046"/>
          </a:xfrm>
          <a:prstGeom prst="rect">
            <a:avLst/>
          </a:prstGeom>
        </p:spPr>
      </p:pic>
      <p:pic>
        <p:nvPicPr>
          <p:cNvPr id="66" name="Grafik 65" descr="Schachtel">
            <a:extLst>
              <a:ext uri="{FF2B5EF4-FFF2-40B4-BE49-F238E27FC236}">
                <a16:creationId xmlns:a16="http://schemas.microsoft.com/office/drawing/2014/main" id="{9323F42B-568C-4905-940F-9412DCDC7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3534" y="4755658"/>
            <a:ext cx="134723" cy="134723"/>
          </a:xfrm>
          <a:prstGeom prst="rect">
            <a:avLst/>
          </a:prstGeom>
        </p:spPr>
      </p:pic>
      <p:pic>
        <p:nvPicPr>
          <p:cNvPr id="68" name="Grafik 67" descr="Schachtel">
            <a:extLst>
              <a:ext uri="{FF2B5EF4-FFF2-40B4-BE49-F238E27FC236}">
                <a16:creationId xmlns:a16="http://schemas.microsoft.com/office/drawing/2014/main" id="{639BCB15-34A9-4E2D-9A7F-D25E21316E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59071" y="4562686"/>
            <a:ext cx="134723" cy="134723"/>
          </a:xfrm>
          <a:prstGeom prst="rect">
            <a:avLst/>
          </a:prstGeom>
        </p:spPr>
      </p:pic>
      <p:pic>
        <p:nvPicPr>
          <p:cNvPr id="70" name="Grafik 69" descr="Schachtel">
            <a:extLst>
              <a:ext uri="{FF2B5EF4-FFF2-40B4-BE49-F238E27FC236}">
                <a16:creationId xmlns:a16="http://schemas.microsoft.com/office/drawing/2014/main" id="{5A68F7E4-1C1C-48BA-B1AE-33F1C385F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0617" y="4612097"/>
            <a:ext cx="134723" cy="134723"/>
          </a:xfrm>
          <a:prstGeom prst="rect">
            <a:avLst/>
          </a:prstGeom>
        </p:spPr>
      </p:pic>
      <p:pic>
        <p:nvPicPr>
          <p:cNvPr id="72" name="Grafik 71" descr="Schachtel">
            <a:extLst>
              <a:ext uri="{FF2B5EF4-FFF2-40B4-BE49-F238E27FC236}">
                <a16:creationId xmlns:a16="http://schemas.microsoft.com/office/drawing/2014/main" id="{FC2F4437-6E84-4462-907E-00EEAF1AB4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06696" y="4506533"/>
            <a:ext cx="134723" cy="134723"/>
          </a:xfrm>
          <a:prstGeom prst="rect">
            <a:avLst/>
          </a:prstGeom>
        </p:spPr>
      </p:pic>
      <p:pic>
        <p:nvPicPr>
          <p:cNvPr id="74" name="Grafik 73" descr="Schachtel">
            <a:extLst>
              <a:ext uri="{FF2B5EF4-FFF2-40B4-BE49-F238E27FC236}">
                <a16:creationId xmlns:a16="http://schemas.microsoft.com/office/drawing/2014/main" id="{2BBA2B18-5A58-4EC0-8CE7-55D25DF65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4563" y="4673341"/>
            <a:ext cx="134723" cy="134723"/>
          </a:xfrm>
          <a:prstGeom prst="rect">
            <a:avLst/>
          </a:prstGeom>
        </p:spPr>
      </p:pic>
      <p:pic>
        <p:nvPicPr>
          <p:cNvPr id="76" name="Grafik 75" descr="Schachtel">
            <a:extLst>
              <a:ext uri="{FF2B5EF4-FFF2-40B4-BE49-F238E27FC236}">
                <a16:creationId xmlns:a16="http://schemas.microsoft.com/office/drawing/2014/main" id="{8B7A71F5-5019-4EC6-83B3-9D0AFF878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09286" y="4740702"/>
            <a:ext cx="134723" cy="134723"/>
          </a:xfrm>
          <a:prstGeom prst="rect">
            <a:avLst/>
          </a:prstGeom>
        </p:spPr>
      </p:pic>
      <p:pic>
        <p:nvPicPr>
          <p:cNvPr id="78" name="Grafik 77" descr="Schachtel">
            <a:extLst>
              <a:ext uri="{FF2B5EF4-FFF2-40B4-BE49-F238E27FC236}">
                <a16:creationId xmlns:a16="http://schemas.microsoft.com/office/drawing/2014/main" id="{03AF1753-8F32-4276-8A7A-7C8C91F6C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3779063" y="4614818"/>
            <a:ext cx="117046" cy="117046"/>
          </a:xfrm>
          <a:prstGeom prst="rect">
            <a:avLst/>
          </a:prstGeom>
        </p:spPr>
      </p:pic>
      <p:pic>
        <p:nvPicPr>
          <p:cNvPr id="80" name="Grafik 79" descr="Schachtel">
            <a:extLst>
              <a:ext uri="{FF2B5EF4-FFF2-40B4-BE49-F238E27FC236}">
                <a16:creationId xmlns:a16="http://schemas.microsoft.com/office/drawing/2014/main" id="{C833E447-632E-4039-922F-2EFBA3C43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31163" y="4664502"/>
            <a:ext cx="134723" cy="134723"/>
          </a:xfrm>
          <a:prstGeom prst="rect">
            <a:avLst/>
          </a:prstGeom>
        </p:spPr>
      </p:pic>
      <p:pic>
        <p:nvPicPr>
          <p:cNvPr id="82" name="Grafik 81" descr="Schachtel">
            <a:extLst>
              <a:ext uri="{FF2B5EF4-FFF2-40B4-BE49-F238E27FC236}">
                <a16:creationId xmlns:a16="http://schemas.microsoft.com/office/drawing/2014/main" id="{901907F8-165A-43D6-AD75-91A7297BB7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36700" y="4471530"/>
            <a:ext cx="134723" cy="134723"/>
          </a:xfrm>
          <a:prstGeom prst="rect">
            <a:avLst/>
          </a:prstGeom>
        </p:spPr>
      </p:pic>
      <p:pic>
        <p:nvPicPr>
          <p:cNvPr id="84" name="Grafik 83" descr="Schachtel">
            <a:extLst>
              <a:ext uri="{FF2B5EF4-FFF2-40B4-BE49-F238E27FC236}">
                <a16:creationId xmlns:a16="http://schemas.microsoft.com/office/drawing/2014/main" id="{1EDC79D0-E423-47AE-8062-489E6026C3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58246" y="4520941"/>
            <a:ext cx="134723" cy="134723"/>
          </a:xfrm>
          <a:prstGeom prst="rect">
            <a:avLst/>
          </a:prstGeom>
        </p:spPr>
      </p:pic>
      <p:pic>
        <p:nvPicPr>
          <p:cNvPr id="86" name="Grafik 85" descr="Schachtel">
            <a:extLst>
              <a:ext uri="{FF2B5EF4-FFF2-40B4-BE49-F238E27FC236}">
                <a16:creationId xmlns:a16="http://schemas.microsoft.com/office/drawing/2014/main" id="{F70FE8AB-46E4-45D3-BF48-7F32683BC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84325" y="4415377"/>
            <a:ext cx="134723" cy="134723"/>
          </a:xfrm>
          <a:prstGeom prst="rect">
            <a:avLst/>
          </a:prstGeom>
        </p:spPr>
      </p:pic>
      <p:pic>
        <p:nvPicPr>
          <p:cNvPr id="88" name="Grafik 87" descr="Schachtel">
            <a:extLst>
              <a:ext uri="{FF2B5EF4-FFF2-40B4-BE49-F238E27FC236}">
                <a16:creationId xmlns:a16="http://schemas.microsoft.com/office/drawing/2014/main" id="{31916724-A424-43DE-BF7F-392899DE9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78563" y="4733225"/>
            <a:ext cx="134723" cy="134723"/>
          </a:xfrm>
          <a:prstGeom prst="rect">
            <a:avLst/>
          </a:prstGeom>
        </p:spPr>
      </p:pic>
      <p:pic>
        <p:nvPicPr>
          <p:cNvPr id="90" name="Grafik 89" descr="Schachtel">
            <a:extLst>
              <a:ext uri="{FF2B5EF4-FFF2-40B4-BE49-F238E27FC236}">
                <a16:creationId xmlns:a16="http://schemas.microsoft.com/office/drawing/2014/main" id="{F72BF05D-2EA3-4561-A0B7-748E2B443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3286" y="4800586"/>
            <a:ext cx="134723" cy="134723"/>
          </a:xfrm>
          <a:prstGeom prst="rect">
            <a:avLst/>
          </a:prstGeom>
        </p:spPr>
      </p:pic>
      <p:pic>
        <p:nvPicPr>
          <p:cNvPr id="92" name="Grafik 91" descr="Schachtel">
            <a:extLst>
              <a:ext uri="{FF2B5EF4-FFF2-40B4-BE49-F238E27FC236}">
                <a16:creationId xmlns:a16="http://schemas.microsoft.com/office/drawing/2014/main" id="{5EF1B178-EC47-48C9-AFD9-38B9D8F05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4483063" y="4674702"/>
            <a:ext cx="117046" cy="117046"/>
          </a:xfrm>
          <a:prstGeom prst="rect">
            <a:avLst/>
          </a:prstGeom>
        </p:spPr>
      </p:pic>
      <p:pic>
        <p:nvPicPr>
          <p:cNvPr id="94" name="Grafik 93" descr="Schachtel">
            <a:extLst>
              <a:ext uri="{FF2B5EF4-FFF2-40B4-BE49-F238E27FC236}">
                <a16:creationId xmlns:a16="http://schemas.microsoft.com/office/drawing/2014/main" id="{7B4B4D1F-3AF2-4577-9DA2-EEB49CF3C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35163" y="4724386"/>
            <a:ext cx="134723" cy="134723"/>
          </a:xfrm>
          <a:prstGeom prst="rect">
            <a:avLst/>
          </a:prstGeom>
        </p:spPr>
      </p:pic>
      <p:pic>
        <p:nvPicPr>
          <p:cNvPr id="96" name="Grafik 95" descr="Schachtel">
            <a:extLst>
              <a:ext uri="{FF2B5EF4-FFF2-40B4-BE49-F238E27FC236}">
                <a16:creationId xmlns:a16="http://schemas.microsoft.com/office/drawing/2014/main" id="{B0A992A4-F4D9-4AA2-8F1B-B2D64CA03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40700" y="4531414"/>
            <a:ext cx="134723" cy="134723"/>
          </a:xfrm>
          <a:prstGeom prst="rect">
            <a:avLst/>
          </a:prstGeom>
        </p:spPr>
      </p:pic>
      <p:pic>
        <p:nvPicPr>
          <p:cNvPr id="98" name="Grafik 97" descr="Schachtel">
            <a:extLst>
              <a:ext uri="{FF2B5EF4-FFF2-40B4-BE49-F238E27FC236}">
                <a16:creationId xmlns:a16="http://schemas.microsoft.com/office/drawing/2014/main" id="{EE8D2786-2963-44DD-A35D-831AA3450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246" y="4580825"/>
            <a:ext cx="134723" cy="134723"/>
          </a:xfrm>
          <a:prstGeom prst="rect">
            <a:avLst/>
          </a:prstGeom>
        </p:spPr>
      </p:pic>
      <p:pic>
        <p:nvPicPr>
          <p:cNvPr id="100" name="Grafik 99" descr="Schachtel">
            <a:extLst>
              <a:ext uri="{FF2B5EF4-FFF2-40B4-BE49-F238E27FC236}">
                <a16:creationId xmlns:a16="http://schemas.microsoft.com/office/drawing/2014/main" id="{399DE885-A1C8-4BEC-B95B-932DF4CAA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88325" y="4475261"/>
            <a:ext cx="134723" cy="134723"/>
          </a:xfrm>
          <a:prstGeom prst="rect">
            <a:avLst/>
          </a:prstGeom>
        </p:spPr>
      </p:pic>
      <p:pic>
        <p:nvPicPr>
          <p:cNvPr id="102" name="Grafik 101" descr="Schachtel">
            <a:extLst>
              <a:ext uri="{FF2B5EF4-FFF2-40B4-BE49-F238E27FC236}">
                <a16:creationId xmlns:a16="http://schemas.microsoft.com/office/drawing/2014/main" id="{A8C8DABC-E9B8-4DB0-8BF1-90CA1A30C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448" y="4219723"/>
            <a:ext cx="134723" cy="134723"/>
          </a:xfrm>
          <a:prstGeom prst="rect">
            <a:avLst/>
          </a:prstGeom>
        </p:spPr>
      </p:pic>
      <p:pic>
        <p:nvPicPr>
          <p:cNvPr id="104" name="Grafik 103" descr="Schachtel">
            <a:extLst>
              <a:ext uri="{FF2B5EF4-FFF2-40B4-BE49-F238E27FC236}">
                <a16:creationId xmlns:a16="http://schemas.microsoft.com/office/drawing/2014/main" id="{D58C5B6F-A645-4FEC-A3B4-FD50329A3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6171" y="4287084"/>
            <a:ext cx="134723" cy="134723"/>
          </a:xfrm>
          <a:prstGeom prst="rect">
            <a:avLst/>
          </a:prstGeom>
        </p:spPr>
      </p:pic>
      <p:pic>
        <p:nvPicPr>
          <p:cNvPr id="106" name="Grafik 105" descr="Schachtel">
            <a:extLst>
              <a:ext uri="{FF2B5EF4-FFF2-40B4-BE49-F238E27FC236}">
                <a16:creationId xmlns:a16="http://schemas.microsoft.com/office/drawing/2014/main" id="{85DD1A7E-93D1-4AFC-955D-BBD0F873E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2095948" y="4161200"/>
            <a:ext cx="117046" cy="117046"/>
          </a:xfrm>
          <a:prstGeom prst="rect">
            <a:avLst/>
          </a:prstGeom>
        </p:spPr>
      </p:pic>
      <p:pic>
        <p:nvPicPr>
          <p:cNvPr id="108" name="Grafik 107" descr="Schachtel">
            <a:extLst>
              <a:ext uri="{FF2B5EF4-FFF2-40B4-BE49-F238E27FC236}">
                <a16:creationId xmlns:a16="http://schemas.microsoft.com/office/drawing/2014/main" id="{E3D3CFD1-E054-4960-A61B-67323C17D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48048" y="4210884"/>
            <a:ext cx="134723" cy="134723"/>
          </a:xfrm>
          <a:prstGeom prst="rect">
            <a:avLst/>
          </a:prstGeom>
        </p:spPr>
      </p:pic>
      <p:pic>
        <p:nvPicPr>
          <p:cNvPr id="110" name="Grafik 109" descr="Schachtel">
            <a:extLst>
              <a:ext uri="{FF2B5EF4-FFF2-40B4-BE49-F238E27FC236}">
                <a16:creationId xmlns:a16="http://schemas.microsoft.com/office/drawing/2014/main" id="{B8ED3A0E-F0F0-4C7C-8432-0B8F5B901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53585" y="4017912"/>
            <a:ext cx="134723" cy="134723"/>
          </a:xfrm>
          <a:prstGeom prst="rect">
            <a:avLst/>
          </a:prstGeom>
        </p:spPr>
      </p:pic>
      <p:pic>
        <p:nvPicPr>
          <p:cNvPr id="112" name="Grafik 111" descr="Schachtel">
            <a:extLst>
              <a:ext uri="{FF2B5EF4-FFF2-40B4-BE49-F238E27FC236}">
                <a16:creationId xmlns:a16="http://schemas.microsoft.com/office/drawing/2014/main" id="{02B25F0C-000F-46F9-9B9F-A931CE1EF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75131" y="4067323"/>
            <a:ext cx="134723" cy="134723"/>
          </a:xfrm>
          <a:prstGeom prst="rect">
            <a:avLst/>
          </a:prstGeom>
        </p:spPr>
      </p:pic>
      <p:pic>
        <p:nvPicPr>
          <p:cNvPr id="114" name="Grafik 113" descr="Schachtel">
            <a:extLst>
              <a:ext uri="{FF2B5EF4-FFF2-40B4-BE49-F238E27FC236}">
                <a16:creationId xmlns:a16="http://schemas.microsoft.com/office/drawing/2014/main" id="{8998DC9F-CBD0-4DC8-A901-00DDE08A6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1210" y="3961759"/>
            <a:ext cx="134723" cy="134723"/>
          </a:xfrm>
          <a:prstGeom prst="rect">
            <a:avLst/>
          </a:prstGeom>
        </p:spPr>
      </p:pic>
      <p:pic>
        <p:nvPicPr>
          <p:cNvPr id="116" name="Grafik 115" descr="Schachtel">
            <a:extLst>
              <a:ext uri="{FF2B5EF4-FFF2-40B4-BE49-F238E27FC236}">
                <a16:creationId xmlns:a16="http://schemas.microsoft.com/office/drawing/2014/main" id="{B04062DD-E55C-4AF2-8737-1D81EE5EB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05761" y="4304175"/>
            <a:ext cx="134723" cy="134723"/>
          </a:xfrm>
          <a:prstGeom prst="rect">
            <a:avLst/>
          </a:prstGeom>
        </p:spPr>
      </p:pic>
      <p:pic>
        <p:nvPicPr>
          <p:cNvPr id="118" name="Grafik 117" descr="Schachtel">
            <a:extLst>
              <a:ext uri="{FF2B5EF4-FFF2-40B4-BE49-F238E27FC236}">
                <a16:creationId xmlns:a16="http://schemas.microsoft.com/office/drawing/2014/main" id="{B6EBA3A1-0C94-496C-AF05-A89D6A42F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40484" y="4371536"/>
            <a:ext cx="134723" cy="134723"/>
          </a:xfrm>
          <a:prstGeom prst="rect">
            <a:avLst/>
          </a:prstGeom>
        </p:spPr>
      </p:pic>
      <p:pic>
        <p:nvPicPr>
          <p:cNvPr id="120" name="Grafik 119" descr="Schachtel">
            <a:extLst>
              <a:ext uri="{FF2B5EF4-FFF2-40B4-BE49-F238E27FC236}">
                <a16:creationId xmlns:a16="http://schemas.microsoft.com/office/drawing/2014/main" id="{0689C584-C192-4A38-8627-130328B4B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3410261" y="4245652"/>
            <a:ext cx="117046" cy="117046"/>
          </a:xfrm>
          <a:prstGeom prst="rect">
            <a:avLst/>
          </a:prstGeom>
        </p:spPr>
      </p:pic>
      <p:pic>
        <p:nvPicPr>
          <p:cNvPr id="122" name="Grafik 121" descr="Schachtel">
            <a:extLst>
              <a:ext uri="{FF2B5EF4-FFF2-40B4-BE49-F238E27FC236}">
                <a16:creationId xmlns:a16="http://schemas.microsoft.com/office/drawing/2014/main" id="{5DEC76AB-0F8D-49AF-BD9B-0C103048B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62361" y="4295336"/>
            <a:ext cx="134723" cy="134723"/>
          </a:xfrm>
          <a:prstGeom prst="rect">
            <a:avLst/>
          </a:prstGeom>
        </p:spPr>
      </p:pic>
      <p:pic>
        <p:nvPicPr>
          <p:cNvPr id="124" name="Grafik 123" descr="Schachtel">
            <a:extLst>
              <a:ext uri="{FF2B5EF4-FFF2-40B4-BE49-F238E27FC236}">
                <a16:creationId xmlns:a16="http://schemas.microsoft.com/office/drawing/2014/main" id="{9FA67E09-481D-4CE8-96F6-62E6EE81E1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67898" y="4102364"/>
            <a:ext cx="134723" cy="134723"/>
          </a:xfrm>
          <a:prstGeom prst="rect">
            <a:avLst/>
          </a:prstGeom>
        </p:spPr>
      </p:pic>
      <p:pic>
        <p:nvPicPr>
          <p:cNvPr id="126" name="Grafik 125" descr="Schachtel">
            <a:extLst>
              <a:ext uri="{FF2B5EF4-FFF2-40B4-BE49-F238E27FC236}">
                <a16:creationId xmlns:a16="http://schemas.microsoft.com/office/drawing/2014/main" id="{6632EFC0-EBF5-46F3-84E7-CF10443A1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89444" y="4151775"/>
            <a:ext cx="134723" cy="134723"/>
          </a:xfrm>
          <a:prstGeom prst="rect">
            <a:avLst/>
          </a:prstGeom>
        </p:spPr>
      </p:pic>
      <p:pic>
        <p:nvPicPr>
          <p:cNvPr id="128" name="Grafik 127" descr="Schachtel">
            <a:extLst>
              <a:ext uri="{FF2B5EF4-FFF2-40B4-BE49-F238E27FC236}">
                <a16:creationId xmlns:a16="http://schemas.microsoft.com/office/drawing/2014/main" id="{34A0556D-F4C2-4489-B509-D1175FC99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15523" y="4046211"/>
            <a:ext cx="134723" cy="134723"/>
          </a:xfrm>
          <a:prstGeom prst="rect">
            <a:avLst/>
          </a:prstGeom>
        </p:spPr>
      </p:pic>
      <p:pic>
        <p:nvPicPr>
          <p:cNvPr id="130" name="Grafik 129" descr="Schachtel">
            <a:extLst>
              <a:ext uri="{FF2B5EF4-FFF2-40B4-BE49-F238E27FC236}">
                <a16:creationId xmlns:a16="http://schemas.microsoft.com/office/drawing/2014/main" id="{4D0DA8C6-FFC7-41D3-A222-949502D8CC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67301" y="4800586"/>
            <a:ext cx="134723" cy="134723"/>
          </a:xfrm>
          <a:prstGeom prst="rect">
            <a:avLst/>
          </a:prstGeom>
        </p:spPr>
      </p:pic>
      <p:pic>
        <p:nvPicPr>
          <p:cNvPr id="132" name="Grafik 131" descr="Schachtel">
            <a:extLst>
              <a:ext uri="{FF2B5EF4-FFF2-40B4-BE49-F238E27FC236}">
                <a16:creationId xmlns:a16="http://schemas.microsoft.com/office/drawing/2014/main" id="{E58EDEAF-85E8-4EA9-BA69-B6DC0B6BA8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2024" y="4867947"/>
            <a:ext cx="134723" cy="134723"/>
          </a:xfrm>
          <a:prstGeom prst="rect">
            <a:avLst/>
          </a:prstGeom>
        </p:spPr>
      </p:pic>
      <p:pic>
        <p:nvPicPr>
          <p:cNvPr id="134" name="Grafik 133" descr="Schachtel">
            <a:extLst>
              <a:ext uri="{FF2B5EF4-FFF2-40B4-BE49-F238E27FC236}">
                <a16:creationId xmlns:a16="http://schemas.microsoft.com/office/drawing/2014/main" id="{F981147A-905D-4A86-8AD9-4F75576EDD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5271801" y="4742063"/>
            <a:ext cx="117046" cy="117046"/>
          </a:xfrm>
          <a:prstGeom prst="rect">
            <a:avLst/>
          </a:prstGeom>
        </p:spPr>
      </p:pic>
      <p:pic>
        <p:nvPicPr>
          <p:cNvPr id="136" name="Grafik 135" descr="Schachtel">
            <a:extLst>
              <a:ext uri="{FF2B5EF4-FFF2-40B4-BE49-F238E27FC236}">
                <a16:creationId xmlns:a16="http://schemas.microsoft.com/office/drawing/2014/main" id="{8A8B6E93-A79C-4ECD-BD43-D0D1652C7D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23901" y="4791747"/>
            <a:ext cx="134723" cy="134723"/>
          </a:xfrm>
          <a:prstGeom prst="rect">
            <a:avLst/>
          </a:prstGeom>
        </p:spPr>
      </p:pic>
      <p:pic>
        <p:nvPicPr>
          <p:cNvPr id="138" name="Grafik 137" descr="Schachtel">
            <a:extLst>
              <a:ext uri="{FF2B5EF4-FFF2-40B4-BE49-F238E27FC236}">
                <a16:creationId xmlns:a16="http://schemas.microsoft.com/office/drawing/2014/main" id="{DB6BB21B-1DD2-4ED4-80C4-588078C46A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29438" y="4598775"/>
            <a:ext cx="134723" cy="134723"/>
          </a:xfrm>
          <a:prstGeom prst="rect">
            <a:avLst/>
          </a:prstGeom>
        </p:spPr>
      </p:pic>
      <p:pic>
        <p:nvPicPr>
          <p:cNvPr id="140" name="Grafik 139" descr="Schachtel">
            <a:extLst>
              <a:ext uri="{FF2B5EF4-FFF2-40B4-BE49-F238E27FC236}">
                <a16:creationId xmlns:a16="http://schemas.microsoft.com/office/drawing/2014/main" id="{27FE2444-6E1E-4449-9BBE-5D5C8B86A5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50984" y="4648186"/>
            <a:ext cx="134723" cy="134723"/>
          </a:xfrm>
          <a:prstGeom prst="rect">
            <a:avLst/>
          </a:prstGeom>
        </p:spPr>
      </p:pic>
      <p:pic>
        <p:nvPicPr>
          <p:cNvPr id="142" name="Grafik 141" descr="Schachtel">
            <a:extLst>
              <a:ext uri="{FF2B5EF4-FFF2-40B4-BE49-F238E27FC236}">
                <a16:creationId xmlns:a16="http://schemas.microsoft.com/office/drawing/2014/main" id="{FEE957B1-B419-4DA7-B0D1-344FFA40EA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77063" y="4542622"/>
            <a:ext cx="134723" cy="134723"/>
          </a:xfrm>
          <a:prstGeom prst="rect">
            <a:avLst/>
          </a:prstGeom>
        </p:spPr>
      </p:pic>
      <p:pic>
        <p:nvPicPr>
          <p:cNvPr id="144" name="Grafik 143" descr="Schachtel">
            <a:extLst>
              <a:ext uri="{FF2B5EF4-FFF2-40B4-BE49-F238E27FC236}">
                <a16:creationId xmlns:a16="http://schemas.microsoft.com/office/drawing/2014/main" id="{FFE4BBB7-8851-4C0D-BFBD-0B35B2FED2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48958" y="4413641"/>
            <a:ext cx="134723" cy="134723"/>
          </a:xfrm>
          <a:prstGeom prst="rect">
            <a:avLst/>
          </a:prstGeom>
        </p:spPr>
      </p:pic>
      <p:pic>
        <p:nvPicPr>
          <p:cNvPr id="146" name="Grafik 145" descr="Schachtel">
            <a:extLst>
              <a:ext uri="{FF2B5EF4-FFF2-40B4-BE49-F238E27FC236}">
                <a16:creationId xmlns:a16="http://schemas.microsoft.com/office/drawing/2014/main" id="{3CB95501-6D99-409D-BAFC-998D88B8DB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83681" y="4481002"/>
            <a:ext cx="134723" cy="134723"/>
          </a:xfrm>
          <a:prstGeom prst="rect">
            <a:avLst/>
          </a:prstGeom>
        </p:spPr>
      </p:pic>
      <p:pic>
        <p:nvPicPr>
          <p:cNvPr id="148" name="Grafik 147" descr="Schachtel">
            <a:extLst>
              <a:ext uri="{FF2B5EF4-FFF2-40B4-BE49-F238E27FC236}">
                <a16:creationId xmlns:a16="http://schemas.microsoft.com/office/drawing/2014/main" id="{ECEBF8D1-1320-47CA-ACB6-850C24BA33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 flipV="1">
            <a:off x="5153458" y="4355118"/>
            <a:ext cx="117046" cy="117046"/>
          </a:xfrm>
          <a:prstGeom prst="rect">
            <a:avLst/>
          </a:prstGeom>
        </p:spPr>
      </p:pic>
      <p:pic>
        <p:nvPicPr>
          <p:cNvPr id="150" name="Grafik 149" descr="Schachtel">
            <a:extLst>
              <a:ext uri="{FF2B5EF4-FFF2-40B4-BE49-F238E27FC236}">
                <a16:creationId xmlns:a16="http://schemas.microsoft.com/office/drawing/2014/main" id="{E82141B6-C289-4049-AFA3-D5DBA8A3AE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05558" y="4404802"/>
            <a:ext cx="134723" cy="134723"/>
          </a:xfrm>
          <a:prstGeom prst="rect">
            <a:avLst/>
          </a:prstGeom>
        </p:spPr>
      </p:pic>
      <p:pic>
        <p:nvPicPr>
          <p:cNvPr id="152" name="Grafik 151" descr="Schachtel">
            <a:extLst>
              <a:ext uri="{FF2B5EF4-FFF2-40B4-BE49-F238E27FC236}">
                <a16:creationId xmlns:a16="http://schemas.microsoft.com/office/drawing/2014/main" id="{69161C32-F20F-4405-8CB6-3AEA56CF08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11095" y="4211830"/>
            <a:ext cx="134723" cy="134723"/>
          </a:xfrm>
          <a:prstGeom prst="rect">
            <a:avLst/>
          </a:prstGeom>
        </p:spPr>
      </p:pic>
      <p:pic>
        <p:nvPicPr>
          <p:cNvPr id="154" name="Grafik 153" descr="Schachtel">
            <a:extLst>
              <a:ext uri="{FF2B5EF4-FFF2-40B4-BE49-F238E27FC236}">
                <a16:creationId xmlns:a16="http://schemas.microsoft.com/office/drawing/2014/main" id="{12E105FB-5A0D-40F5-B3AF-5DB42F6960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32641" y="4261241"/>
            <a:ext cx="134723" cy="134723"/>
          </a:xfrm>
          <a:prstGeom prst="rect">
            <a:avLst/>
          </a:prstGeom>
        </p:spPr>
      </p:pic>
      <p:pic>
        <p:nvPicPr>
          <p:cNvPr id="156" name="Grafik 155" descr="Schachtel">
            <a:extLst>
              <a:ext uri="{FF2B5EF4-FFF2-40B4-BE49-F238E27FC236}">
                <a16:creationId xmlns:a16="http://schemas.microsoft.com/office/drawing/2014/main" id="{EB75E47F-3C7B-4ED0-8BCB-16C7105D4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58720" y="4155677"/>
            <a:ext cx="134723" cy="134723"/>
          </a:xfrm>
          <a:prstGeom prst="rect">
            <a:avLst/>
          </a:prstGeom>
        </p:spPr>
      </p:pic>
      <p:pic>
        <p:nvPicPr>
          <p:cNvPr id="158" name="Grafik 157" descr="Schachtel">
            <a:extLst>
              <a:ext uri="{FF2B5EF4-FFF2-40B4-BE49-F238E27FC236}">
                <a16:creationId xmlns:a16="http://schemas.microsoft.com/office/drawing/2014/main" id="{C1712550-AD90-4375-87A2-72F6AEFB71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59992" y="3986225"/>
            <a:ext cx="134723" cy="134723"/>
          </a:xfrm>
          <a:prstGeom prst="rect">
            <a:avLst/>
          </a:prstGeom>
        </p:spPr>
      </p:pic>
      <p:pic>
        <p:nvPicPr>
          <p:cNvPr id="160" name="Grafik 159" descr="Schachtel">
            <a:extLst>
              <a:ext uri="{FF2B5EF4-FFF2-40B4-BE49-F238E27FC236}">
                <a16:creationId xmlns:a16="http://schemas.microsoft.com/office/drawing/2014/main" id="{840EC643-AC70-4BD5-802C-1A7EB7A198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94715" y="4053586"/>
            <a:ext cx="134723" cy="134723"/>
          </a:xfrm>
          <a:prstGeom prst="rect">
            <a:avLst/>
          </a:prstGeom>
        </p:spPr>
      </p:pic>
      <p:pic>
        <p:nvPicPr>
          <p:cNvPr id="162" name="Grafik 161" descr="Schachtel">
            <a:extLst>
              <a:ext uri="{FF2B5EF4-FFF2-40B4-BE49-F238E27FC236}">
                <a16:creationId xmlns:a16="http://schemas.microsoft.com/office/drawing/2014/main" id="{6D66F74F-23AC-49C9-A45C-874AD5F5F6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 flipV="1">
            <a:off x="5164492" y="3927702"/>
            <a:ext cx="117046" cy="117046"/>
          </a:xfrm>
          <a:prstGeom prst="rect">
            <a:avLst/>
          </a:prstGeom>
        </p:spPr>
      </p:pic>
      <p:pic>
        <p:nvPicPr>
          <p:cNvPr id="164" name="Grafik 163" descr="Schachtel">
            <a:extLst>
              <a:ext uri="{FF2B5EF4-FFF2-40B4-BE49-F238E27FC236}">
                <a16:creationId xmlns:a16="http://schemas.microsoft.com/office/drawing/2014/main" id="{4A261AC9-841D-4B13-AE7C-FAADCE72DF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16592" y="3977386"/>
            <a:ext cx="134723" cy="134723"/>
          </a:xfrm>
          <a:prstGeom prst="rect">
            <a:avLst/>
          </a:prstGeom>
        </p:spPr>
      </p:pic>
      <p:pic>
        <p:nvPicPr>
          <p:cNvPr id="166" name="Grafik 165" descr="Schachtel">
            <a:extLst>
              <a:ext uri="{FF2B5EF4-FFF2-40B4-BE49-F238E27FC236}">
                <a16:creationId xmlns:a16="http://schemas.microsoft.com/office/drawing/2014/main" id="{350E23F3-4A8B-434C-BAC5-04DAEC68BC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22129" y="3784414"/>
            <a:ext cx="134723" cy="134723"/>
          </a:xfrm>
          <a:prstGeom prst="rect">
            <a:avLst/>
          </a:prstGeom>
        </p:spPr>
      </p:pic>
      <p:pic>
        <p:nvPicPr>
          <p:cNvPr id="168" name="Grafik 167" descr="Schachtel">
            <a:extLst>
              <a:ext uri="{FF2B5EF4-FFF2-40B4-BE49-F238E27FC236}">
                <a16:creationId xmlns:a16="http://schemas.microsoft.com/office/drawing/2014/main" id="{3501A71C-8A72-4D3F-B3F2-4422E11F73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43675" y="3833825"/>
            <a:ext cx="134723" cy="134723"/>
          </a:xfrm>
          <a:prstGeom prst="rect">
            <a:avLst/>
          </a:prstGeom>
        </p:spPr>
      </p:pic>
      <p:pic>
        <p:nvPicPr>
          <p:cNvPr id="170" name="Grafik 169" descr="Schachtel">
            <a:extLst>
              <a:ext uri="{FF2B5EF4-FFF2-40B4-BE49-F238E27FC236}">
                <a16:creationId xmlns:a16="http://schemas.microsoft.com/office/drawing/2014/main" id="{4800CB5E-29CB-4E59-A54E-B97DCF6CDA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69754" y="3728261"/>
            <a:ext cx="134723" cy="134723"/>
          </a:xfrm>
          <a:prstGeom prst="rect">
            <a:avLst/>
          </a:prstGeom>
        </p:spPr>
      </p:pic>
      <p:sp>
        <p:nvSpPr>
          <p:cNvPr id="171" name="Ellipse 170">
            <a:extLst>
              <a:ext uri="{FF2B5EF4-FFF2-40B4-BE49-F238E27FC236}">
                <a16:creationId xmlns:a16="http://schemas.microsoft.com/office/drawing/2014/main" id="{0AFAE0E8-7D3C-4278-B37E-FB074AD5F9E3}"/>
              </a:ext>
            </a:extLst>
          </p:cNvPr>
          <p:cNvSpPr/>
          <p:nvPr/>
        </p:nvSpPr>
        <p:spPr>
          <a:xfrm>
            <a:off x="1696673" y="3919137"/>
            <a:ext cx="883678" cy="561865"/>
          </a:xfrm>
          <a:prstGeom prst="ellipse">
            <a:avLst/>
          </a:prstGeom>
          <a:noFill/>
          <a:ln>
            <a:solidFill>
              <a:srgbClr val="6A8F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Ellipse 172">
            <a:extLst>
              <a:ext uri="{FF2B5EF4-FFF2-40B4-BE49-F238E27FC236}">
                <a16:creationId xmlns:a16="http://schemas.microsoft.com/office/drawing/2014/main" id="{E5EBAA62-1AF8-4390-90FD-1BB5C866E5D4}"/>
              </a:ext>
            </a:extLst>
          </p:cNvPr>
          <p:cNvSpPr/>
          <p:nvPr/>
        </p:nvSpPr>
        <p:spPr>
          <a:xfrm>
            <a:off x="1186347" y="4508131"/>
            <a:ext cx="1026000" cy="561865"/>
          </a:xfrm>
          <a:prstGeom prst="ellipse">
            <a:avLst/>
          </a:prstGeom>
          <a:noFill/>
          <a:ln>
            <a:solidFill>
              <a:srgbClr val="6A8F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Ellipse 174">
            <a:extLst>
              <a:ext uri="{FF2B5EF4-FFF2-40B4-BE49-F238E27FC236}">
                <a16:creationId xmlns:a16="http://schemas.microsoft.com/office/drawing/2014/main" id="{0580F5CA-09BB-4E70-B0F6-244ECECCCB07}"/>
              </a:ext>
            </a:extLst>
          </p:cNvPr>
          <p:cNvSpPr/>
          <p:nvPr/>
        </p:nvSpPr>
        <p:spPr>
          <a:xfrm>
            <a:off x="2159533" y="4473505"/>
            <a:ext cx="883678" cy="561865"/>
          </a:xfrm>
          <a:prstGeom prst="ellipse">
            <a:avLst/>
          </a:prstGeom>
          <a:noFill/>
          <a:ln>
            <a:solidFill>
              <a:srgbClr val="6A8F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7" name="Ellipse 176">
            <a:extLst>
              <a:ext uri="{FF2B5EF4-FFF2-40B4-BE49-F238E27FC236}">
                <a16:creationId xmlns:a16="http://schemas.microsoft.com/office/drawing/2014/main" id="{1741C73A-3654-435E-8CF3-A872A476C593}"/>
              </a:ext>
            </a:extLst>
          </p:cNvPr>
          <p:cNvSpPr/>
          <p:nvPr/>
        </p:nvSpPr>
        <p:spPr>
          <a:xfrm>
            <a:off x="3006095" y="4012030"/>
            <a:ext cx="883678" cy="561865"/>
          </a:xfrm>
          <a:prstGeom prst="ellipse">
            <a:avLst/>
          </a:prstGeom>
          <a:noFill/>
          <a:ln>
            <a:solidFill>
              <a:srgbClr val="6A8F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" name="Ellipse 178">
            <a:extLst>
              <a:ext uri="{FF2B5EF4-FFF2-40B4-BE49-F238E27FC236}">
                <a16:creationId xmlns:a16="http://schemas.microsoft.com/office/drawing/2014/main" id="{2739F914-F46C-40B1-9601-A74C68FF8E85}"/>
              </a:ext>
            </a:extLst>
          </p:cNvPr>
          <p:cNvSpPr/>
          <p:nvPr/>
        </p:nvSpPr>
        <p:spPr>
          <a:xfrm>
            <a:off x="2913904" y="4496872"/>
            <a:ext cx="883678" cy="561865"/>
          </a:xfrm>
          <a:prstGeom prst="ellipse">
            <a:avLst/>
          </a:prstGeom>
          <a:noFill/>
          <a:ln>
            <a:solidFill>
              <a:srgbClr val="6A8F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1" name="Ellipse 180">
            <a:extLst>
              <a:ext uri="{FF2B5EF4-FFF2-40B4-BE49-F238E27FC236}">
                <a16:creationId xmlns:a16="http://schemas.microsoft.com/office/drawing/2014/main" id="{A3F7CA95-6FD2-4393-AF44-4F170F6EFDFB}"/>
              </a:ext>
            </a:extLst>
          </p:cNvPr>
          <p:cNvSpPr/>
          <p:nvPr/>
        </p:nvSpPr>
        <p:spPr>
          <a:xfrm>
            <a:off x="3711969" y="4382070"/>
            <a:ext cx="1158810" cy="561865"/>
          </a:xfrm>
          <a:prstGeom prst="ellipse">
            <a:avLst/>
          </a:prstGeom>
          <a:noFill/>
          <a:ln>
            <a:solidFill>
              <a:srgbClr val="6A8F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3" name="Ellipse 182">
            <a:extLst>
              <a:ext uri="{FF2B5EF4-FFF2-40B4-BE49-F238E27FC236}">
                <a16:creationId xmlns:a16="http://schemas.microsoft.com/office/drawing/2014/main" id="{53221CA6-1C26-46F1-986B-C22B6EDBEA03}"/>
              </a:ext>
            </a:extLst>
          </p:cNvPr>
          <p:cNvSpPr/>
          <p:nvPr/>
        </p:nvSpPr>
        <p:spPr>
          <a:xfrm>
            <a:off x="4736335" y="3694957"/>
            <a:ext cx="883678" cy="6574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" name="Ellipse 184">
            <a:extLst>
              <a:ext uri="{FF2B5EF4-FFF2-40B4-BE49-F238E27FC236}">
                <a16:creationId xmlns:a16="http://schemas.microsoft.com/office/drawing/2014/main" id="{DDBED9D1-D061-4162-B088-701A908D8532}"/>
              </a:ext>
            </a:extLst>
          </p:cNvPr>
          <p:cNvSpPr/>
          <p:nvPr/>
        </p:nvSpPr>
        <p:spPr>
          <a:xfrm>
            <a:off x="4809920" y="4255122"/>
            <a:ext cx="1043147" cy="7802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77" name="Grafik 276" descr="Schachtel">
            <a:extLst>
              <a:ext uri="{FF2B5EF4-FFF2-40B4-BE49-F238E27FC236}">
                <a16:creationId xmlns:a16="http://schemas.microsoft.com/office/drawing/2014/main" id="{8A7E775A-DB20-48F7-B912-C100A9296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02128" y="4674490"/>
            <a:ext cx="134723" cy="134723"/>
          </a:xfrm>
          <a:prstGeom prst="rect">
            <a:avLst/>
          </a:prstGeom>
        </p:spPr>
      </p:pic>
      <p:pic>
        <p:nvPicPr>
          <p:cNvPr id="279" name="Grafik 278" descr="Schachtel">
            <a:extLst>
              <a:ext uri="{FF2B5EF4-FFF2-40B4-BE49-F238E27FC236}">
                <a16:creationId xmlns:a16="http://schemas.microsoft.com/office/drawing/2014/main" id="{99F07A5F-B4FD-4143-80F8-A0B3D962C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36851" y="4741851"/>
            <a:ext cx="134723" cy="134723"/>
          </a:xfrm>
          <a:prstGeom prst="rect">
            <a:avLst/>
          </a:prstGeom>
        </p:spPr>
      </p:pic>
      <p:pic>
        <p:nvPicPr>
          <p:cNvPr id="281" name="Grafik 280" descr="Schachtel">
            <a:extLst>
              <a:ext uri="{FF2B5EF4-FFF2-40B4-BE49-F238E27FC236}">
                <a16:creationId xmlns:a16="http://schemas.microsoft.com/office/drawing/2014/main" id="{19202344-3616-4495-89D5-EC81B590C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6306628" y="4615967"/>
            <a:ext cx="117046" cy="117046"/>
          </a:xfrm>
          <a:prstGeom prst="rect">
            <a:avLst/>
          </a:prstGeom>
        </p:spPr>
      </p:pic>
      <p:pic>
        <p:nvPicPr>
          <p:cNvPr id="283" name="Grafik 282" descr="Schachtel">
            <a:extLst>
              <a:ext uri="{FF2B5EF4-FFF2-40B4-BE49-F238E27FC236}">
                <a16:creationId xmlns:a16="http://schemas.microsoft.com/office/drawing/2014/main" id="{95D1426B-EE7B-48BF-9620-0D24539CF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8935" y="4809212"/>
            <a:ext cx="134723" cy="134723"/>
          </a:xfrm>
          <a:prstGeom prst="rect">
            <a:avLst/>
          </a:prstGeom>
        </p:spPr>
      </p:pic>
      <p:pic>
        <p:nvPicPr>
          <p:cNvPr id="285" name="Grafik 284" descr="Schachtel">
            <a:extLst>
              <a:ext uri="{FF2B5EF4-FFF2-40B4-BE49-F238E27FC236}">
                <a16:creationId xmlns:a16="http://schemas.microsoft.com/office/drawing/2014/main" id="{A45632C6-5B9D-42EE-A3FB-880C533CDD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58728" y="4665651"/>
            <a:ext cx="134723" cy="134723"/>
          </a:xfrm>
          <a:prstGeom prst="rect">
            <a:avLst/>
          </a:prstGeom>
        </p:spPr>
      </p:pic>
      <p:pic>
        <p:nvPicPr>
          <p:cNvPr id="287" name="Grafik 286" descr="Schachtel">
            <a:extLst>
              <a:ext uri="{FF2B5EF4-FFF2-40B4-BE49-F238E27FC236}">
                <a16:creationId xmlns:a16="http://schemas.microsoft.com/office/drawing/2014/main" id="{9395B58F-2382-40BC-91B0-4C9A7E66B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64265" y="4472679"/>
            <a:ext cx="134723" cy="134723"/>
          </a:xfrm>
          <a:prstGeom prst="rect">
            <a:avLst/>
          </a:prstGeom>
        </p:spPr>
      </p:pic>
      <p:pic>
        <p:nvPicPr>
          <p:cNvPr id="289" name="Grafik 288" descr="Schachtel">
            <a:extLst>
              <a:ext uri="{FF2B5EF4-FFF2-40B4-BE49-F238E27FC236}">
                <a16:creationId xmlns:a16="http://schemas.microsoft.com/office/drawing/2014/main" id="{DD61C2E3-9E5A-4353-8AF0-2F0E4E192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85811" y="4522090"/>
            <a:ext cx="134723" cy="134723"/>
          </a:xfrm>
          <a:prstGeom prst="rect">
            <a:avLst/>
          </a:prstGeom>
        </p:spPr>
      </p:pic>
      <p:pic>
        <p:nvPicPr>
          <p:cNvPr id="291" name="Grafik 290" descr="Schachtel">
            <a:extLst>
              <a:ext uri="{FF2B5EF4-FFF2-40B4-BE49-F238E27FC236}">
                <a16:creationId xmlns:a16="http://schemas.microsoft.com/office/drawing/2014/main" id="{7F3F76F3-823D-4C3C-B1A4-6C57172A8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11890" y="4416526"/>
            <a:ext cx="134723" cy="134723"/>
          </a:xfrm>
          <a:prstGeom prst="rect">
            <a:avLst/>
          </a:prstGeom>
        </p:spPr>
      </p:pic>
      <p:pic>
        <p:nvPicPr>
          <p:cNvPr id="293" name="Grafik 292" descr="Schachtel">
            <a:extLst>
              <a:ext uri="{FF2B5EF4-FFF2-40B4-BE49-F238E27FC236}">
                <a16:creationId xmlns:a16="http://schemas.microsoft.com/office/drawing/2014/main" id="{BF393B52-E0B3-4A06-B88B-35E6CC55E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5882" y="4674490"/>
            <a:ext cx="134723" cy="134723"/>
          </a:xfrm>
          <a:prstGeom prst="rect">
            <a:avLst/>
          </a:prstGeom>
        </p:spPr>
      </p:pic>
      <p:pic>
        <p:nvPicPr>
          <p:cNvPr id="295" name="Grafik 294" descr="Schachtel">
            <a:extLst>
              <a:ext uri="{FF2B5EF4-FFF2-40B4-BE49-F238E27FC236}">
                <a16:creationId xmlns:a16="http://schemas.microsoft.com/office/drawing/2014/main" id="{1D8945A5-69A8-4CCF-A9D9-D1400E824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80605" y="4741851"/>
            <a:ext cx="134723" cy="134723"/>
          </a:xfrm>
          <a:prstGeom prst="rect">
            <a:avLst/>
          </a:prstGeom>
        </p:spPr>
      </p:pic>
      <p:pic>
        <p:nvPicPr>
          <p:cNvPr id="297" name="Grafik 296" descr="Schachtel">
            <a:extLst>
              <a:ext uri="{FF2B5EF4-FFF2-40B4-BE49-F238E27FC236}">
                <a16:creationId xmlns:a16="http://schemas.microsoft.com/office/drawing/2014/main" id="{685DC5C3-0668-4E05-8464-7195C639F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6950382" y="4615967"/>
            <a:ext cx="117046" cy="117046"/>
          </a:xfrm>
          <a:prstGeom prst="rect">
            <a:avLst/>
          </a:prstGeom>
        </p:spPr>
      </p:pic>
      <p:pic>
        <p:nvPicPr>
          <p:cNvPr id="299" name="Grafik 298" descr="Schachtel">
            <a:extLst>
              <a:ext uri="{FF2B5EF4-FFF2-40B4-BE49-F238E27FC236}">
                <a16:creationId xmlns:a16="http://schemas.microsoft.com/office/drawing/2014/main" id="{124037F5-9E61-4228-95E2-BD56EEB66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2482" y="4665651"/>
            <a:ext cx="134723" cy="134723"/>
          </a:xfrm>
          <a:prstGeom prst="rect">
            <a:avLst/>
          </a:prstGeom>
        </p:spPr>
      </p:pic>
      <p:pic>
        <p:nvPicPr>
          <p:cNvPr id="301" name="Grafik 300" descr="Schachtel">
            <a:extLst>
              <a:ext uri="{FF2B5EF4-FFF2-40B4-BE49-F238E27FC236}">
                <a16:creationId xmlns:a16="http://schemas.microsoft.com/office/drawing/2014/main" id="{F2513C1F-61AF-4A02-BA1F-3C58E1918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08019" y="4472679"/>
            <a:ext cx="134723" cy="134723"/>
          </a:xfrm>
          <a:prstGeom prst="rect">
            <a:avLst/>
          </a:prstGeom>
        </p:spPr>
      </p:pic>
      <p:pic>
        <p:nvPicPr>
          <p:cNvPr id="303" name="Grafik 302" descr="Schachtel">
            <a:extLst>
              <a:ext uri="{FF2B5EF4-FFF2-40B4-BE49-F238E27FC236}">
                <a16:creationId xmlns:a16="http://schemas.microsoft.com/office/drawing/2014/main" id="{3920125C-E47D-4074-B86C-D0E5F9E62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29565" y="4522090"/>
            <a:ext cx="134723" cy="134723"/>
          </a:xfrm>
          <a:prstGeom prst="rect">
            <a:avLst/>
          </a:prstGeom>
        </p:spPr>
      </p:pic>
      <p:pic>
        <p:nvPicPr>
          <p:cNvPr id="305" name="Grafik 304" descr="Schachtel">
            <a:extLst>
              <a:ext uri="{FF2B5EF4-FFF2-40B4-BE49-F238E27FC236}">
                <a16:creationId xmlns:a16="http://schemas.microsoft.com/office/drawing/2014/main" id="{B6743EBC-4752-44E9-8A5A-218AA731C4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55644" y="4416526"/>
            <a:ext cx="134723" cy="134723"/>
          </a:xfrm>
          <a:prstGeom prst="rect">
            <a:avLst/>
          </a:prstGeom>
        </p:spPr>
      </p:pic>
      <p:pic>
        <p:nvPicPr>
          <p:cNvPr id="307" name="Grafik 306" descr="Schachtel">
            <a:extLst>
              <a:ext uri="{FF2B5EF4-FFF2-40B4-BE49-F238E27FC236}">
                <a16:creationId xmlns:a16="http://schemas.microsoft.com/office/drawing/2014/main" id="{B70A0CEB-05E7-4543-9D09-69616B327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23935" y="4665652"/>
            <a:ext cx="134723" cy="134723"/>
          </a:xfrm>
          <a:prstGeom prst="rect">
            <a:avLst/>
          </a:prstGeom>
        </p:spPr>
      </p:pic>
      <p:pic>
        <p:nvPicPr>
          <p:cNvPr id="309" name="Grafik 308" descr="Schachtel">
            <a:extLst>
              <a:ext uri="{FF2B5EF4-FFF2-40B4-BE49-F238E27FC236}">
                <a16:creationId xmlns:a16="http://schemas.microsoft.com/office/drawing/2014/main" id="{07D27BA5-A4F1-45F2-A703-5BC3D3637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8658" y="4733013"/>
            <a:ext cx="134723" cy="134723"/>
          </a:xfrm>
          <a:prstGeom prst="rect">
            <a:avLst/>
          </a:prstGeom>
        </p:spPr>
      </p:pic>
      <p:pic>
        <p:nvPicPr>
          <p:cNvPr id="311" name="Grafik 310" descr="Schachtel">
            <a:extLst>
              <a:ext uri="{FF2B5EF4-FFF2-40B4-BE49-F238E27FC236}">
                <a16:creationId xmlns:a16="http://schemas.microsoft.com/office/drawing/2014/main" id="{33A2FE64-73CD-4CCE-88EA-A7E48E6B4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7728435" y="4607129"/>
            <a:ext cx="117046" cy="117046"/>
          </a:xfrm>
          <a:prstGeom prst="rect">
            <a:avLst/>
          </a:prstGeom>
        </p:spPr>
      </p:pic>
      <p:pic>
        <p:nvPicPr>
          <p:cNvPr id="313" name="Grafik 312" descr="Schachtel">
            <a:extLst>
              <a:ext uri="{FF2B5EF4-FFF2-40B4-BE49-F238E27FC236}">
                <a16:creationId xmlns:a16="http://schemas.microsoft.com/office/drawing/2014/main" id="{C74BAFC8-5E8A-4C6A-9DC1-30B25AFD7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0535" y="4656813"/>
            <a:ext cx="134723" cy="134723"/>
          </a:xfrm>
          <a:prstGeom prst="rect">
            <a:avLst/>
          </a:prstGeom>
        </p:spPr>
      </p:pic>
      <p:pic>
        <p:nvPicPr>
          <p:cNvPr id="315" name="Grafik 314" descr="Schachtel">
            <a:extLst>
              <a:ext uri="{FF2B5EF4-FFF2-40B4-BE49-F238E27FC236}">
                <a16:creationId xmlns:a16="http://schemas.microsoft.com/office/drawing/2014/main" id="{3D519C4C-55E8-4F33-A4DA-0138D12E05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86072" y="4463841"/>
            <a:ext cx="134723" cy="134723"/>
          </a:xfrm>
          <a:prstGeom prst="rect">
            <a:avLst/>
          </a:prstGeom>
        </p:spPr>
      </p:pic>
      <p:pic>
        <p:nvPicPr>
          <p:cNvPr id="317" name="Grafik 316" descr="Schachtel">
            <a:extLst>
              <a:ext uri="{FF2B5EF4-FFF2-40B4-BE49-F238E27FC236}">
                <a16:creationId xmlns:a16="http://schemas.microsoft.com/office/drawing/2014/main" id="{98DC2315-6C56-4F5C-AC8D-942DB2E44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07618" y="4513252"/>
            <a:ext cx="134723" cy="134723"/>
          </a:xfrm>
          <a:prstGeom prst="rect">
            <a:avLst/>
          </a:prstGeom>
        </p:spPr>
      </p:pic>
      <p:pic>
        <p:nvPicPr>
          <p:cNvPr id="319" name="Grafik 318" descr="Schachtel">
            <a:extLst>
              <a:ext uri="{FF2B5EF4-FFF2-40B4-BE49-F238E27FC236}">
                <a16:creationId xmlns:a16="http://schemas.microsoft.com/office/drawing/2014/main" id="{241380AE-0AB4-4D7D-AFB7-56C824668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33697" y="4407688"/>
            <a:ext cx="134723" cy="134723"/>
          </a:xfrm>
          <a:prstGeom prst="rect">
            <a:avLst/>
          </a:prstGeom>
        </p:spPr>
      </p:pic>
      <p:pic>
        <p:nvPicPr>
          <p:cNvPr id="321" name="Grafik 320" descr="Schachtel">
            <a:extLst>
              <a:ext uri="{FF2B5EF4-FFF2-40B4-BE49-F238E27FC236}">
                <a16:creationId xmlns:a16="http://schemas.microsoft.com/office/drawing/2014/main" id="{F9286A33-8663-4E63-AA47-DBEA7D856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01564" y="4574496"/>
            <a:ext cx="134723" cy="134723"/>
          </a:xfrm>
          <a:prstGeom prst="rect">
            <a:avLst/>
          </a:prstGeom>
        </p:spPr>
      </p:pic>
      <p:pic>
        <p:nvPicPr>
          <p:cNvPr id="323" name="Grafik 322" descr="Schachtel">
            <a:extLst>
              <a:ext uri="{FF2B5EF4-FFF2-40B4-BE49-F238E27FC236}">
                <a16:creationId xmlns:a16="http://schemas.microsoft.com/office/drawing/2014/main" id="{D76CAC4E-7840-45B5-88C7-21990CF47B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36287" y="4641857"/>
            <a:ext cx="134723" cy="134723"/>
          </a:xfrm>
          <a:prstGeom prst="rect">
            <a:avLst/>
          </a:prstGeom>
        </p:spPr>
      </p:pic>
      <p:pic>
        <p:nvPicPr>
          <p:cNvPr id="325" name="Grafik 324" descr="Schachtel">
            <a:extLst>
              <a:ext uri="{FF2B5EF4-FFF2-40B4-BE49-F238E27FC236}">
                <a16:creationId xmlns:a16="http://schemas.microsoft.com/office/drawing/2014/main" id="{F4324B27-FF55-4D39-8733-A91058DC4D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8506064" y="4515973"/>
            <a:ext cx="117046" cy="117046"/>
          </a:xfrm>
          <a:prstGeom prst="rect">
            <a:avLst/>
          </a:prstGeom>
        </p:spPr>
      </p:pic>
      <p:pic>
        <p:nvPicPr>
          <p:cNvPr id="327" name="Grafik 326" descr="Schachtel">
            <a:extLst>
              <a:ext uri="{FF2B5EF4-FFF2-40B4-BE49-F238E27FC236}">
                <a16:creationId xmlns:a16="http://schemas.microsoft.com/office/drawing/2014/main" id="{E09D96C0-63F6-4FE0-A5B9-D8C304BE9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58164" y="4565657"/>
            <a:ext cx="134723" cy="134723"/>
          </a:xfrm>
          <a:prstGeom prst="rect">
            <a:avLst/>
          </a:prstGeom>
        </p:spPr>
      </p:pic>
      <p:pic>
        <p:nvPicPr>
          <p:cNvPr id="329" name="Grafik 328" descr="Schachtel">
            <a:extLst>
              <a:ext uri="{FF2B5EF4-FFF2-40B4-BE49-F238E27FC236}">
                <a16:creationId xmlns:a16="http://schemas.microsoft.com/office/drawing/2014/main" id="{6F2F1760-DF81-47D4-94C4-C90695B68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3701" y="4372685"/>
            <a:ext cx="134723" cy="134723"/>
          </a:xfrm>
          <a:prstGeom prst="rect">
            <a:avLst/>
          </a:prstGeom>
        </p:spPr>
      </p:pic>
      <p:pic>
        <p:nvPicPr>
          <p:cNvPr id="331" name="Grafik 330" descr="Schachtel">
            <a:extLst>
              <a:ext uri="{FF2B5EF4-FFF2-40B4-BE49-F238E27FC236}">
                <a16:creationId xmlns:a16="http://schemas.microsoft.com/office/drawing/2014/main" id="{CE5A6CAE-65AE-47F8-8CB7-6E2EF20E4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85247" y="4422096"/>
            <a:ext cx="134723" cy="134723"/>
          </a:xfrm>
          <a:prstGeom prst="rect">
            <a:avLst/>
          </a:prstGeom>
        </p:spPr>
      </p:pic>
      <p:pic>
        <p:nvPicPr>
          <p:cNvPr id="333" name="Grafik 332" descr="Schachtel">
            <a:extLst>
              <a:ext uri="{FF2B5EF4-FFF2-40B4-BE49-F238E27FC236}">
                <a16:creationId xmlns:a16="http://schemas.microsoft.com/office/drawing/2014/main" id="{68E665E1-7EA2-469A-865C-E125ED52A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11326" y="4316532"/>
            <a:ext cx="134723" cy="134723"/>
          </a:xfrm>
          <a:prstGeom prst="rect">
            <a:avLst/>
          </a:prstGeom>
        </p:spPr>
      </p:pic>
      <p:pic>
        <p:nvPicPr>
          <p:cNvPr id="335" name="Grafik 334" descr="Schachtel">
            <a:extLst>
              <a:ext uri="{FF2B5EF4-FFF2-40B4-BE49-F238E27FC236}">
                <a16:creationId xmlns:a16="http://schemas.microsoft.com/office/drawing/2014/main" id="{8D2794B2-0730-4A77-A7E7-E39B3D8F6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05564" y="4634380"/>
            <a:ext cx="134723" cy="134723"/>
          </a:xfrm>
          <a:prstGeom prst="rect">
            <a:avLst/>
          </a:prstGeom>
        </p:spPr>
      </p:pic>
      <p:pic>
        <p:nvPicPr>
          <p:cNvPr id="337" name="Grafik 336" descr="Schachtel">
            <a:extLst>
              <a:ext uri="{FF2B5EF4-FFF2-40B4-BE49-F238E27FC236}">
                <a16:creationId xmlns:a16="http://schemas.microsoft.com/office/drawing/2014/main" id="{E6BDCDD9-C74C-497B-A5AC-31CA111A8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0287" y="4701741"/>
            <a:ext cx="134723" cy="134723"/>
          </a:xfrm>
          <a:prstGeom prst="rect">
            <a:avLst/>
          </a:prstGeom>
        </p:spPr>
      </p:pic>
      <p:pic>
        <p:nvPicPr>
          <p:cNvPr id="339" name="Grafik 338" descr="Schachtel">
            <a:extLst>
              <a:ext uri="{FF2B5EF4-FFF2-40B4-BE49-F238E27FC236}">
                <a16:creationId xmlns:a16="http://schemas.microsoft.com/office/drawing/2014/main" id="{33BB9155-ADA0-4042-B52E-E1C3EFC02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9210064" y="4575857"/>
            <a:ext cx="117046" cy="117046"/>
          </a:xfrm>
          <a:prstGeom prst="rect">
            <a:avLst/>
          </a:prstGeom>
        </p:spPr>
      </p:pic>
      <p:pic>
        <p:nvPicPr>
          <p:cNvPr id="341" name="Grafik 340" descr="Schachtel">
            <a:extLst>
              <a:ext uri="{FF2B5EF4-FFF2-40B4-BE49-F238E27FC236}">
                <a16:creationId xmlns:a16="http://schemas.microsoft.com/office/drawing/2014/main" id="{04A50A51-4ADA-447E-A48F-566E62E70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62164" y="4625541"/>
            <a:ext cx="134723" cy="134723"/>
          </a:xfrm>
          <a:prstGeom prst="rect">
            <a:avLst/>
          </a:prstGeom>
        </p:spPr>
      </p:pic>
      <p:pic>
        <p:nvPicPr>
          <p:cNvPr id="343" name="Grafik 342" descr="Schachtel">
            <a:extLst>
              <a:ext uri="{FF2B5EF4-FFF2-40B4-BE49-F238E27FC236}">
                <a16:creationId xmlns:a16="http://schemas.microsoft.com/office/drawing/2014/main" id="{284B3A48-45FC-4975-9D66-3B0AA7D49B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67701" y="4432569"/>
            <a:ext cx="134723" cy="134723"/>
          </a:xfrm>
          <a:prstGeom prst="rect">
            <a:avLst/>
          </a:prstGeom>
        </p:spPr>
      </p:pic>
      <p:pic>
        <p:nvPicPr>
          <p:cNvPr id="345" name="Grafik 344" descr="Schachtel">
            <a:extLst>
              <a:ext uri="{FF2B5EF4-FFF2-40B4-BE49-F238E27FC236}">
                <a16:creationId xmlns:a16="http://schemas.microsoft.com/office/drawing/2014/main" id="{66C0F1DD-95C3-4044-98AE-2B3905657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15326" y="4376416"/>
            <a:ext cx="134723" cy="134723"/>
          </a:xfrm>
          <a:prstGeom prst="rect">
            <a:avLst/>
          </a:prstGeom>
        </p:spPr>
      </p:pic>
      <p:pic>
        <p:nvPicPr>
          <p:cNvPr id="347" name="Grafik 346" descr="Schachtel">
            <a:extLst>
              <a:ext uri="{FF2B5EF4-FFF2-40B4-BE49-F238E27FC236}">
                <a16:creationId xmlns:a16="http://schemas.microsoft.com/office/drawing/2014/main" id="{0C67C38F-3F33-49D3-B3AB-8141946BF5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18449" y="4120878"/>
            <a:ext cx="134723" cy="134723"/>
          </a:xfrm>
          <a:prstGeom prst="rect">
            <a:avLst/>
          </a:prstGeom>
        </p:spPr>
      </p:pic>
      <p:pic>
        <p:nvPicPr>
          <p:cNvPr id="349" name="Grafik 348" descr="Schachtel">
            <a:extLst>
              <a:ext uri="{FF2B5EF4-FFF2-40B4-BE49-F238E27FC236}">
                <a16:creationId xmlns:a16="http://schemas.microsoft.com/office/drawing/2014/main" id="{DF3A9959-5F09-4183-95A7-9C43390C9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53172" y="4188239"/>
            <a:ext cx="134723" cy="134723"/>
          </a:xfrm>
          <a:prstGeom prst="rect">
            <a:avLst/>
          </a:prstGeom>
        </p:spPr>
      </p:pic>
      <p:pic>
        <p:nvPicPr>
          <p:cNvPr id="351" name="Grafik 350" descr="Schachtel">
            <a:extLst>
              <a:ext uri="{FF2B5EF4-FFF2-40B4-BE49-F238E27FC236}">
                <a16:creationId xmlns:a16="http://schemas.microsoft.com/office/drawing/2014/main" id="{ED04A8C1-F615-4080-A39C-0359445FC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6822949" y="4062355"/>
            <a:ext cx="117046" cy="117046"/>
          </a:xfrm>
          <a:prstGeom prst="rect">
            <a:avLst/>
          </a:prstGeom>
        </p:spPr>
      </p:pic>
      <p:pic>
        <p:nvPicPr>
          <p:cNvPr id="353" name="Grafik 352" descr="Schachtel">
            <a:extLst>
              <a:ext uri="{FF2B5EF4-FFF2-40B4-BE49-F238E27FC236}">
                <a16:creationId xmlns:a16="http://schemas.microsoft.com/office/drawing/2014/main" id="{1BB3E5D0-6D47-4869-A365-405D0F812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75049" y="4112039"/>
            <a:ext cx="134723" cy="134723"/>
          </a:xfrm>
          <a:prstGeom prst="rect">
            <a:avLst/>
          </a:prstGeom>
        </p:spPr>
      </p:pic>
      <p:pic>
        <p:nvPicPr>
          <p:cNvPr id="355" name="Grafik 354" descr="Schachtel">
            <a:extLst>
              <a:ext uri="{FF2B5EF4-FFF2-40B4-BE49-F238E27FC236}">
                <a16:creationId xmlns:a16="http://schemas.microsoft.com/office/drawing/2014/main" id="{8990167D-E852-4919-941E-EEC2F7B0D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80586" y="3919067"/>
            <a:ext cx="134723" cy="134723"/>
          </a:xfrm>
          <a:prstGeom prst="rect">
            <a:avLst/>
          </a:prstGeom>
        </p:spPr>
      </p:pic>
      <p:pic>
        <p:nvPicPr>
          <p:cNvPr id="357" name="Grafik 356" descr="Schachtel">
            <a:extLst>
              <a:ext uri="{FF2B5EF4-FFF2-40B4-BE49-F238E27FC236}">
                <a16:creationId xmlns:a16="http://schemas.microsoft.com/office/drawing/2014/main" id="{E0EEAF83-613F-4BED-B21C-D9C7E32ED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2132" y="3968478"/>
            <a:ext cx="134723" cy="134723"/>
          </a:xfrm>
          <a:prstGeom prst="rect">
            <a:avLst/>
          </a:prstGeom>
        </p:spPr>
      </p:pic>
      <p:pic>
        <p:nvPicPr>
          <p:cNvPr id="359" name="Grafik 358" descr="Schachtel">
            <a:extLst>
              <a:ext uri="{FF2B5EF4-FFF2-40B4-BE49-F238E27FC236}">
                <a16:creationId xmlns:a16="http://schemas.microsoft.com/office/drawing/2014/main" id="{5ABE56D7-116D-44DD-A58F-D6B3AB809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28211" y="3862914"/>
            <a:ext cx="134723" cy="134723"/>
          </a:xfrm>
          <a:prstGeom prst="rect">
            <a:avLst/>
          </a:prstGeom>
        </p:spPr>
      </p:pic>
      <p:pic>
        <p:nvPicPr>
          <p:cNvPr id="361" name="Grafik 360" descr="Schachtel">
            <a:extLst>
              <a:ext uri="{FF2B5EF4-FFF2-40B4-BE49-F238E27FC236}">
                <a16:creationId xmlns:a16="http://schemas.microsoft.com/office/drawing/2014/main" id="{80683F96-E6C7-45B6-8D7A-D3864054CC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32762" y="4205330"/>
            <a:ext cx="134723" cy="134723"/>
          </a:xfrm>
          <a:prstGeom prst="rect">
            <a:avLst/>
          </a:prstGeom>
        </p:spPr>
      </p:pic>
      <p:pic>
        <p:nvPicPr>
          <p:cNvPr id="363" name="Grafik 362" descr="Schachtel">
            <a:extLst>
              <a:ext uri="{FF2B5EF4-FFF2-40B4-BE49-F238E27FC236}">
                <a16:creationId xmlns:a16="http://schemas.microsoft.com/office/drawing/2014/main" id="{8F9C0D8A-B3A7-46E8-8ABD-7A6B5905C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67485" y="4272691"/>
            <a:ext cx="134723" cy="134723"/>
          </a:xfrm>
          <a:prstGeom prst="rect">
            <a:avLst/>
          </a:prstGeom>
        </p:spPr>
      </p:pic>
      <p:pic>
        <p:nvPicPr>
          <p:cNvPr id="365" name="Grafik 364" descr="Schachtel">
            <a:extLst>
              <a:ext uri="{FF2B5EF4-FFF2-40B4-BE49-F238E27FC236}">
                <a16:creationId xmlns:a16="http://schemas.microsoft.com/office/drawing/2014/main" id="{85124E2E-9C91-4832-8D2C-F0331E758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8137262" y="4146807"/>
            <a:ext cx="117046" cy="117046"/>
          </a:xfrm>
          <a:prstGeom prst="rect">
            <a:avLst/>
          </a:prstGeom>
        </p:spPr>
      </p:pic>
      <p:pic>
        <p:nvPicPr>
          <p:cNvPr id="367" name="Grafik 366" descr="Schachtel">
            <a:extLst>
              <a:ext uri="{FF2B5EF4-FFF2-40B4-BE49-F238E27FC236}">
                <a16:creationId xmlns:a16="http://schemas.microsoft.com/office/drawing/2014/main" id="{904FC6A0-D024-4E7C-9978-E9E85FD54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9362" y="4196491"/>
            <a:ext cx="134723" cy="134723"/>
          </a:xfrm>
          <a:prstGeom prst="rect">
            <a:avLst/>
          </a:prstGeom>
        </p:spPr>
      </p:pic>
      <p:pic>
        <p:nvPicPr>
          <p:cNvPr id="369" name="Grafik 368" descr="Schachtel">
            <a:extLst>
              <a:ext uri="{FF2B5EF4-FFF2-40B4-BE49-F238E27FC236}">
                <a16:creationId xmlns:a16="http://schemas.microsoft.com/office/drawing/2014/main" id="{C7B0488F-EB5F-47C6-878A-AE521CF51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94899" y="4003519"/>
            <a:ext cx="134723" cy="134723"/>
          </a:xfrm>
          <a:prstGeom prst="rect">
            <a:avLst/>
          </a:prstGeom>
        </p:spPr>
      </p:pic>
      <p:pic>
        <p:nvPicPr>
          <p:cNvPr id="371" name="Grafik 370" descr="Schachtel">
            <a:extLst>
              <a:ext uri="{FF2B5EF4-FFF2-40B4-BE49-F238E27FC236}">
                <a16:creationId xmlns:a16="http://schemas.microsoft.com/office/drawing/2014/main" id="{C1E94168-C8BC-414D-AC66-9FE1C5EE4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16445" y="4052930"/>
            <a:ext cx="134723" cy="134723"/>
          </a:xfrm>
          <a:prstGeom prst="rect">
            <a:avLst/>
          </a:prstGeom>
        </p:spPr>
      </p:pic>
      <p:pic>
        <p:nvPicPr>
          <p:cNvPr id="373" name="Grafik 372" descr="Schachtel">
            <a:extLst>
              <a:ext uri="{FF2B5EF4-FFF2-40B4-BE49-F238E27FC236}">
                <a16:creationId xmlns:a16="http://schemas.microsoft.com/office/drawing/2014/main" id="{4FAB37EC-549E-4560-8504-24B0B63A8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42524" y="3947366"/>
            <a:ext cx="134723" cy="134723"/>
          </a:xfrm>
          <a:prstGeom prst="rect">
            <a:avLst/>
          </a:prstGeom>
        </p:spPr>
      </p:pic>
      <p:sp>
        <p:nvSpPr>
          <p:cNvPr id="375" name="Ellipse 374">
            <a:extLst>
              <a:ext uri="{FF2B5EF4-FFF2-40B4-BE49-F238E27FC236}">
                <a16:creationId xmlns:a16="http://schemas.microsoft.com/office/drawing/2014/main" id="{C2E6E090-22EF-47A7-A62A-FCAEBD1D7AA8}"/>
              </a:ext>
            </a:extLst>
          </p:cNvPr>
          <p:cNvSpPr/>
          <p:nvPr/>
        </p:nvSpPr>
        <p:spPr>
          <a:xfrm>
            <a:off x="6423674" y="3820292"/>
            <a:ext cx="883678" cy="561865"/>
          </a:xfrm>
          <a:prstGeom prst="ellipse">
            <a:avLst/>
          </a:prstGeom>
          <a:noFill/>
          <a:ln>
            <a:solidFill>
              <a:srgbClr val="6A8F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7" name="Ellipse 376">
            <a:extLst>
              <a:ext uri="{FF2B5EF4-FFF2-40B4-BE49-F238E27FC236}">
                <a16:creationId xmlns:a16="http://schemas.microsoft.com/office/drawing/2014/main" id="{1B6FEFDF-D3C4-462E-B28B-220BF43D919B}"/>
              </a:ext>
            </a:extLst>
          </p:cNvPr>
          <p:cNvSpPr/>
          <p:nvPr/>
        </p:nvSpPr>
        <p:spPr>
          <a:xfrm>
            <a:off x="5913348" y="4409286"/>
            <a:ext cx="1026000" cy="561865"/>
          </a:xfrm>
          <a:prstGeom prst="ellipse">
            <a:avLst/>
          </a:prstGeom>
          <a:noFill/>
          <a:ln>
            <a:solidFill>
              <a:srgbClr val="6A8F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9" name="Ellipse 378">
            <a:extLst>
              <a:ext uri="{FF2B5EF4-FFF2-40B4-BE49-F238E27FC236}">
                <a16:creationId xmlns:a16="http://schemas.microsoft.com/office/drawing/2014/main" id="{AE23E1CF-59A7-4275-89E6-D1A9F1EE1187}"/>
              </a:ext>
            </a:extLst>
          </p:cNvPr>
          <p:cNvSpPr/>
          <p:nvPr/>
        </p:nvSpPr>
        <p:spPr>
          <a:xfrm>
            <a:off x="6886534" y="4374660"/>
            <a:ext cx="883678" cy="561865"/>
          </a:xfrm>
          <a:prstGeom prst="ellipse">
            <a:avLst/>
          </a:prstGeom>
          <a:noFill/>
          <a:ln>
            <a:solidFill>
              <a:srgbClr val="6A8F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1" name="Ellipse 380">
            <a:extLst>
              <a:ext uri="{FF2B5EF4-FFF2-40B4-BE49-F238E27FC236}">
                <a16:creationId xmlns:a16="http://schemas.microsoft.com/office/drawing/2014/main" id="{3D51F8B3-71F0-4275-8CBD-D490070EBFEA}"/>
              </a:ext>
            </a:extLst>
          </p:cNvPr>
          <p:cNvSpPr/>
          <p:nvPr/>
        </p:nvSpPr>
        <p:spPr>
          <a:xfrm>
            <a:off x="7733096" y="3913185"/>
            <a:ext cx="883678" cy="561865"/>
          </a:xfrm>
          <a:prstGeom prst="ellipse">
            <a:avLst/>
          </a:prstGeom>
          <a:noFill/>
          <a:ln>
            <a:solidFill>
              <a:srgbClr val="6A8F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3" name="Ellipse 382">
            <a:extLst>
              <a:ext uri="{FF2B5EF4-FFF2-40B4-BE49-F238E27FC236}">
                <a16:creationId xmlns:a16="http://schemas.microsoft.com/office/drawing/2014/main" id="{93C66AB1-9A0A-4B4F-9BBC-E9AA8D7BDCAA}"/>
              </a:ext>
            </a:extLst>
          </p:cNvPr>
          <p:cNvSpPr/>
          <p:nvPr/>
        </p:nvSpPr>
        <p:spPr>
          <a:xfrm>
            <a:off x="7640905" y="4398027"/>
            <a:ext cx="883678" cy="561865"/>
          </a:xfrm>
          <a:prstGeom prst="ellipse">
            <a:avLst/>
          </a:prstGeom>
          <a:noFill/>
          <a:ln>
            <a:solidFill>
              <a:srgbClr val="6A8F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5" name="Ellipse 384">
            <a:extLst>
              <a:ext uri="{FF2B5EF4-FFF2-40B4-BE49-F238E27FC236}">
                <a16:creationId xmlns:a16="http://schemas.microsoft.com/office/drawing/2014/main" id="{73460B0C-0C5C-482B-9E0A-9009EBF2FAFD}"/>
              </a:ext>
            </a:extLst>
          </p:cNvPr>
          <p:cNvSpPr/>
          <p:nvPr/>
        </p:nvSpPr>
        <p:spPr>
          <a:xfrm>
            <a:off x="8438970" y="4283225"/>
            <a:ext cx="1158810" cy="561865"/>
          </a:xfrm>
          <a:prstGeom prst="ellipse">
            <a:avLst/>
          </a:prstGeom>
          <a:noFill/>
          <a:ln>
            <a:solidFill>
              <a:srgbClr val="6A8F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1115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D84792-AA9F-4B9D-BB12-87CD7A6C5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problem</a:t>
            </a:r>
            <a:endParaRPr lang="de-DE" dirty="0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3D47B79E-E390-479B-BE37-6C1CE2D1AB6C}"/>
              </a:ext>
            </a:extLst>
          </p:cNvPr>
          <p:cNvCxnSpPr/>
          <p:nvPr/>
        </p:nvCxnSpPr>
        <p:spPr>
          <a:xfrm flipV="1">
            <a:off x="1275127" y="5033394"/>
            <a:ext cx="9924176" cy="671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fik 17" descr="Schachtel">
            <a:extLst>
              <a:ext uri="{FF2B5EF4-FFF2-40B4-BE49-F238E27FC236}">
                <a16:creationId xmlns:a16="http://schemas.microsoft.com/office/drawing/2014/main" id="{249A659D-668B-416F-A3BA-7568E5F30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5127" y="4773335"/>
            <a:ext cx="134723" cy="134723"/>
          </a:xfrm>
          <a:prstGeom prst="rect">
            <a:avLst/>
          </a:prstGeom>
        </p:spPr>
      </p:pic>
      <p:pic>
        <p:nvPicPr>
          <p:cNvPr id="44" name="Grafik 43" descr="Schachtel">
            <a:extLst>
              <a:ext uri="{FF2B5EF4-FFF2-40B4-BE49-F238E27FC236}">
                <a16:creationId xmlns:a16="http://schemas.microsoft.com/office/drawing/2014/main" id="{7C55D108-5EC2-407E-894D-6B2DA1970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60657" y="4731639"/>
            <a:ext cx="134723" cy="134723"/>
          </a:xfrm>
          <a:prstGeom prst="rect">
            <a:avLst/>
          </a:prstGeom>
        </p:spPr>
      </p:pic>
      <p:pic>
        <p:nvPicPr>
          <p:cNvPr id="46" name="Grafik 45" descr="Schachtel">
            <a:extLst>
              <a:ext uri="{FF2B5EF4-FFF2-40B4-BE49-F238E27FC236}">
                <a16:creationId xmlns:a16="http://schemas.microsoft.com/office/drawing/2014/main" id="{50CE4C82-B2A2-48A9-A820-5C3B680E7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2223381" y="4714812"/>
            <a:ext cx="117046" cy="117046"/>
          </a:xfrm>
          <a:prstGeom prst="rect">
            <a:avLst/>
          </a:prstGeom>
        </p:spPr>
      </p:pic>
      <p:pic>
        <p:nvPicPr>
          <p:cNvPr id="50" name="Grafik 49" descr="Schachtel">
            <a:extLst>
              <a:ext uri="{FF2B5EF4-FFF2-40B4-BE49-F238E27FC236}">
                <a16:creationId xmlns:a16="http://schemas.microsoft.com/office/drawing/2014/main" id="{4AFF9C94-25E5-4616-91AA-EE41D299C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81018" y="4571524"/>
            <a:ext cx="134723" cy="134723"/>
          </a:xfrm>
          <a:prstGeom prst="rect">
            <a:avLst/>
          </a:prstGeom>
        </p:spPr>
      </p:pic>
      <p:pic>
        <p:nvPicPr>
          <p:cNvPr id="68" name="Grafik 67" descr="Schachtel">
            <a:extLst>
              <a:ext uri="{FF2B5EF4-FFF2-40B4-BE49-F238E27FC236}">
                <a16:creationId xmlns:a16="http://schemas.microsoft.com/office/drawing/2014/main" id="{639BCB15-34A9-4E2D-9A7F-D25E21316E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59071" y="4562686"/>
            <a:ext cx="134723" cy="134723"/>
          </a:xfrm>
          <a:prstGeom prst="rect">
            <a:avLst/>
          </a:prstGeom>
        </p:spPr>
      </p:pic>
      <p:pic>
        <p:nvPicPr>
          <p:cNvPr id="72" name="Grafik 71" descr="Schachtel">
            <a:extLst>
              <a:ext uri="{FF2B5EF4-FFF2-40B4-BE49-F238E27FC236}">
                <a16:creationId xmlns:a16="http://schemas.microsoft.com/office/drawing/2014/main" id="{FC2F4437-6E84-4462-907E-00EEAF1AB4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56780" y="4773335"/>
            <a:ext cx="134723" cy="134723"/>
          </a:xfrm>
          <a:prstGeom prst="rect">
            <a:avLst/>
          </a:prstGeom>
        </p:spPr>
      </p:pic>
      <p:pic>
        <p:nvPicPr>
          <p:cNvPr id="80" name="Grafik 79" descr="Schachtel">
            <a:extLst>
              <a:ext uri="{FF2B5EF4-FFF2-40B4-BE49-F238E27FC236}">
                <a16:creationId xmlns:a16="http://schemas.microsoft.com/office/drawing/2014/main" id="{C833E447-632E-4039-922F-2EFBA3C43D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31163" y="4664502"/>
            <a:ext cx="134723" cy="134723"/>
          </a:xfrm>
          <a:prstGeom prst="rect">
            <a:avLst/>
          </a:prstGeom>
        </p:spPr>
      </p:pic>
      <p:pic>
        <p:nvPicPr>
          <p:cNvPr id="92" name="Grafik 91" descr="Schachtel">
            <a:extLst>
              <a:ext uri="{FF2B5EF4-FFF2-40B4-BE49-F238E27FC236}">
                <a16:creationId xmlns:a16="http://schemas.microsoft.com/office/drawing/2014/main" id="{5EF1B178-EC47-48C9-AFD9-38B9D8F05B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4483063" y="4674702"/>
            <a:ext cx="117046" cy="117046"/>
          </a:xfrm>
          <a:prstGeom prst="rect">
            <a:avLst/>
          </a:prstGeom>
        </p:spPr>
      </p:pic>
      <p:pic>
        <p:nvPicPr>
          <p:cNvPr id="124" name="Grafik 123" descr="Schachtel">
            <a:extLst>
              <a:ext uri="{FF2B5EF4-FFF2-40B4-BE49-F238E27FC236}">
                <a16:creationId xmlns:a16="http://schemas.microsoft.com/office/drawing/2014/main" id="{9FA67E09-481D-4CE8-96F6-62E6EE81E1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67898" y="4102364"/>
            <a:ext cx="134723" cy="134723"/>
          </a:xfrm>
          <a:prstGeom prst="rect">
            <a:avLst/>
          </a:prstGeom>
        </p:spPr>
      </p:pic>
      <p:pic>
        <p:nvPicPr>
          <p:cNvPr id="130" name="Grafik 129" descr="Schachtel">
            <a:extLst>
              <a:ext uri="{FF2B5EF4-FFF2-40B4-BE49-F238E27FC236}">
                <a16:creationId xmlns:a16="http://schemas.microsoft.com/office/drawing/2014/main" id="{4D0DA8C6-FFC7-41D3-A222-949502D8C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67301" y="4800586"/>
            <a:ext cx="134723" cy="134723"/>
          </a:xfrm>
          <a:prstGeom prst="rect">
            <a:avLst/>
          </a:prstGeom>
        </p:spPr>
      </p:pic>
      <p:pic>
        <p:nvPicPr>
          <p:cNvPr id="144" name="Grafik 143" descr="Schachtel">
            <a:extLst>
              <a:ext uri="{FF2B5EF4-FFF2-40B4-BE49-F238E27FC236}">
                <a16:creationId xmlns:a16="http://schemas.microsoft.com/office/drawing/2014/main" id="{FFE4BBB7-8851-4C0D-BFBD-0B35B2FED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8958" y="4413641"/>
            <a:ext cx="134723" cy="134723"/>
          </a:xfrm>
          <a:prstGeom prst="rect">
            <a:avLst/>
          </a:prstGeom>
        </p:spPr>
      </p:pic>
      <p:pic>
        <p:nvPicPr>
          <p:cNvPr id="154" name="Grafik 153" descr="Schachtel">
            <a:extLst>
              <a:ext uri="{FF2B5EF4-FFF2-40B4-BE49-F238E27FC236}">
                <a16:creationId xmlns:a16="http://schemas.microsoft.com/office/drawing/2014/main" id="{12E105FB-5A0D-40F5-B3AF-5DB42F696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32641" y="4261241"/>
            <a:ext cx="134723" cy="134723"/>
          </a:xfrm>
          <a:prstGeom prst="rect">
            <a:avLst/>
          </a:prstGeom>
        </p:spPr>
      </p:pic>
      <p:pic>
        <p:nvPicPr>
          <p:cNvPr id="156" name="Grafik 155" descr="Schachtel">
            <a:extLst>
              <a:ext uri="{FF2B5EF4-FFF2-40B4-BE49-F238E27FC236}">
                <a16:creationId xmlns:a16="http://schemas.microsoft.com/office/drawing/2014/main" id="{EB75E47F-3C7B-4ED0-8BCB-16C7105D4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58720" y="4155677"/>
            <a:ext cx="134723" cy="134723"/>
          </a:xfrm>
          <a:prstGeom prst="rect">
            <a:avLst/>
          </a:prstGeom>
        </p:spPr>
      </p:pic>
      <p:pic>
        <p:nvPicPr>
          <p:cNvPr id="158" name="Grafik 157" descr="Schachtel">
            <a:extLst>
              <a:ext uri="{FF2B5EF4-FFF2-40B4-BE49-F238E27FC236}">
                <a16:creationId xmlns:a16="http://schemas.microsoft.com/office/drawing/2014/main" id="{C1712550-AD90-4375-87A2-72F6AEFB71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59992" y="3986225"/>
            <a:ext cx="134723" cy="134723"/>
          </a:xfrm>
          <a:prstGeom prst="rect">
            <a:avLst/>
          </a:prstGeom>
        </p:spPr>
      </p:pic>
      <p:sp>
        <p:nvSpPr>
          <p:cNvPr id="171" name="Ellipse 170">
            <a:extLst>
              <a:ext uri="{FF2B5EF4-FFF2-40B4-BE49-F238E27FC236}">
                <a16:creationId xmlns:a16="http://schemas.microsoft.com/office/drawing/2014/main" id="{0AFAE0E8-7D3C-4278-B37E-FB074AD5F9E3}"/>
              </a:ext>
            </a:extLst>
          </p:cNvPr>
          <p:cNvSpPr/>
          <p:nvPr/>
        </p:nvSpPr>
        <p:spPr>
          <a:xfrm>
            <a:off x="1696673" y="3919137"/>
            <a:ext cx="883678" cy="5618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Ellipse 172">
            <a:extLst>
              <a:ext uri="{FF2B5EF4-FFF2-40B4-BE49-F238E27FC236}">
                <a16:creationId xmlns:a16="http://schemas.microsoft.com/office/drawing/2014/main" id="{E5EBAA62-1AF8-4390-90FD-1BB5C866E5D4}"/>
              </a:ext>
            </a:extLst>
          </p:cNvPr>
          <p:cNvSpPr/>
          <p:nvPr/>
        </p:nvSpPr>
        <p:spPr>
          <a:xfrm>
            <a:off x="1186347" y="4508131"/>
            <a:ext cx="1026000" cy="5618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Ellipse 174">
            <a:extLst>
              <a:ext uri="{FF2B5EF4-FFF2-40B4-BE49-F238E27FC236}">
                <a16:creationId xmlns:a16="http://schemas.microsoft.com/office/drawing/2014/main" id="{0580F5CA-09BB-4E70-B0F6-244ECECCCB07}"/>
              </a:ext>
            </a:extLst>
          </p:cNvPr>
          <p:cNvSpPr/>
          <p:nvPr/>
        </p:nvSpPr>
        <p:spPr>
          <a:xfrm>
            <a:off x="2159533" y="4473505"/>
            <a:ext cx="883678" cy="5618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7" name="Ellipse 176">
            <a:extLst>
              <a:ext uri="{FF2B5EF4-FFF2-40B4-BE49-F238E27FC236}">
                <a16:creationId xmlns:a16="http://schemas.microsoft.com/office/drawing/2014/main" id="{1741C73A-3654-435E-8CF3-A872A476C593}"/>
              </a:ext>
            </a:extLst>
          </p:cNvPr>
          <p:cNvSpPr/>
          <p:nvPr/>
        </p:nvSpPr>
        <p:spPr>
          <a:xfrm>
            <a:off x="3006095" y="4012030"/>
            <a:ext cx="883678" cy="5618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" name="Ellipse 178">
            <a:extLst>
              <a:ext uri="{FF2B5EF4-FFF2-40B4-BE49-F238E27FC236}">
                <a16:creationId xmlns:a16="http://schemas.microsoft.com/office/drawing/2014/main" id="{2739F914-F46C-40B1-9601-A74C68FF8E85}"/>
              </a:ext>
            </a:extLst>
          </p:cNvPr>
          <p:cNvSpPr/>
          <p:nvPr/>
        </p:nvSpPr>
        <p:spPr>
          <a:xfrm>
            <a:off x="2913904" y="4496872"/>
            <a:ext cx="883678" cy="5618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1" name="Ellipse 180">
            <a:extLst>
              <a:ext uri="{FF2B5EF4-FFF2-40B4-BE49-F238E27FC236}">
                <a16:creationId xmlns:a16="http://schemas.microsoft.com/office/drawing/2014/main" id="{A3F7CA95-6FD2-4393-AF44-4F170F6EFDFB}"/>
              </a:ext>
            </a:extLst>
          </p:cNvPr>
          <p:cNvSpPr/>
          <p:nvPr/>
        </p:nvSpPr>
        <p:spPr>
          <a:xfrm>
            <a:off x="3711969" y="4382070"/>
            <a:ext cx="1158810" cy="561865"/>
          </a:xfrm>
          <a:prstGeom prst="ellipse">
            <a:avLst/>
          </a:prstGeom>
          <a:noFill/>
          <a:ln>
            <a:solidFill>
              <a:srgbClr val="6A8F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3" name="Ellipse 182">
            <a:extLst>
              <a:ext uri="{FF2B5EF4-FFF2-40B4-BE49-F238E27FC236}">
                <a16:creationId xmlns:a16="http://schemas.microsoft.com/office/drawing/2014/main" id="{53221CA6-1C26-46F1-986B-C22B6EDBEA03}"/>
              </a:ext>
            </a:extLst>
          </p:cNvPr>
          <p:cNvSpPr/>
          <p:nvPr/>
        </p:nvSpPr>
        <p:spPr>
          <a:xfrm>
            <a:off x="4736335" y="3694957"/>
            <a:ext cx="883678" cy="6574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" name="Ellipse 184">
            <a:extLst>
              <a:ext uri="{FF2B5EF4-FFF2-40B4-BE49-F238E27FC236}">
                <a16:creationId xmlns:a16="http://schemas.microsoft.com/office/drawing/2014/main" id="{DDBED9D1-D061-4162-B088-701A908D8532}"/>
              </a:ext>
            </a:extLst>
          </p:cNvPr>
          <p:cNvSpPr/>
          <p:nvPr/>
        </p:nvSpPr>
        <p:spPr>
          <a:xfrm>
            <a:off x="4809920" y="4255122"/>
            <a:ext cx="1043147" cy="7802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05" name="Grafik 304" descr="Schachtel">
            <a:extLst>
              <a:ext uri="{FF2B5EF4-FFF2-40B4-BE49-F238E27FC236}">
                <a16:creationId xmlns:a16="http://schemas.microsoft.com/office/drawing/2014/main" id="{B6743EBC-4752-44E9-8A5A-218AA731C4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55644" y="4416526"/>
            <a:ext cx="134723" cy="134723"/>
          </a:xfrm>
          <a:prstGeom prst="rect">
            <a:avLst/>
          </a:prstGeom>
        </p:spPr>
      </p:pic>
      <p:pic>
        <p:nvPicPr>
          <p:cNvPr id="311" name="Grafik 310" descr="Schachtel">
            <a:extLst>
              <a:ext uri="{FF2B5EF4-FFF2-40B4-BE49-F238E27FC236}">
                <a16:creationId xmlns:a16="http://schemas.microsoft.com/office/drawing/2014/main" id="{33A2FE64-73CD-4CCE-88EA-A7E48E6B4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7728435" y="4607129"/>
            <a:ext cx="117046" cy="117046"/>
          </a:xfrm>
          <a:prstGeom prst="rect">
            <a:avLst/>
          </a:prstGeom>
        </p:spPr>
      </p:pic>
      <p:pic>
        <p:nvPicPr>
          <p:cNvPr id="321" name="Grafik 320" descr="Schachtel">
            <a:extLst>
              <a:ext uri="{FF2B5EF4-FFF2-40B4-BE49-F238E27FC236}">
                <a16:creationId xmlns:a16="http://schemas.microsoft.com/office/drawing/2014/main" id="{F9286A33-8663-4E63-AA47-DBEA7D856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01564" y="4574496"/>
            <a:ext cx="134723" cy="134723"/>
          </a:xfrm>
          <a:prstGeom prst="rect">
            <a:avLst/>
          </a:prstGeom>
        </p:spPr>
      </p:pic>
      <p:pic>
        <p:nvPicPr>
          <p:cNvPr id="331" name="Grafik 330" descr="Schachtel">
            <a:extLst>
              <a:ext uri="{FF2B5EF4-FFF2-40B4-BE49-F238E27FC236}">
                <a16:creationId xmlns:a16="http://schemas.microsoft.com/office/drawing/2014/main" id="{CE5A6CAE-65AE-47F8-8CB7-6E2EF20E4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85247" y="4422096"/>
            <a:ext cx="134723" cy="134723"/>
          </a:xfrm>
          <a:prstGeom prst="rect">
            <a:avLst/>
          </a:prstGeom>
        </p:spPr>
      </p:pic>
      <p:pic>
        <p:nvPicPr>
          <p:cNvPr id="345" name="Grafik 344" descr="Schachtel">
            <a:extLst>
              <a:ext uri="{FF2B5EF4-FFF2-40B4-BE49-F238E27FC236}">
                <a16:creationId xmlns:a16="http://schemas.microsoft.com/office/drawing/2014/main" id="{66C0F1DD-95C3-4044-98AE-2B3905657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15326" y="4376416"/>
            <a:ext cx="134723" cy="134723"/>
          </a:xfrm>
          <a:prstGeom prst="rect">
            <a:avLst/>
          </a:prstGeom>
        </p:spPr>
      </p:pic>
      <p:pic>
        <p:nvPicPr>
          <p:cNvPr id="347" name="Grafik 346" descr="Schachtel">
            <a:extLst>
              <a:ext uri="{FF2B5EF4-FFF2-40B4-BE49-F238E27FC236}">
                <a16:creationId xmlns:a16="http://schemas.microsoft.com/office/drawing/2014/main" id="{0C67C38F-3F33-49D3-B3AB-8141946BF5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18449" y="4120878"/>
            <a:ext cx="134723" cy="134723"/>
          </a:xfrm>
          <a:prstGeom prst="rect">
            <a:avLst/>
          </a:prstGeom>
        </p:spPr>
      </p:pic>
      <p:pic>
        <p:nvPicPr>
          <p:cNvPr id="357" name="Grafik 356" descr="Schachtel">
            <a:extLst>
              <a:ext uri="{FF2B5EF4-FFF2-40B4-BE49-F238E27FC236}">
                <a16:creationId xmlns:a16="http://schemas.microsoft.com/office/drawing/2014/main" id="{E0EEAF83-613F-4BED-B21C-D9C7E32ED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2132" y="3968478"/>
            <a:ext cx="134723" cy="134723"/>
          </a:xfrm>
          <a:prstGeom prst="rect">
            <a:avLst/>
          </a:prstGeom>
        </p:spPr>
      </p:pic>
      <p:pic>
        <p:nvPicPr>
          <p:cNvPr id="361" name="Grafik 360" descr="Schachtel">
            <a:extLst>
              <a:ext uri="{FF2B5EF4-FFF2-40B4-BE49-F238E27FC236}">
                <a16:creationId xmlns:a16="http://schemas.microsoft.com/office/drawing/2014/main" id="{80683F96-E6C7-45B6-8D7A-D3864054CC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32762" y="4205330"/>
            <a:ext cx="134723" cy="134723"/>
          </a:xfrm>
          <a:prstGeom prst="rect">
            <a:avLst/>
          </a:prstGeom>
        </p:spPr>
      </p:pic>
      <p:pic>
        <p:nvPicPr>
          <p:cNvPr id="373" name="Grafik 372" descr="Schachtel">
            <a:extLst>
              <a:ext uri="{FF2B5EF4-FFF2-40B4-BE49-F238E27FC236}">
                <a16:creationId xmlns:a16="http://schemas.microsoft.com/office/drawing/2014/main" id="{4FAB37EC-549E-4560-8504-24B0B63A8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42524" y="3947366"/>
            <a:ext cx="134723" cy="134723"/>
          </a:xfrm>
          <a:prstGeom prst="rect">
            <a:avLst/>
          </a:prstGeom>
        </p:spPr>
      </p:pic>
      <p:sp>
        <p:nvSpPr>
          <p:cNvPr id="375" name="Ellipse 374">
            <a:extLst>
              <a:ext uri="{FF2B5EF4-FFF2-40B4-BE49-F238E27FC236}">
                <a16:creationId xmlns:a16="http://schemas.microsoft.com/office/drawing/2014/main" id="{C2E6E090-22EF-47A7-A62A-FCAEBD1D7AA8}"/>
              </a:ext>
            </a:extLst>
          </p:cNvPr>
          <p:cNvSpPr/>
          <p:nvPr/>
        </p:nvSpPr>
        <p:spPr>
          <a:xfrm>
            <a:off x="6423674" y="3820292"/>
            <a:ext cx="883678" cy="5618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7" name="Ellipse 376">
            <a:extLst>
              <a:ext uri="{FF2B5EF4-FFF2-40B4-BE49-F238E27FC236}">
                <a16:creationId xmlns:a16="http://schemas.microsoft.com/office/drawing/2014/main" id="{1B6FEFDF-D3C4-462E-B28B-220BF43D919B}"/>
              </a:ext>
            </a:extLst>
          </p:cNvPr>
          <p:cNvSpPr/>
          <p:nvPr/>
        </p:nvSpPr>
        <p:spPr>
          <a:xfrm>
            <a:off x="5913348" y="4409286"/>
            <a:ext cx="1026000" cy="5618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9" name="Ellipse 378">
            <a:extLst>
              <a:ext uri="{FF2B5EF4-FFF2-40B4-BE49-F238E27FC236}">
                <a16:creationId xmlns:a16="http://schemas.microsoft.com/office/drawing/2014/main" id="{AE23E1CF-59A7-4275-89E6-D1A9F1EE1187}"/>
              </a:ext>
            </a:extLst>
          </p:cNvPr>
          <p:cNvSpPr/>
          <p:nvPr/>
        </p:nvSpPr>
        <p:spPr>
          <a:xfrm>
            <a:off x="6886534" y="4374660"/>
            <a:ext cx="883678" cy="5618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1" name="Ellipse 380">
            <a:extLst>
              <a:ext uri="{FF2B5EF4-FFF2-40B4-BE49-F238E27FC236}">
                <a16:creationId xmlns:a16="http://schemas.microsoft.com/office/drawing/2014/main" id="{3D51F8B3-71F0-4275-8CBD-D490070EBFEA}"/>
              </a:ext>
            </a:extLst>
          </p:cNvPr>
          <p:cNvSpPr/>
          <p:nvPr/>
        </p:nvSpPr>
        <p:spPr>
          <a:xfrm>
            <a:off x="7733096" y="3913185"/>
            <a:ext cx="883678" cy="5618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83" name="Ellipse 382">
            <a:extLst>
              <a:ext uri="{FF2B5EF4-FFF2-40B4-BE49-F238E27FC236}">
                <a16:creationId xmlns:a16="http://schemas.microsoft.com/office/drawing/2014/main" id="{93C66AB1-9A0A-4B4F-9BBC-E9AA8D7BDCAA}"/>
              </a:ext>
            </a:extLst>
          </p:cNvPr>
          <p:cNvSpPr/>
          <p:nvPr/>
        </p:nvSpPr>
        <p:spPr>
          <a:xfrm>
            <a:off x="7640905" y="4398027"/>
            <a:ext cx="883678" cy="5618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5" name="Ellipse 384">
            <a:extLst>
              <a:ext uri="{FF2B5EF4-FFF2-40B4-BE49-F238E27FC236}">
                <a16:creationId xmlns:a16="http://schemas.microsoft.com/office/drawing/2014/main" id="{73460B0C-0C5C-482B-9E0A-9009EBF2FAFD}"/>
              </a:ext>
            </a:extLst>
          </p:cNvPr>
          <p:cNvSpPr/>
          <p:nvPr/>
        </p:nvSpPr>
        <p:spPr>
          <a:xfrm>
            <a:off x="8438970" y="4283225"/>
            <a:ext cx="1158810" cy="5618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8307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8A06CCA-86BB-40E9-BD61-2C4C9D613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Import </a:t>
            </a:r>
            <a:r>
              <a:rPr lang="de-DE" dirty="0" err="1"/>
              <a:t>features</a:t>
            </a:r>
            <a:endParaRPr lang="de-DE" dirty="0"/>
          </a:p>
        </p:txBody>
      </p:sp>
      <p:sp>
        <p:nvSpPr>
          <p:cNvPr id="141" name="Inhaltsplatzhalter 2">
            <a:extLst>
              <a:ext uri="{FF2B5EF4-FFF2-40B4-BE49-F238E27FC236}">
                <a16:creationId xmlns:a16="http://schemas.microsoft.com/office/drawing/2014/main" id="{3D877297-8B42-4D4C-B51F-0395585A6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9653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DE" sz="2400" u="sng" dirty="0"/>
              <a:t>Classic </a:t>
            </a:r>
            <a:r>
              <a:rPr lang="de-DE" sz="2400" u="sng" dirty="0" err="1"/>
              <a:t>stepping-stone</a:t>
            </a:r>
            <a:endParaRPr lang="de-DE" sz="2400" u="sng" dirty="0"/>
          </a:p>
          <a:p>
            <a:pPr>
              <a:lnSpc>
                <a:spcPct val="150000"/>
              </a:lnSpc>
            </a:pPr>
            <a:r>
              <a:rPr lang="de-DE" sz="2400" dirty="0"/>
              <a:t>Packet IATs</a:t>
            </a:r>
          </a:p>
          <a:p>
            <a:pPr>
              <a:lnSpc>
                <a:spcPct val="150000"/>
              </a:lnSpc>
            </a:pPr>
            <a:r>
              <a:rPr lang="de-DE" sz="2400" dirty="0"/>
              <a:t>Packet </a:t>
            </a:r>
            <a:r>
              <a:rPr lang="de-DE" sz="2400" dirty="0" err="1"/>
              <a:t>sizes</a:t>
            </a:r>
            <a:endParaRPr lang="de-DE" sz="2400" dirty="0"/>
          </a:p>
          <a:p>
            <a:pPr>
              <a:lnSpc>
                <a:spcPct val="150000"/>
              </a:lnSpc>
            </a:pPr>
            <a:r>
              <a:rPr lang="de-DE" sz="2400" dirty="0"/>
              <a:t>Connection </a:t>
            </a:r>
            <a:r>
              <a:rPr lang="de-DE" sz="2400" dirty="0" err="1"/>
              <a:t>activity</a:t>
            </a:r>
            <a:r>
              <a:rPr lang="de-DE" sz="2400" dirty="0"/>
              <a:t> </a:t>
            </a:r>
            <a:r>
              <a:rPr lang="de-DE" sz="2400" dirty="0" err="1"/>
              <a:t>levels</a:t>
            </a:r>
            <a:endParaRPr lang="de-DE" sz="2400" dirty="0"/>
          </a:p>
          <a:p>
            <a:pPr>
              <a:lnSpc>
                <a:spcPct val="150000"/>
              </a:lnSpc>
            </a:pPr>
            <a:r>
              <a:rPr lang="de-DE" sz="2400" dirty="0"/>
              <a:t>RTTs</a:t>
            </a:r>
          </a:p>
        </p:txBody>
      </p:sp>
      <p:sp>
        <p:nvSpPr>
          <p:cNvPr id="143" name="Inhaltsplatzhalter 2">
            <a:extLst>
              <a:ext uri="{FF2B5EF4-FFF2-40B4-BE49-F238E27FC236}">
                <a16:creationId xmlns:a16="http://schemas.microsoft.com/office/drawing/2014/main" id="{14484596-3D72-484D-BA23-EC847DF35FC6}"/>
              </a:ext>
            </a:extLst>
          </p:cNvPr>
          <p:cNvSpPr txBox="1">
            <a:spLocks/>
          </p:cNvSpPr>
          <p:nvPr/>
        </p:nvSpPr>
        <p:spPr>
          <a:xfrm>
            <a:off x="5747163" y="1825625"/>
            <a:ext cx="53514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de-DE" sz="2400" u="sng" dirty="0" err="1"/>
              <a:t>Our</a:t>
            </a:r>
            <a:r>
              <a:rPr lang="de-DE" sz="2400" u="sng" dirty="0"/>
              <a:t> </a:t>
            </a:r>
            <a:r>
              <a:rPr lang="de-DE" sz="2400" u="sng" dirty="0" err="1"/>
              <a:t>problem</a:t>
            </a:r>
            <a:r>
              <a:rPr lang="de-DE" sz="2400" u="sng" dirty="0"/>
              <a:t> (</a:t>
            </a:r>
            <a:r>
              <a:rPr lang="de-DE" sz="2400" u="sng" dirty="0" err="1"/>
              <a:t>potentially</a:t>
            </a:r>
            <a:r>
              <a:rPr lang="de-DE" sz="2400" u="sng" dirty="0"/>
              <a:t>)</a:t>
            </a:r>
          </a:p>
          <a:p>
            <a:pPr>
              <a:lnSpc>
                <a:spcPct val="150000"/>
              </a:lnSpc>
            </a:pPr>
            <a:r>
              <a:rPr lang="de-DE" sz="2400" dirty="0" err="1"/>
              <a:t>Ingoing</a:t>
            </a:r>
            <a:r>
              <a:rPr lang="de-DE" sz="2400" dirty="0"/>
              <a:t>/</a:t>
            </a:r>
            <a:r>
              <a:rPr lang="de-DE" sz="2400" dirty="0" err="1"/>
              <a:t>outgoing</a:t>
            </a:r>
            <a:r>
              <a:rPr lang="de-DE" sz="2400" dirty="0"/>
              <a:t> </a:t>
            </a:r>
            <a:r>
              <a:rPr lang="de-DE" sz="2400" dirty="0" err="1"/>
              <a:t>connection</a:t>
            </a:r>
            <a:r>
              <a:rPr lang="de-DE" sz="2400" dirty="0"/>
              <a:t> </a:t>
            </a:r>
            <a:r>
              <a:rPr lang="de-DE" sz="2400" dirty="0" err="1"/>
              <a:t>similarity</a:t>
            </a:r>
            <a:r>
              <a:rPr lang="de-DE" sz="2400" dirty="0"/>
              <a:t> </a:t>
            </a:r>
            <a:r>
              <a:rPr lang="de-DE" sz="2400" dirty="0" err="1"/>
              <a:t>over</a:t>
            </a:r>
            <a:r>
              <a:rPr lang="de-DE" sz="2400" dirty="0"/>
              <a:t> time</a:t>
            </a:r>
          </a:p>
          <a:p>
            <a:pPr lvl="1">
              <a:lnSpc>
                <a:spcPct val="150000"/>
              </a:lnSpc>
            </a:pPr>
            <a:r>
              <a:rPr lang="de-DE" sz="2000" dirty="0" err="1"/>
              <a:t>Similar</a:t>
            </a:r>
            <a:r>
              <a:rPr lang="de-DE" sz="2000" dirty="0"/>
              <a:t> </a:t>
            </a:r>
            <a:r>
              <a:rPr lang="de-DE" sz="2000" dirty="0" err="1"/>
              <a:t>port</a:t>
            </a:r>
            <a:r>
              <a:rPr lang="de-DE" sz="2000" dirty="0"/>
              <a:t> </a:t>
            </a:r>
            <a:r>
              <a:rPr lang="de-DE" sz="2000" dirty="0" err="1"/>
              <a:t>usage</a:t>
            </a:r>
            <a:r>
              <a:rPr lang="de-DE" sz="2000" dirty="0"/>
              <a:t> on </a:t>
            </a:r>
            <a:r>
              <a:rPr lang="de-DE" sz="2000" dirty="0" err="1"/>
              <a:t>both</a:t>
            </a:r>
            <a:r>
              <a:rPr lang="de-DE" sz="2000" dirty="0"/>
              <a:t> </a:t>
            </a:r>
            <a:r>
              <a:rPr lang="de-DE" sz="2000" dirty="0" err="1"/>
              <a:t>sides</a:t>
            </a:r>
            <a:endParaRPr lang="de-DE" sz="2000" dirty="0"/>
          </a:p>
          <a:p>
            <a:pPr lvl="1">
              <a:lnSpc>
                <a:spcPct val="150000"/>
              </a:lnSpc>
            </a:pPr>
            <a:r>
              <a:rPr lang="de-DE" sz="2000" dirty="0" err="1"/>
              <a:t>Similar</a:t>
            </a:r>
            <a:r>
              <a:rPr lang="de-DE" sz="2000" dirty="0"/>
              <a:t> </a:t>
            </a:r>
            <a:r>
              <a:rPr lang="de-DE" sz="2000" dirty="0" err="1"/>
              <a:t>connection</a:t>
            </a:r>
            <a:r>
              <a:rPr lang="de-DE" sz="2000" dirty="0"/>
              <a:t> </a:t>
            </a:r>
            <a:r>
              <a:rPr lang="de-DE" sz="2000" dirty="0" err="1"/>
              <a:t>features</a:t>
            </a:r>
            <a:r>
              <a:rPr lang="de-DE" sz="2000" dirty="0"/>
              <a:t> (</a:t>
            </a:r>
            <a:r>
              <a:rPr lang="de-DE" sz="2000" dirty="0" err="1"/>
              <a:t>traffic</a:t>
            </a:r>
            <a:r>
              <a:rPr lang="de-DE" sz="2000" dirty="0"/>
              <a:t> rate, </a:t>
            </a:r>
          </a:p>
          <a:p>
            <a:pPr lvl="1">
              <a:lnSpc>
                <a:spcPct val="150000"/>
              </a:lnSpc>
            </a:pPr>
            <a:r>
              <a:rPr lang="de-DE" sz="2000" dirty="0" err="1"/>
              <a:t>Similar</a:t>
            </a:r>
            <a:r>
              <a:rPr lang="de-DE" sz="2000" dirty="0"/>
              <a:t> </a:t>
            </a:r>
            <a:r>
              <a:rPr lang="de-DE" sz="2000" dirty="0" err="1"/>
              <a:t>outgoing</a:t>
            </a:r>
            <a:r>
              <a:rPr lang="de-DE" sz="2000" dirty="0"/>
              <a:t> „</a:t>
            </a:r>
            <a:r>
              <a:rPr lang="de-DE" sz="2000" dirty="0" err="1"/>
              <a:t>response</a:t>
            </a:r>
            <a:r>
              <a:rPr lang="de-DE" sz="2000" dirty="0"/>
              <a:t>“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incoming</a:t>
            </a:r>
            <a:r>
              <a:rPr lang="de-DE" sz="2000" dirty="0"/>
              <a:t> </a:t>
            </a:r>
            <a:r>
              <a:rPr lang="de-DE" sz="2000" dirty="0" err="1"/>
              <a:t>connections</a:t>
            </a:r>
            <a:r>
              <a:rPr lang="de-DE" sz="2000" dirty="0"/>
              <a:t> </a:t>
            </a:r>
            <a:r>
              <a:rPr lang="de-DE" sz="2000" dirty="0" err="1"/>
              <a:t>from</a:t>
            </a:r>
            <a:r>
              <a:rPr lang="de-DE" sz="2000" dirty="0"/>
              <a:t> different IPs</a:t>
            </a:r>
          </a:p>
        </p:txBody>
      </p:sp>
    </p:spTree>
    <p:extLst>
      <p:ext uri="{BB962C8B-B14F-4D97-AF65-F5344CB8AC3E}">
        <p14:creationId xmlns:p14="http://schemas.microsoft.com/office/powerpoint/2010/main" val="1527490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834563-3008-42BB-B401-500EE21E0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and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steps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C03E55-1012-41B3-A828-129A56612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Connections </a:t>
            </a:r>
            <a:r>
              <a:rPr lang="de-DE" dirty="0" err="1"/>
              <a:t>overall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similar</a:t>
            </a:r>
            <a:endParaRPr lang="de-DE" dirty="0"/>
          </a:p>
          <a:p>
            <a:pPr lvl="1"/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sizes</a:t>
            </a:r>
            <a:r>
              <a:rPr lang="de-DE" dirty="0"/>
              <a:t>, </a:t>
            </a:r>
            <a:r>
              <a:rPr lang="de-DE" dirty="0" err="1"/>
              <a:t>duration</a:t>
            </a:r>
            <a:r>
              <a:rPr lang="de-DE" dirty="0"/>
              <a:t>, …</a:t>
            </a:r>
          </a:p>
          <a:p>
            <a:pPr lvl="1"/>
            <a:r>
              <a:rPr lang="de-DE" dirty="0" err="1"/>
              <a:t>What‘s</a:t>
            </a:r>
            <a:r>
              <a:rPr lang="de-DE" dirty="0"/>
              <a:t> </a:t>
            </a:r>
            <a:r>
              <a:rPr lang="de-DE" dirty="0" err="1"/>
              <a:t>happening</a:t>
            </a:r>
            <a:r>
              <a:rPr lang="de-DE" dirty="0"/>
              <a:t> on </a:t>
            </a:r>
            <a:r>
              <a:rPr lang="de-DE" dirty="0" err="1"/>
              <a:t>port</a:t>
            </a:r>
            <a:r>
              <a:rPr lang="de-DE" dirty="0"/>
              <a:t> 3128?</a:t>
            </a:r>
          </a:p>
          <a:p>
            <a:pPr lvl="1"/>
            <a:r>
              <a:rPr lang="de-DE" dirty="0"/>
              <a:t>Very </a:t>
            </a:r>
            <a:r>
              <a:rPr lang="de-DE" dirty="0" err="1"/>
              <a:t>constrained</a:t>
            </a:r>
            <a:r>
              <a:rPr lang="de-DE" dirty="0"/>
              <a:t> time-</a:t>
            </a:r>
            <a:r>
              <a:rPr lang="de-DE" dirty="0" err="1"/>
              <a:t>window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Next </a:t>
            </a:r>
            <a:r>
              <a:rPr lang="de-DE" dirty="0" err="1"/>
              <a:t>steps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Apply</a:t>
            </a:r>
            <a:r>
              <a:rPr lang="de-DE" dirty="0"/>
              <a:t> packet </a:t>
            </a:r>
            <a:r>
              <a:rPr lang="de-DE" dirty="0" err="1"/>
              <a:t>sampling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simulate</a:t>
            </a:r>
            <a:r>
              <a:rPr lang="de-DE" dirty="0"/>
              <a:t> „ISP </a:t>
            </a:r>
            <a:r>
              <a:rPr lang="de-DE" dirty="0" err="1"/>
              <a:t>view</a:t>
            </a:r>
            <a:r>
              <a:rPr lang="de-DE" dirty="0"/>
              <a:t>“</a:t>
            </a:r>
          </a:p>
          <a:p>
            <a:pPr lvl="1"/>
            <a:r>
              <a:rPr lang="de-DE" dirty="0"/>
              <a:t>Connections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a </a:t>
            </a:r>
            <a:r>
              <a:rPr lang="de-DE" dirty="0" err="1"/>
              <a:t>bit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diverse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mimic</a:t>
            </a:r>
            <a:r>
              <a:rPr lang="de-DE" dirty="0"/>
              <a:t> different </a:t>
            </a:r>
            <a:r>
              <a:rPr lang="de-DE" dirty="0" err="1"/>
              <a:t>users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6545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Microsoft Office PowerPoint</Application>
  <PresentationFormat>Breitbild</PresentationFormat>
  <Paragraphs>26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Classic stepping-stone problem</vt:lpstr>
      <vt:lpstr>Classic stepping-stone problem</vt:lpstr>
      <vt:lpstr>Our problem</vt:lpstr>
      <vt:lpstr>Classic stepping-stone problem</vt:lpstr>
      <vt:lpstr>Our problem</vt:lpstr>
      <vt:lpstr>Import features</vt:lpstr>
      <vt:lpstr>Current data and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Henry Clausen</dc:creator>
  <cp:lastModifiedBy>Henry Clausen</cp:lastModifiedBy>
  <cp:revision>7</cp:revision>
  <dcterms:created xsi:type="dcterms:W3CDTF">2020-10-20T13:19:29Z</dcterms:created>
  <dcterms:modified xsi:type="dcterms:W3CDTF">2021-03-10T12:27:44Z</dcterms:modified>
</cp:coreProperties>
</file>