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B6"/>
    <a:srgbClr val="B4EE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2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3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4DB28-92C7-4A74-A8DB-9281E0972D30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3BB1C-2C24-4B51-A7CB-C82D5A33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EE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817" y="1290536"/>
            <a:ext cx="3495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Face </a:t>
            </a:r>
            <a:r>
              <a:rPr lang="en-US" sz="2400" dirty="0" smtClean="0">
                <a:latin typeface="Garamond" panose="02020404030301010803" pitchFamily="18" charset="0"/>
              </a:rPr>
              <a:t>painting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Apple tasting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Visit goats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Laughing Goat Fiber Farm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Games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6817" y="1290536"/>
            <a:ext cx="3495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Hard cider tasting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Wine tasting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Baked goods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Family games</a:t>
            </a:r>
          </a:p>
          <a:p>
            <a:pPr algn="ctr"/>
            <a:r>
              <a:rPr lang="en-US" sz="2400" dirty="0" smtClean="0">
                <a:latin typeface="Garamond" panose="02020404030301010803" pitchFamily="18" charset="0"/>
              </a:rPr>
              <a:t>Specialty gifts &amp; ceramics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Chow</dc:creator>
  <cp:lastModifiedBy>H Chow</cp:lastModifiedBy>
  <cp:revision>8</cp:revision>
  <dcterms:created xsi:type="dcterms:W3CDTF">2016-11-30T19:26:50Z</dcterms:created>
  <dcterms:modified xsi:type="dcterms:W3CDTF">2016-12-02T04:26:10Z</dcterms:modified>
</cp:coreProperties>
</file>