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2" r:id="rId9"/>
    <p:sldId id="1278" r:id="rId10"/>
    <p:sldId id="1279" r:id="rId11"/>
    <p:sldId id="1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6379" autoAdjust="0"/>
  </p:normalViewPr>
  <p:slideViewPr>
    <p:cSldViewPr snapToGrid="0">
      <p:cViewPr varScale="1">
        <p:scale>
          <a:sx n="115" d="100"/>
          <a:sy n="115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ea typeface="阿里巴巴普惠体" panose="00020600040101010101"/>
              </a:rPr>
              <a:t>企业级开发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企业级开发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6-DCA1-416D-9995-278817738F50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DCA1-416D-9995-278817738F50}"/>
              </c:ext>
            </c:extLst>
          </c:dPt>
          <c:cat>
            <c:strRef>
              <c:f>Sheet1!$A$2:$A$3</c:f>
              <c:strCache>
                <c:ptCount val="2"/>
                <c:pt idx="0">
                  <c:v>使用Spring</c:v>
                </c:pt>
                <c:pt idx="1">
                  <c:v>不使用Spring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1-416D-9995-27881773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3"/>
        <c:holeSize val="41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2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latin typeface="Consolas" panose="020B0609020204030204" pitchFamily="49" charset="0"/>
              </a:rPr>
              <a:t>课程介绍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课程介绍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为什么要学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学什么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怎么学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为什么要学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749598" cy="4727021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技术是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JavaEE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开发必备技能，企业开发技术选型命中率</a:t>
            </a:r>
            <a:r>
              <a:rPr lang="en-US" altLang="zh-CN" dirty="0" smtClean="0"/>
              <a:t>&gt;</a:t>
            </a:r>
            <a:r>
              <a:rPr kumimoji="1"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90%</a:t>
            </a: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专业角度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简化开发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企业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级开发的复杂性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框架整合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，高效整合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其他技术，提高企业级应用开发与运行效率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1343070944"/>
              </p:ext>
            </p:extLst>
          </p:nvPr>
        </p:nvGraphicFramePr>
        <p:xfrm>
          <a:off x="8082280" y="1334278"/>
          <a:ext cx="3004820" cy="409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775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学什么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749598" cy="4727021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简化开发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endParaRPr kumimoji="1"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事务处理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框架整合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kumimoji="1"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-plus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Struts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Struts2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Hibernate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6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怎么学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749598" cy="4727021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框架设计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思想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学习基础操作，思考操作与思想间的联系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案例，熟练应用操作的同时，体会思想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51" y="3034490"/>
            <a:ext cx="2076450" cy="203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26" y="4581525"/>
            <a:ext cx="1267708" cy="2112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8" y="2874931"/>
            <a:ext cx="1790770" cy="2357469"/>
          </a:xfrm>
          <a:prstGeom prst="rect">
            <a:avLst/>
          </a:prstGeom>
        </p:spPr>
      </p:pic>
      <p:sp>
        <p:nvSpPr>
          <p:cNvPr id="17" name="下弧形箭头 16"/>
          <p:cNvSpPr/>
          <p:nvPr/>
        </p:nvSpPr>
        <p:spPr>
          <a:xfrm rot="10800000">
            <a:off x="4141171" y="2563359"/>
            <a:ext cx="3693912" cy="365760"/>
          </a:xfrm>
          <a:prstGeom prst="curvedUp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 rot="18900000">
            <a:off x="4855537" y="4887872"/>
            <a:ext cx="295275" cy="756460"/>
          </a:xfrm>
          <a:prstGeom prst="up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上箭头 21"/>
          <p:cNvSpPr/>
          <p:nvPr/>
        </p:nvSpPr>
        <p:spPr>
          <a:xfrm rot="2700000">
            <a:off x="6874837" y="4887872"/>
            <a:ext cx="295275" cy="756460"/>
          </a:xfrm>
          <a:prstGeom prst="up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30554</TotalTime>
  <Words>108</Words>
  <Application>Microsoft Office PowerPoint</Application>
  <PresentationFormat>宽屏</PresentationFormat>
  <Paragraphs>35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Spring课程介绍</vt:lpstr>
      <vt:lpstr>Spring课程介绍</vt:lpstr>
      <vt:lpstr>为什么要学</vt:lpstr>
      <vt:lpstr>学什么</vt:lpstr>
      <vt:lpstr>怎么学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866</cp:revision>
  <dcterms:created xsi:type="dcterms:W3CDTF">2020-03-31T02:23:27Z</dcterms:created>
  <dcterms:modified xsi:type="dcterms:W3CDTF">2021-04-14T10:09:45Z</dcterms:modified>
</cp:coreProperties>
</file>