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6"/>
  </p:notesMasterIdLst>
  <p:handoutMasterIdLst>
    <p:handoutMasterId r:id="rId17"/>
  </p:handoutMasterIdLst>
  <p:sldIdLst>
    <p:sldId id="462" r:id="rId8"/>
    <p:sldId id="1278" r:id="rId9"/>
    <p:sldId id="1280" r:id="rId10"/>
    <p:sldId id="1282" r:id="rId11"/>
    <p:sldId id="1283" r:id="rId12"/>
    <p:sldId id="1284" r:id="rId13"/>
    <p:sldId id="1285" r:id="rId14"/>
    <p:sldId id="1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AD2B26"/>
    <a:srgbClr val="595959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79931" autoAdjust="0"/>
  </p:normalViewPr>
  <p:slideViewPr>
    <p:cSldViewPr snapToGrid="0">
      <p:cViewPr varScale="1">
        <p:scale>
          <a:sx n="91" d="100"/>
          <a:sy n="91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6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提问：到这里对象已经被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管理起来了，但是对象与对象之间本来存在着关系，现在还没有绑定，这就需要完成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en-US" altLang="zh-CN" dirty="0" err="1" smtClean="0">
                <a:latin typeface="Consolas" panose="020B0609020204030204" pitchFamily="49" charset="0"/>
              </a:rPr>
              <a:t>IoC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入门案例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Consolas" panose="020B0609020204030204" pitchFamily="49" charset="0"/>
              </a:rPr>
              <a:t>IoC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入门案例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en-US" altLang="zh-CN" sz="4200" b="1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IoC</a:t>
            </a: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入门案例思路分析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sz="4200" b="1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IoC</a:t>
            </a: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入门案例实现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2207" y="1018110"/>
            <a:ext cx="6156720" cy="4727021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管理什么？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>
                <a:latin typeface="Consolas" panose="020B0609020204030204" pitchFamily="49" charset="0"/>
              </a:rPr>
              <a:t>Service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Dao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如何将被管理的对象告知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IoC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容器？</a:t>
            </a:r>
            <a:r>
              <a:rPr lang="zh-CN" altLang="en-US" dirty="0">
                <a:latin typeface="Consolas" panose="020B0609020204030204" pitchFamily="49" charset="0"/>
              </a:rPr>
              <a:t>（配置）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被管理的对象交给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IoC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容器，如何获取到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IoC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容器？</a:t>
            </a:r>
            <a:r>
              <a:rPr lang="zh-CN" altLang="en-US" dirty="0">
                <a:latin typeface="Consolas" panose="020B0609020204030204" pitchFamily="49" charset="0"/>
              </a:rPr>
              <a:t>（接口）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IoC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容器得到后，如何从容器中获取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bean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？</a:t>
            </a:r>
            <a:r>
              <a:rPr lang="zh-CN" altLang="en-US" dirty="0">
                <a:latin typeface="Consolas" panose="020B0609020204030204" pitchFamily="49" charset="0"/>
              </a:rPr>
              <a:t>（接口方法）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导入哪些坐标？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>
                <a:latin typeface="Consolas" panose="020B0609020204030204" pitchFamily="49" charset="0"/>
              </a:rPr>
              <a:t>pom.xml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nsolas" panose="020B0609020204030204" pitchFamily="49" charset="0"/>
              </a:rPr>
              <a:t>IoC</a:t>
            </a:r>
            <a:r>
              <a:rPr kumimoji="1" lang="zh-CN" altLang="en-US" dirty="0">
                <a:latin typeface="Consolas" panose="020B0609020204030204" pitchFamily="49" charset="0"/>
              </a:rPr>
              <a:t>入门</a:t>
            </a:r>
            <a:r>
              <a:rPr kumimoji="1" lang="zh-CN" altLang="en-US" dirty="0" smtClean="0">
                <a:latin typeface="Consolas" panose="020B0609020204030204" pitchFamily="49" charset="0"/>
              </a:rPr>
              <a:t>案例思路分析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018110"/>
            <a:ext cx="6134762" cy="4727021"/>
          </a:xfrm>
        </p:spPr>
        <p:txBody>
          <a:bodyPr anchor="t" anchorCtr="0"/>
          <a:lstStyle/>
          <a:p>
            <a:pPr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管理什么？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如何将被管理的对象告知</a:t>
            </a:r>
            <a:r>
              <a:rPr lang="en-US" altLang="zh-CN" dirty="0" err="1" smtClean="0">
                <a:latin typeface="Consolas" panose="020B0609020204030204" pitchFamily="49" charset="0"/>
              </a:rPr>
              <a:t>IoC</a:t>
            </a:r>
            <a:r>
              <a:rPr lang="zh-CN" altLang="en-US" dirty="0" smtClean="0">
                <a:latin typeface="Consolas" panose="020B0609020204030204" pitchFamily="49" charset="0"/>
              </a:rPr>
              <a:t>容器？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被管理的对象交给</a:t>
            </a:r>
            <a:r>
              <a:rPr lang="en-US" altLang="zh-CN" dirty="0" err="1" smtClean="0">
                <a:latin typeface="Consolas" panose="020B0609020204030204" pitchFamily="49" charset="0"/>
              </a:rPr>
              <a:t>IoC</a:t>
            </a:r>
            <a:r>
              <a:rPr lang="zh-CN" altLang="en-US" dirty="0" smtClean="0">
                <a:latin typeface="Consolas" panose="020B0609020204030204" pitchFamily="49" charset="0"/>
              </a:rPr>
              <a:t>容器，如何获取到</a:t>
            </a:r>
            <a:r>
              <a:rPr lang="en-US" altLang="zh-CN" dirty="0" err="1" smtClean="0">
                <a:latin typeface="Consolas" panose="020B0609020204030204" pitchFamily="49" charset="0"/>
              </a:rPr>
              <a:t>IoC</a:t>
            </a:r>
            <a:r>
              <a:rPr lang="zh-CN" altLang="en-US" dirty="0" smtClean="0">
                <a:latin typeface="Consolas" panose="020B0609020204030204" pitchFamily="49" charset="0"/>
              </a:rPr>
              <a:t>容器？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 smtClean="0">
                <a:latin typeface="Consolas" panose="020B0609020204030204" pitchFamily="49" charset="0"/>
              </a:rPr>
              <a:t>IoC</a:t>
            </a:r>
            <a:r>
              <a:rPr lang="zh-CN" altLang="en-US" dirty="0" smtClean="0">
                <a:latin typeface="Consolas" panose="020B0609020204030204" pitchFamily="49" charset="0"/>
              </a:rPr>
              <a:t>容器得到后，如何从容器中获取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？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</a:rPr>
              <a:t>使用</a:t>
            </a:r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</a:rPr>
              <a:t>导入哪些坐标？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nsolas" panose="020B0609020204030204" pitchFamily="49" charset="0"/>
              </a:rPr>
              <a:t>IoC</a:t>
            </a:r>
            <a:r>
              <a:rPr kumimoji="1" lang="zh-CN" altLang="en-US" dirty="0">
                <a:latin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Ioc</a:t>
            </a:r>
            <a:r>
              <a:rPr lang="zh-CN" altLang="en-US" dirty="0" smtClean="0">
                <a:latin typeface="Consolas" panose="020B0609020204030204" pitchFamily="49" charset="0"/>
              </a:rPr>
              <a:t>入门案例（</a:t>
            </a:r>
            <a:r>
              <a:rPr lang="en-US" altLang="zh-CN" dirty="0" smtClean="0">
                <a:latin typeface="Consolas" panose="020B0609020204030204" pitchFamily="49" charset="0"/>
              </a:rPr>
              <a:t>XML</a:t>
            </a:r>
            <a:r>
              <a:rPr lang="zh-CN" altLang="en-US" dirty="0" smtClean="0">
                <a:latin typeface="Consolas" panose="020B0609020204030204" pitchFamily="49" charset="0"/>
              </a:rPr>
              <a:t>版）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①：导入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坐标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&gt;org.springframework&lt;/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&gt;spring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context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&gt;5.2.10.RELEASE&lt;/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nsolas" panose="020B0609020204030204" pitchFamily="49" charset="0"/>
              </a:rPr>
              <a:t>IoC</a:t>
            </a:r>
            <a:r>
              <a:rPr kumimoji="1" lang="zh-CN" altLang="en-US" dirty="0">
                <a:latin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Ioc</a:t>
            </a:r>
            <a:r>
              <a:rPr lang="zh-CN" altLang="en-US" dirty="0" smtClean="0">
                <a:latin typeface="Consolas" panose="020B0609020204030204" pitchFamily="49" charset="0"/>
              </a:rPr>
              <a:t>入门案例（</a:t>
            </a:r>
            <a:r>
              <a:rPr lang="en-US" altLang="zh-CN" dirty="0" smtClean="0">
                <a:latin typeface="Consolas" panose="020B0609020204030204" pitchFamily="49" charset="0"/>
              </a:rPr>
              <a:t>XML</a:t>
            </a:r>
            <a:r>
              <a:rPr lang="zh-CN" altLang="en-US" dirty="0" smtClean="0">
                <a:latin typeface="Consolas" panose="020B0609020204030204" pitchFamily="49" charset="0"/>
              </a:rPr>
              <a:t>版）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②：定义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管理的类（接口）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0341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3612957"/>
            <a:ext cx="10225116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BookServiceImpl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BookDaoImpl();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.save();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nsolas" panose="020B0609020204030204" pitchFamily="49" charset="0"/>
              </a:rPr>
              <a:t>IoC</a:t>
            </a:r>
            <a:r>
              <a:rPr kumimoji="1" lang="zh-CN" altLang="en-US" dirty="0">
                <a:latin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Ioc</a:t>
            </a:r>
            <a:r>
              <a:rPr lang="zh-CN" altLang="en-US" dirty="0" smtClean="0">
                <a:latin typeface="Consolas" panose="020B0609020204030204" pitchFamily="49" charset="0"/>
              </a:rPr>
              <a:t>入门案例（</a:t>
            </a:r>
            <a:r>
              <a:rPr lang="en-US" altLang="zh-CN" dirty="0" smtClean="0">
                <a:latin typeface="Consolas" panose="020B0609020204030204" pitchFamily="49" charset="0"/>
              </a:rPr>
              <a:t>XML</a:t>
            </a:r>
            <a:r>
              <a:rPr lang="zh-CN" altLang="en-US" dirty="0" smtClean="0">
                <a:latin typeface="Consolas" panose="020B0609020204030204" pitchFamily="49" charset="0"/>
              </a:rPr>
              <a:t>版）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③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：创建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配置文件，配置对应类作为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管理的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bean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55186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692927"/>
            <a:ext cx="10057765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bean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定义时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id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属性在同一个上下文中不能重复</a:t>
            </a: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5195283"/>
            <a:ext cx="10302240" cy="10800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526775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&lt;?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xml version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="1.0"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encoding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="UTF-8"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?&gt;</a:t>
            </a:r>
            <a:b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beans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xmlns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="http://www.springframework.org/schema/beans"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xsi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xsi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:schemaLocation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="http://www.springframework.org/schema/beans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https://www.springframework.org/schema/beans/spring-beans.xsd"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bean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="bookService"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="com.itheima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.service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.impl.BookServiceImpl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bean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beans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 err="1">
                <a:latin typeface="Consolas" panose="020B0609020204030204" pitchFamily="49" charset="0"/>
              </a:rPr>
              <a:t>IoC</a:t>
            </a:r>
            <a:r>
              <a:rPr kumimoji="1" lang="zh-CN" altLang="en-US" dirty="0">
                <a:latin typeface="Consolas" panose="020B0609020204030204" pitchFamily="49" charset="0"/>
              </a:rPr>
              <a:t>入门案例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Ioc</a:t>
            </a:r>
            <a:r>
              <a:rPr lang="zh-CN" altLang="en-US" dirty="0" smtClean="0">
                <a:latin typeface="Consolas" panose="020B0609020204030204" pitchFamily="49" charset="0"/>
              </a:rPr>
              <a:t>入门案例（</a:t>
            </a:r>
            <a:r>
              <a:rPr lang="en-US" altLang="zh-CN" dirty="0" smtClean="0">
                <a:latin typeface="Consolas" panose="020B0609020204030204" pitchFamily="49" charset="0"/>
              </a:rPr>
              <a:t>XML</a:t>
            </a:r>
            <a:r>
              <a:rPr lang="zh-CN" altLang="en-US" dirty="0" smtClean="0">
                <a:latin typeface="Consolas" panose="020B0609020204030204" pitchFamily="49" charset="0"/>
              </a:rPr>
              <a:t>版）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④：初始化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IoC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容器（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核心容器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/Spring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容器），通过容器获取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bean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加载配置文件得到上下文对象，也就是容器对象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ApplicationContext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ctx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ClassPathXmlApplicationContext(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"applicationContext.xml"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获取资源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BookService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bookService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ctx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.getBean(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"bookService"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.save();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分析</a:t>
            </a:r>
            <a:r>
              <a:rPr lang="en-US" altLang="zh-CN" dirty="0" err="1" smtClean="0">
                <a:latin typeface="Consolas" panose="020B0609020204030204" pitchFamily="49" charset="0"/>
              </a:rPr>
              <a:t>IoC</a:t>
            </a:r>
            <a:r>
              <a:rPr lang="zh-CN" altLang="en-US" dirty="0" smtClean="0">
                <a:latin typeface="Consolas" panose="020B0609020204030204" pitchFamily="49" charset="0"/>
              </a:rPr>
              <a:t>入门案例思路分析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实现</a:t>
            </a:r>
            <a:r>
              <a:rPr lang="en-US" altLang="zh-CN" dirty="0" err="1" smtClean="0">
                <a:latin typeface="Consolas" panose="020B0609020204030204" pitchFamily="49" charset="0"/>
              </a:rPr>
              <a:t>IoC</a:t>
            </a:r>
            <a:r>
              <a:rPr lang="zh-CN" altLang="en-US" dirty="0" smtClean="0">
                <a:latin typeface="Consolas" panose="020B0609020204030204" pitchFamily="49" charset="0"/>
              </a:rPr>
              <a:t>入门案例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en-US" altLang="zh-CN" dirty="0" err="1">
                <a:latin typeface="Consolas" panose="020B0609020204030204" pitchFamily="49" charset="0"/>
              </a:rPr>
              <a:t>IoC</a:t>
            </a:r>
            <a:r>
              <a:rPr kumimoji="1" lang="zh-CN" altLang="en-US" dirty="0">
                <a:latin typeface="Consolas" panose="020B0609020204030204" pitchFamily="49" charset="0"/>
              </a:rPr>
              <a:t>入门案例</a:t>
            </a: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30493</TotalTime>
  <Words>569</Words>
  <Application>Microsoft Office PowerPoint</Application>
  <PresentationFormat>宽屏</PresentationFormat>
  <Paragraphs>42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30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IoC入门案例</vt:lpstr>
      <vt:lpstr>IoC入门案例</vt:lpstr>
      <vt:lpstr>IoC入门案例思路分析</vt:lpstr>
      <vt:lpstr>IoC入门案例</vt:lpstr>
      <vt:lpstr>IoC入门案例</vt:lpstr>
      <vt:lpstr>IoC入门案例</vt:lpstr>
      <vt:lpstr>IoC入门案例</vt:lpstr>
      <vt:lpstr>IoC入门案例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870</cp:revision>
  <dcterms:created xsi:type="dcterms:W3CDTF">2020-03-31T02:23:27Z</dcterms:created>
  <dcterms:modified xsi:type="dcterms:W3CDTF">2021-04-09T09:02:20Z</dcterms:modified>
</cp:coreProperties>
</file>