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1278" r:id="rId9"/>
    <p:sldId id="1280" r:id="rId10"/>
    <p:sldId id="1281" r:id="rId11"/>
    <p:sldId id="1282" r:id="rId12"/>
    <p:sldId id="1283" r:id="rId13"/>
    <p:sldId id="1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D2B26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4856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下面要做练习了，不引了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DI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入门案例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DI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入门</a:t>
            </a:r>
            <a:r>
              <a:rPr kumimoji="1" lang="zh-CN" altLang="en-US" dirty="0">
                <a:latin typeface="Consolas" panose="020B0609020204030204" pitchFamily="49" charset="0"/>
              </a:rPr>
              <a:t>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入门案例思路分析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入门案例实现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2639" y="1433578"/>
            <a:ext cx="6156720" cy="4727021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中使用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形式创建的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对象是否保留？</a:t>
            </a:r>
            <a:r>
              <a:rPr lang="zh-CN" altLang="en-US" dirty="0">
                <a:latin typeface="Consolas" panose="020B0609020204030204" pitchFamily="49" charset="0"/>
              </a:rPr>
              <a:t>（否）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中需要的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对象如何进入到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中？</a:t>
            </a:r>
            <a:r>
              <a:rPr lang="zh-CN" altLang="en-US" dirty="0">
                <a:latin typeface="Consolas" panose="020B0609020204030204" pitchFamily="49" charset="0"/>
              </a:rPr>
              <a:t>（提供方法）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间的关系如何描述？</a:t>
            </a:r>
            <a:r>
              <a:rPr lang="zh-CN" altLang="en-US" dirty="0">
                <a:latin typeface="Consolas" panose="020B0609020204030204" pitchFamily="49" charset="0"/>
              </a:rPr>
              <a:t>（配置）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7298382" cy="4727021"/>
          </a:xfrm>
        </p:spPr>
        <p:txBody>
          <a:bodyPr anchor="t" anchorCtr="0"/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基于</a:t>
            </a:r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管理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</a:rPr>
              <a:t>Service</a:t>
            </a:r>
            <a:r>
              <a:rPr lang="zh-CN" altLang="en-US" dirty="0" smtClean="0">
                <a:latin typeface="Consolas" panose="020B0609020204030204" pitchFamily="49" charset="0"/>
              </a:rPr>
              <a:t>中</a:t>
            </a:r>
            <a:r>
              <a:rPr lang="zh-CN" altLang="en-US" dirty="0"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形式创建</a:t>
            </a:r>
            <a:r>
              <a:rPr lang="zh-CN" altLang="en-US" dirty="0" smtClean="0">
                <a:latin typeface="Consolas" panose="020B0609020204030204" pitchFamily="49" charset="0"/>
              </a:rPr>
              <a:t>的</a:t>
            </a:r>
            <a:r>
              <a:rPr lang="en-US" altLang="zh-CN" dirty="0" smtClean="0">
                <a:latin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</a:rPr>
              <a:t>对象</a:t>
            </a:r>
            <a:r>
              <a:rPr lang="zh-CN" altLang="en-US" dirty="0">
                <a:latin typeface="Consolas" panose="020B0609020204030204" pitchFamily="49" charset="0"/>
              </a:rPr>
              <a:t>是否保留</a:t>
            </a:r>
            <a:r>
              <a:rPr lang="zh-CN" altLang="en-US" dirty="0" smtClean="0">
                <a:latin typeface="Consolas" panose="020B0609020204030204" pitchFamily="49" charset="0"/>
              </a:rPr>
              <a:t>？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</a:rPr>
              <a:t>Service</a:t>
            </a:r>
            <a:r>
              <a:rPr lang="zh-CN" altLang="en-US" dirty="0" smtClean="0">
                <a:latin typeface="Consolas" panose="020B0609020204030204" pitchFamily="49" charset="0"/>
              </a:rPr>
              <a:t>中需要的</a:t>
            </a:r>
            <a:r>
              <a:rPr lang="en-US" altLang="zh-CN" dirty="0" smtClean="0">
                <a:latin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</a:rPr>
              <a:t>对象如何进入到</a:t>
            </a:r>
            <a:r>
              <a:rPr lang="en-US" altLang="zh-CN" dirty="0" smtClean="0">
                <a:latin typeface="Consolas" panose="020B0609020204030204" pitchFamily="49" charset="0"/>
              </a:rPr>
              <a:t>Service</a:t>
            </a:r>
            <a:r>
              <a:rPr lang="zh-CN" altLang="en-US" dirty="0" smtClean="0">
                <a:latin typeface="Consolas" panose="020B0609020204030204" pitchFamily="49" charset="0"/>
              </a:rPr>
              <a:t>中？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</a:rPr>
              <a:t>Service</a:t>
            </a:r>
            <a:r>
              <a:rPr lang="zh-CN" altLang="en-US" dirty="0" smtClean="0">
                <a:latin typeface="Consolas" panose="020B0609020204030204" pitchFamily="49" charset="0"/>
              </a:rPr>
              <a:t>与</a:t>
            </a:r>
            <a:r>
              <a:rPr lang="en-US" altLang="zh-CN" dirty="0" smtClean="0">
                <a:latin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</a:rPr>
              <a:t>间的关系如何描述？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DI</a:t>
            </a:r>
            <a:r>
              <a:rPr kumimoji="1" lang="zh-CN" altLang="en-US" dirty="0">
                <a:latin typeface="Consolas" panose="020B0609020204030204" pitchFamily="49" charset="0"/>
              </a:rPr>
              <a:t>入门案例思路分析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DI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入门</a:t>
            </a:r>
            <a:r>
              <a:rPr kumimoji="1" lang="zh-CN" altLang="en-US" dirty="0">
                <a:latin typeface="Consolas" panose="020B0609020204030204" pitchFamily="49" charset="0"/>
              </a:rPr>
              <a:t>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DI</a:t>
            </a:r>
            <a:r>
              <a:rPr lang="zh-CN" altLang="en-US" dirty="0" smtClean="0">
                <a:latin typeface="Consolas" panose="020B0609020204030204" pitchFamily="49" charset="0"/>
              </a:rPr>
              <a:t>入门案例（</a:t>
            </a:r>
            <a:r>
              <a:rPr lang="en-US" altLang="zh-CN" dirty="0" smtClean="0">
                <a:latin typeface="Consolas" panose="020B0609020204030204" pitchFamily="49" charset="0"/>
              </a:rPr>
              <a:t>XML</a:t>
            </a:r>
            <a:r>
              <a:rPr lang="zh-CN" altLang="en-US" dirty="0" smtClean="0">
                <a:latin typeface="Consolas" panose="020B0609020204030204" pitchFamily="49" charset="0"/>
              </a:rPr>
              <a:t>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①：删除使用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new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的形式创建对象的代码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 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new BookDaoImpl()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.save();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DI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DI</a:t>
            </a:r>
            <a:r>
              <a:rPr lang="zh-CN" altLang="en-US" dirty="0">
                <a:latin typeface="Consolas" panose="020B0609020204030204" pitchFamily="49" charset="0"/>
              </a:rPr>
              <a:t>入门案例（</a:t>
            </a:r>
            <a:r>
              <a:rPr lang="en-US" altLang="zh-CN" dirty="0">
                <a:latin typeface="Consolas" panose="020B0609020204030204" pitchFamily="49" charset="0"/>
              </a:rPr>
              <a:t>XML</a:t>
            </a:r>
            <a:r>
              <a:rPr lang="zh-CN" altLang="en-US" dirty="0">
                <a:latin typeface="Consolas" panose="020B0609020204030204" pitchFamily="49" charset="0"/>
              </a:rPr>
              <a:t>版）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②：提供依赖对象对应的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setter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.save();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bookDao;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DI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DI</a:t>
            </a:r>
            <a:r>
              <a:rPr lang="zh-CN" altLang="en-US" dirty="0">
                <a:latin typeface="Consolas" panose="020B0609020204030204" pitchFamily="49" charset="0"/>
              </a:rPr>
              <a:t>入门案例（</a:t>
            </a:r>
            <a:r>
              <a:rPr lang="en-US" altLang="zh-CN" dirty="0">
                <a:latin typeface="Consolas" panose="020B0609020204030204" pitchFamily="49" charset="0"/>
              </a:rPr>
              <a:t>XML</a:t>
            </a:r>
            <a:r>
              <a:rPr lang="zh-CN" altLang="en-US" dirty="0">
                <a:latin typeface="Consolas" panose="020B0609020204030204" pitchFamily="49" charset="0"/>
              </a:rPr>
              <a:t>版）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：配置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service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之间的关系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beans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="http://www.springframework.org/schema/beans"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="http://www.springframework.org/schema/beans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https://www.springframework.org/schema/beans/spring-beans.xsd"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="bookService"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="com.itheima.di.service.impl.BookServiceImpl"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="bookDao"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="bookDao"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="bookDao"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="com.itheima.di.dao.impl.BookDaoImpl"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beans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162964" y="1480279"/>
            <a:ext cx="5571836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.save();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bookDao;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04593" y="3788567"/>
            <a:ext cx="711201" cy="1928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弧形 13"/>
          <p:cNvSpPr/>
          <p:nvPr/>
        </p:nvSpPr>
        <p:spPr>
          <a:xfrm rot="5400000">
            <a:off x="2872989" y="1997461"/>
            <a:ext cx="1092972" cy="3981450"/>
          </a:xfrm>
          <a:prstGeom prst="arc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6643" y="3788566"/>
            <a:ext cx="711201" cy="1928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弧形 15"/>
          <p:cNvSpPr/>
          <p:nvPr/>
        </p:nvSpPr>
        <p:spPr>
          <a:xfrm rot="16200000">
            <a:off x="6481760" y="-471490"/>
            <a:ext cx="3488931" cy="8541147"/>
          </a:xfrm>
          <a:prstGeom prst="arc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0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分析</a:t>
            </a:r>
            <a:r>
              <a:rPr lang="en-US" altLang="zh-CN" dirty="0" smtClean="0">
                <a:latin typeface="Consolas" panose="020B0609020204030204" pitchFamily="49" charset="0"/>
              </a:rPr>
              <a:t>DI</a:t>
            </a:r>
            <a:r>
              <a:rPr lang="zh-CN" altLang="en-US" dirty="0" smtClean="0">
                <a:latin typeface="Consolas" panose="020B0609020204030204" pitchFamily="49" charset="0"/>
              </a:rPr>
              <a:t>入门案例思路分析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实现</a:t>
            </a:r>
            <a:r>
              <a:rPr lang="en-US" altLang="zh-CN" dirty="0" smtClean="0">
                <a:latin typeface="Consolas" panose="020B0609020204030204" pitchFamily="49" charset="0"/>
              </a:rPr>
              <a:t>DI</a:t>
            </a:r>
            <a:r>
              <a:rPr lang="zh-CN" altLang="en-US" dirty="0" smtClean="0">
                <a:latin typeface="Consolas" panose="020B0609020204030204" pitchFamily="49" charset="0"/>
              </a:rPr>
              <a:t>入门案例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DI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30558</TotalTime>
  <Words>495</Words>
  <Application>Microsoft Office PowerPoint</Application>
  <PresentationFormat>宽屏</PresentationFormat>
  <Paragraphs>32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DI入门案例</vt:lpstr>
      <vt:lpstr>DI入门案例</vt:lpstr>
      <vt:lpstr>PowerPoint 演示文稿</vt:lpstr>
      <vt:lpstr>DI入门案例</vt:lpstr>
      <vt:lpstr>DI入门案例</vt:lpstr>
      <vt:lpstr>DI入门案例</vt:lpstr>
      <vt:lpstr>DI入门案例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875</cp:revision>
  <dcterms:created xsi:type="dcterms:W3CDTF">2020-03-31T02:23:27Z</dcterms:created>
  <dcterms:modified xsi:type="dcterms:W3CDTF">2021-04-09T06:11:37Z</dcterms:modified>
</cp:coreProperties>
</file>