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7"/>
  </p:notesMasterIdLst>
  <p:handoutMasterIdLst>
    <p:handoutMasterId r:id="rId18"/>
  </p:handoutMasterIdLst>
  <p:sldIdLst>
    <p:sldId id="462" r:id="rId8"/>
    <p:sldId id="1278" r:id="rId9"/>
    <p:sldId id="1280" r:id="rId10"/>
    <p:sldId id="1281" r:id="rId11"/>
    <p:sldId id="1282" r:id="rId12"/>
    <p:sldId id="1284" r:id="rId13"/>
    <p:sldId id="1286" r:id="rId14"/>
    <p:sldId id="1285" r:id="rId15"/>
    <p:sldId id="1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D2B26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7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6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95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5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9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实例化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实例化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是如何创建的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的三种方式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本质上就是对象，创建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使用构造方法</a:t>
            </a:r>
            <a:r>
              <a:rPr lang="zh-CN" altLang="en-US" dirty="0" smtClean="0">
                <a:latin typeface="Consolas" panose="020B0609020204030204" pitchFamily="49" charset="0"/>
              </a:rPr>
              <a:t>完成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实例化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提供可访问的构造方法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配置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sz="2800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无</a:t>
            </a:r>
            <a:r>
              <a:rPr lang="zh-CN" altLang="en-US" dirty="0">
                <a:latin typeface="Consolas" panose="020B0609020204030204" pitchFamily="49" charset="0"/>
              </a:rPr>
              <a:t>参构造方法如果不存在，将抛出异常</a:t>
            </a:r>
            <a:r>
              <a:rPr lang="en-US" altLang="zh-CN" dirty="0" err="1">
                <a:solidFill>
                  <a:srgbClr val="AD2B26"/>
                </a:solidFill>
                <a:latin typeface="Consolas" panose="020B0609020204030204" pitchFamily="49" charset="0"/>
              </a:rPr>
              <a:t>BeanCreationException</a:t>
            </a: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实例化</a:t>
            </a:r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的三种方式</a:t>
            </a:r>
            <a:r>
              <a:rPr kumimoji="1" lang="en-US" altLang="zh-CN" dirty="0" smtClean="0">
                <a:latin typeface="Consolas" panose="020B0609020204030204" pitchFamily="49" charset="0"/>
              </a:rPr>
              <a:t>————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构造方法（常用）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public BookDaoImpl() {</a:t>
            </a:r>
            <a:b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400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.println("book constructor is running ...");</a:t>
            </a:r>
            <a:b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dao save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652994"/>
            <a:ext cx="10770240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endParaRPr lang="en-US" altLang="zh-CN" sz="1400" dirty="0" smtClean="0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="bookDao" </a:t>
            </a:r>
            <a:endParaRPr lang="en-US" altLang="zh-CN" sz="1400" dirty="0" smtClean="0">
              <a:solidFill>
                <a:srgbClr val="067D1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 smtClean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="com.itheima.dao.impl.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BookDaoImpl“</a:t>
            </a:r>
            <a:endParaRPr lang="en-US" altLang="zh-CN" sz="1400" dirty="0" smtClean="0">
              <a:solidFill>
                <a:srgbClr val="067D1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实例化</a:t>
            </a:r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的三种方式</a:t>
            </a:r>
            <a:r>
              <a:rPr kumimoji="1" lang="en-US" altLang="zh-CN" dirty="0" smtClean="0">
                <a:latin typeface="Consolas" panose="020B0609020204030204" pitchFamily="49" charset="0"/>
              </a:rPr>
              <a:t>————</a:t>
            </a:r>
            <a:r>
              <a:rPr kumimoji="1" lang="zh-CN" altLang="en-US" dirty="0" smtClean="0">
                <a:latin typeface="Consolas" panose="020B0609020204030204" pitchFamily="49" charset="0"/>
              </a:rPr>
              <a:t>静态工厂（了解）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OrderDaoFactory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OrderDao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getOrderDao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OrderDaoImpl();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70239" cy="340427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静态工厂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配置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607969"/>
            <a:ext cx="10770240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</a:t>
            </a:r>
            <a:b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="orderDao"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factory-method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="getOrderDao"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="com.itheima.factory.OrderDaoFactory"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实例化</a:t>
            </a:r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的三种方式</a:t>
            </a:r>
            <a:r>
              <a:rPr kumimoji="1" lang="en-US" altLang="zh-CN" dirty="0">
                <a:latin typeface="Consolas" panose="020B0609020204030204" pitchFamily="49" charset="0"/>
              </a:rPr>
              <a:t>————</a:t>
            </a:r>
            <a:r>
              <a:rPr kumimoji="1" lang="zh-CN" altLang="en-US" dirty="0">
                <a:latin typeface="Consolas" panose="020B0609020204030204" pitchFamily="49" charset="0"/>
              </a:rPr>
              <a:t>实例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工厂</a:t>
            </a:r>
            <a:r>
              <a:rPr kumimoji="1" lang="zh-CN" altLang="en-US" dirty="0">
                <a:latin typeface="Consolas" panose="020B0609020204030204" pitchFamily="49" charset="0"/>
              </a:rPr>
              <a:t>（了解</a:t>
            </a:r>
            <a:r>
              <a:rPr kumimoji="1" lang="zh-CN" altLang="en-US" dirty="0" smtClean="0">
                <a:latin typeface="Consolas" panose="020B0609020204030204" pitchFamily="49" charset="0"/>
              </a:rPr>
              <a:t>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UserDaoFactory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UserDaoImpl();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1"/>
            <a:ext cx="10770239" cy="452698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实例工厂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配置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607969"/>
            <a:ext cx="10770240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="userDaoFactory"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="com.itheima.factory.UserDaoFactory"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</a:t>
            </a:r>
            <a:b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="userDao"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factory-method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="getUserDao"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factory-bean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="userDaoFactory"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93069" y="3675017"/>
            <a:ext cx="1569244" cy="296092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弧形 5"/>
          <p:cNvSpPr/>
          <p:nvPr/>
        </p:nvSpPr>
        <p:spPr>
          <a:xfrm>
            <a:off x="2107473" y="3823063"/>
            <a:ext cx="1976847" cy="1689463"/>
          </a:xfrm>
          <a:prstGeom prst="arc">
            <a:avLst>
              <a:gd name="adj1" fmla="val 16920635"/>
              <a:gd name="adj2" fmla="val 3089926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149531" y="3971109"/>
            <a:ext cx="1323703" cy="605543"/>
            <a:chOff x="1149531" y="3971109"/>
            <a:chExt cx="1323703" cy="605543"/>
          </a:xfrm>
        </p:grpSpPr>
        <p:sp>
          <p:nvSpPr>
            <p:cNvPr id="11" name="矩形 10"/>
            <p:cNvSpPr/>
            <p:nvPr/>
          </p:nvSpPr>
          <p:spPr>
            <a:xfrm>
              <a:off x="1390886" y="4053432"/>
              <a:ext cx="10823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AD2B26"/>
                  </a:solidFill>
                  <a:latin typeface="Consolas" panose="020B0609020204030204" pitchFamily="49" charset="0"/>
                </a:rPr>
                <a:t>配合使用</a:t>
              </a:r>
              <a:endParaRPr lang="zh-CN" altLang="en-US" sz="1400" dirty="0">
                <a:solidFill>
                  <a:srgbClr val="AD2B26"/>
                </a:solidFill>
                <a:latin typeface="Consolas" panose="020B0609020204030204" pitchFamily="49" charset="0"/>
              </a:endParaRPr>
            </a:p>
            <a:p>
              <a:r>
                <a:rPr lang="zh-CN" altLang="en-US" sz="1400" b="1" dirty="0" smtClean="0">
                  <a:solidFill>
                    <a:srgbClr val="AD2B26"/>
                  </a:solidFill>
                  <a:latin typeface="Consolas" panose="020B0609020204030204" pitchFamily="49" charset="0"/>
                </a:rPr>
                <a:t>实际无意义</a:t>
              </a:r>
              <a:endPara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 flipV="1">
              <a:off x="1149531" y="3971109"/>
              <a:ext cx="263188" cy="215094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342606" y="4315042"/>
            <a:ext cx="1571467" cy="704471"/>
            <a:chOff x="2342606" y="4315042"/>
            <a:chExt cx="1571467" cy="704471"/>
          </a:xfrm>
        </p:grpSpPr>
        <p:sp>
          <p:nvSpPr>
            <p:cNvPr id="12" name="矩形 11"/>
            <p:cNvSpPr/>
            <p:nvPr/>
          </p:nvSpPr>
          <p:spPr>
            <a:xfrm>
              <a:off x="2652189" y="431504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AD2B26"/>
                  </a:solidFill>
                  <a:latin typeface="Consolas" panose="020B0609020204030204" pitchFamily="49" charset="0"/>
                </a:rPr>
                <a:t>方法名不固定</a:t>
              </a:r>
              <a:endPara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endParaRPr>
            </a:p>
            <a:p>
              <a:r>
                <a:rPr lang="zh-CN" altLang="en-US" sz="1400" b="1" dirty="0" smtClean="0">
                  <a:solidFill>
                    <a:srgbClr val="AD2B26"/>
                  </a:solidFill>
                  <a:latin typeface="Consolas" panose="020B0609020204030204" pitchFamily="49" charset="0"/>
                </a:rPr>
                <a:t>每次需要配置</a:t>
              </a:r>
              <a:endPara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2342606" y="4707752"/>
              <a:ext cx="309583" cy="311761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001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实例化</a:t>
            </a:r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的第四种</a:t>
            </a:r>
            <a:r>
              <a:rPr kumimoji="1" lang="zh-CN" altLang="en-US" dirty="0">
                <a:latin typeface="Consolas" panose="020B0609020204030204" pitchFamily="49" charset="0"/>
              </a:rPr>
              <a:t>方式</a:t>
            </a:r>
            <a:r>
              <a:rPr kumimoji="1" lang="en-US" altLang="zh-CN" dirty="0" smtClean="0">
                <a:latin typeface="Consolas" panose="020B0609020204030204" pitchFamily="49" charset="0"/>
              </a:rPr>
              <a:t>————</a:t>
            </a:r>
            <a:r>
              <a:rPr kumimoji="1" lang="en-US" altLang="zh-CN" dirty="0" err="1" smtClean="0">
                <a:latin typeface="Consolas" panose="020B0609020204030204" pitchFamily="49" charset="0"/>
              </a:rPr>
              <a:t>FactoryBean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UserDaoFactoryBean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FactoryBean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getObject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UserDaoImpl();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&lt;?&gt;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getObjectType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1"/>
            <a:ext cx="10770239" cy="452698"/>
          </a:xfrm>
        </p:spPr>
        <p:txBody>
          <a:bodyPr anchor="t" anchorCtr="0"/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FactoryBean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sz="2400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配置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687830"/>
            <a:ext cx="10770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endParaRPr lang="en-US" altLang="zh-CN" sz="1400" dirty="0" smtClean="0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="userDao" </a:t>
            </a:r>
            <a:endParaRPr lang="en-US" altLang="zh-CN" sz="1400" dirty="0" smtClean="0">
              <a:solidFill>
                <a:srgbClr val="067D1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 smtClean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="com.itheima.factory.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UserDaoFactoryBean"</a:t>
            </a:r>
            <a:endParaRPr lang="en-US" altLang="zh-CN" sz="1400" dirty="0" smtClean="0">
              <a:solidFill>
                <a:srgbClr val="067D1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实例化</a:t>
            </a:r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的三种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方式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9001010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构造方法（常用）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静态工厂（了解）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实例工厂（了解</a:t>
            </a:r>
            <a:r>
              <a:rPr lang="zh-CN" altLang="en-US" dirty="0" smtClean="0">
                <a:latin typeface="Consolas" panose="020B0609020204030204" pitchFamily="49" charset="0"/>
              </a:rPr>
              <a:t>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600" dirty="0" err="1" smtClean="0">
                <a:latin typeface="Consolas" panose="020B0609020204030204" pitchFamily="49" charset="0"/>
              </a:rPr>
              <a:t>FactoryBean</a:t>
            </a:r>
            <a:r>
              <a:rPr lang="zh-CN" altLang="en-US" sz="1600" dirty="0" smtClean="0">
                <a:latin typeface="Consolas" panose="020B0609020204030204" pitchFamily="49" charset="0"/>
              </a:rPr>
              <a:t>（实用）</a:t>
            </a:r>
            <a:endParaRPr lang="en-US" altLang="zh-CN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bean</a:t>
            </a:r>
            <a:r>
              <a:rPr lang="zh-CN" altLang="en-US" dirty="0">
                <a:latin typeface="Consolas" panose="020B0609020204030204" pitchFamily="49" charset="0"/>
              </a:rPr>
              <a:t>是如何创建的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实例化</a:t>
            </a:r>
            <a:r>
              <a:rPr lang="en-US" altLang="zh-CN" dirty="0">
                <a:latin typeface="Consolas" panose="020B0609020204030204" pitchFamily="49" charset="0"/>
              </a:rPr>
              <a:t>bean</a:t>
            </a:r>
            <a:r>
              <a:rPr lang="zh-CN" altLang="en-US" dirty="0">
                <a:latin typeface="Consolas" panose="020B0609020204030204" pitchFamily="49" charset="0"/>
              </a:rPr>
              <a:t>的三种</a:t>
            </a:r>
            <a:r>
              <a:rPr lang="zh-CN" altLang="en-US" dirty="0" smtClean="0">
                <a:latin typeface="Consolas" panose="020B0609020204030204" pitchFamily="49" charset="0"/>
              </a:rPr>
              <a:t>方式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构造方法</a:t>
            </a:r>
            <a:endParaRPr lang="en-US" altLang="zh-CN" b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</a:rPr>
              <a:t>静态工厂</a:t>
            </a:r>
            <a:endParaRPr lang="en-US" altLang="zh-CN" b="0" dirty="0" smtClean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</a:rPr>
              <a:t>实例工厂</a:t>
            </a:r>
            <a:endParaRPr lang="en-US" altLang="zh-CN" b="0" dirty="0" smtClean="0">
              <a:latin typeface="Consolas" panose="020B0609020204030204" pitchFamily="49" charset="0"/>
            </a:endParaRPr>
          </a:p>
          <a:p>
            <a:pPr marL="1562070" lvl="2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FactoryBean</a:t>
            </a:r>
            <a:endParaRPr lang="en-US" altLang="zh-CN" b="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实例化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30818</TotalTime>
  <Words>433</Words>
  <Application>Microsoft Office PowerPoint</Application>
  <PresentationFormat>宽屏</PresentationFormat>
  <Paragraphs>83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bean实例化</vt:lpstr>
      <vt:lpstr>bean实例化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bean实例化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892</cp:revision>
  <dcterms:created xsi:type="dcterms:W3CDTF">2020-03-31T02:23:27Z</dcterms:created>
  <dcterms:modified xsi:type="dcterms:W3CDTF">2021-04-11T13:08:20Z</dcterms:modified>
</cp:coreProperties>
</file>