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"/>
  </p:notesMasterIdLst>
  <p:handoutMasterIdLst>
    <p:handoutMasterId r:id="rId17"/>
  </p:handoutMasterIdLst>
  <p:sldIdLst>
    <p:sldId id="462" r:id="rId8"/>
    <p:sldId id="1278" r:id="rId9"/>
    <p:sldId id="1280" r:id="rId10"/>
    <p:sldId id="1281" r:id="rId11"/>
    <p:sldId id="1283" r:id="rId12"/>
    <p:sldId id="1282" r:id="rId13"/>
    <p:sldId id="1284" r:id="rId14"/>
    <p:sldId id="1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7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2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5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生命周期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生命周期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生命周期控制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生命周期：从创建到消亡的完整过程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生命周期：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从创建到销毁的整体过程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生命周期控制：在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创建后到销毁前做一些事情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生命周期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提供生命周期控制方法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配置生命周期控制方法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生命周期控制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36471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dao save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init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init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destory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destory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5691219"/>
            <a:ext cx="10770240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bean</a:t>
            </a:r>
            <a:r>
              <a:rPr lang="en-US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 smtClean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bookDao"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 smtClean="0">
                <a:solidFill>
                  <a:srgbClr val="174AD4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="com.itheima.dao.impl.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BookDaoImpl"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 smtClean="0">
                <a:solidFill>
                  <a:srgbClr val="174AD4"/>
                </a:solidFill>
                <a:latin typeface="Consolas" panose="020B0609020204030204" pitchFamily="49" charset="0"/>
              </a:rPr>
              <a:t>init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-method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init"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 smtClean="0">
                <a:solidFill>
                  <a:srgbClr val="174AD4"/>
                </a:solidFill>
                <a:latin typeface="Consolas" panose="020B0609020204030204" pitchFamily="49" charset="0"/>
              </a:rPr>
              <a:t>destroy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-method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="destory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实现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InitializingBean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DisposableBean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接口</a:t>
            </a: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生命周期控制</a:t>
            </a:r>
            <a:r>
              <a:rPr kumimoji="1" lang="en-US" altLang="zh-CN" dirty="0" smtClean="0">
                <a:latin typeface="Consolas" panose="020B0609020204030204" pitchFamily="49" charset="0"/>
              </a:rPr>
              <a:t>————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接口控制（了解）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3611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InitializingBean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DisposableBean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service save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afterPropertiesSet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"afterPropertiesSet"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destroy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"destroy"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初始化容器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创建对象（内存分配）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执行构造方法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执行属性注入（</a:t>
            </a:r>
            <a:r>
              <a:rPr lang="en-US" altLang="zh-CN" dirty="0" smtClean="0">
                <a:latin typeface="Consolas" panose="020B0609020204030204" pitchFamily="49" charset="0"/>
              </a:rPr>
              <a:t>set</a:t>
            </a:r>
            <a:r>
              <a:rPr lang="zh-CN" altLang="en-US" dirty="0" smtClean="0">
                <a:latin typeface="Consolas" panose="020B0609020204030204" pitchFamily="49" charset="0"/>
              </a:rPr>
              <a:t>操作）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</a:rPr>
              <a:t>初始化方法</a:t>
            </a: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使用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</a:p>
          <a:p>
            <a:pPr lvl="1"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执行业务操作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关闭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zh-CN" altLang="en-US" dirty="0" smtClean="0">
                <a:latin typeface="Consolas" panose="020B0609020204030204" pitchFamily="49" charset="0"/>
              </a:rPr>
              <a:t>销毁容器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</a:rPr>
              <a:t>销毁方法</a:t>
            </a: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生命周期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容器关闭前触发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的销毁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关闭容器方式：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手工关闭容器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720725" lvl="2" indent="0">
              <a:buNone/>
            </a:pPr>
            <a:r>
              <a:rPr lang="zh-CN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ConfigurableApplicationContext</a:t>
            </a:r>
            <a:r>
              <a:rPr lang="zh-CN" altLang="en-US" dirty="0">
                <a:latin typeface="Consolas" panose="020B0609020204030204" pitchFamily="49" charset="0"/>
                <a:ea typeface="Alibaba PuHuiTi R"/>
              </a:rPr>
              <a:t>接口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close()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</a:rPr>
              <a:t>操作</a:t>
            </a:r>
            <a:endParaRPr lang="en-US" altLang="zh-CN" dirty="0" smtClean="0">
              <a:latin typeface="Consolas" panose="020B0609020204030204" pitchFamily="49" charset="0"/>
              <a:ea typeface="Alibaba PuHuiTi R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注册关闭钩子，在虚拟机退出前先关闭容器再退出虚拟机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360363" lvl="1" indent="0">
              <a:buNone/>
            </a:pPr>
            <a:r>
              <a:rPr lang="en-US" altLang="zh-CN" dirty="0">
                <a:solidFill>
                  <a:srgbClr val="AD2B2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dirty="0" smtClean="0">
                <a:solidFill>
                  <a:srgbClr val="AD2B26"/>
                </a:solidFill>
                <a:latin typeface="Consolas" panose="020B0609020204030204" pitchFamily="49" charset="0"/>
              </a:rPr>
              <a:t>ConfigurableApplicationContext</a:t>
            </a:r>
            <a:r>
              <a:rPr lang="zh-CN" altLang="en-US" dirty="0" smtClean="0">
                <a:latin typeface="Consolas" panose="020B0609020204030204" pitchFamily="49" charset="0"/>
              </a:rPr>
              <a:t>接口</a:t>
            </a:r>
            <a:r>
              <a:rPr lang="zh-CN" altLang="zh-CN" dirty="0">
                <a:solidFill>
                  <a:srgbClr val="AD2B26"/>
                </a:solidFill>
                <a:latin typeface="Consolas" panose="020B0609020204030204" pitchFamily="49" charset="0"/>
              </a:rPr>
              <a:t>registerShutdownHook</a:t>
            </a:r>
            <a:r>
              <a:rPr lang="zh-CN" altLang="zh-CN" dirty="0" smtClean="0">
                <a:solidFill>
                  <a:srgbClr val="AD2B26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操作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销毁时机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490108"/>
            <a:ext cx="10770240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AppForLifeCycle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 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ClassPathXmlApplicationContext ctx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ClassPathXmlApplicationContext(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"applicationContext.xml"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.close();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bean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生命周期控制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配置</a:t>
            </a:r>
            <a:endParaRPr lang="en-US" altLang="zh-CN" sz="1600" b="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67" b="0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init</a:t>
            </a:r>
            <a:r>
              <a:rPr lang="en-US" altLang="zh-CN" sz="1667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-method</a:t>
            </a: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67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destroy-method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接口（了解）</a:t>
            </a:r>
            <a:endParaRPr lang="en-US" altLang="zh-CN" sz="1600" b="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67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InitializingBean</a:t>
            </a:r>
            <a:endParaRPr lang="en-US" altLang="zh-CN" sz="1667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67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DisposableBean</a:t>
            </a:r>
            <a:endParaRPr lang="en-US" altLang="zh-CN" sz="1667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关闭容器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b="0" dirty="0" smtClean="0">
                <a:solidFill>
                  <a:srgbClr val="595959"/>
                </a:solidFill>
                <a:latin typeface="Consolas" panose="020B0609020204030204" pitchFamily="49" charset="0"/>
              </a:rPr>
              <a:t>ConfigurableApplicationContext</a:t>
            </a:r>
            <a:endParaRPr lang="en-US" altLang="zh-CN" sz="1600" b="0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67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close()</a:t>
            </a: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registerShutdownHook</a:t>
            </a:r>
            <a:r>
              <a:rPr lang="zh-CN" altLang="zh-CN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生命周期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30980</TotalTime>
  <Words>400</Words>
  <Application>Microsoft Office PowerPoint</Application>
  <PresentationFormat>宽屏</PresentationFormat>
  <Paragraphs>66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bean生命周期</vt:lpstr>
      <vt:lpstr>bean生命周期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bean生命周期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900</cp:revision>
  <dcterms:created xsi:type="dcterms:W3CDTF">2020-03-31T02:23:27Z</dcterms:created>
  <dcterms:modified xsi:type="dcterms:W3CDTF">2021-04-12T11:38:36Z</dcterms:modified>
</cp:coreProperties>
</file>