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"/>
  </p:notesMasterIdLst>
  <p:handoutMasterIdLst>
    <p:handoutMasterId r:id="rId15"/>
  </p:handoutMasterIdLst>
  <p:sldIdLst>
    <p:sldId id="462" r:id="rId8"/>
    <p:sldId id="1278" r:id="rId9"/>
    <p:sldId id="1280" r:id="rId10"/>
    <p:sldId id="1281" r:id="rId11"/>
    <p:sldId id="1282" r:id="rId12"/>
    <p:sldId id="1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3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依赖自动装配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依赖自动装配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自动装配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err="1">
                <a:latin typeface="Consolas" panose="020B0609020204030204" pitchFamily="49" charset="0"/>
              </a:rPr>
              <a:t>IoC</a:t>
            </a:r>
            <a:r>
              <a:rPr lang="zh-CN" altLang="en-US" dirty="0">
                <a:latin typeface="Consolas" panose="020B0609020204030204" pitchFamily="49" charset="0"/>
              </a:rPr>
              <a:t>容器根据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所依赖的资源在容器中自动查找并注入到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中的过程称为自动</a:t>
            </a:r>
            <a:r>
              <a:rPr lang="zh-CN" altLang="en-US" dirty="0" smtClean="0">
                <a:latin typeface="Consolas" panose="020B0609020204030204" pitchFamily="49" charset="0"/>
              </a:rPr>
              <a:t>装配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自动装配方式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按类型（常用）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按名称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按构造方法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不启用自动装配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依赖自动装配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配置中</a:t>
            </a:r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</a:rPr>
              <a:t>autowire</a:t>
            </a:r>
            <a:r>
              <a:rPr lang="zh-CN" altLang="en-US" dirty="0" smtClean="0">
                <a:latin typeface="Consolas" panose="020B0609020204030204" pitchFamily="49" charset="0"/>
              </a:rPr>
              <a:t>属性设置自动装配的类型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依赖自动装配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="bookService"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="com.itheima.service.impl.BookServiceImpl"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autowire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="byType"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自动装配用于引用类型依赖注入，不能对简单类型进行操作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使用按类型装配时（</a:t>
            </a:r>
            <a:r>
              <a:rPr lang="en-US" altLang="zh-CN" dirty="0" err="1" smtClean="0">
                <a:latin typeface="Consolas" panose="020B0609020204030204" pitchFamily="49" charset="0"/>
              </a:rPr>
              <a:t>byType</a:t>
            </a:r>
            <a:r>
              <a:rPr lang="zh-CN" altLang="en-US" dirty="0" smtClean="0">
                <a:latin typeface="Consolas" panose="020B0609020204030204" pitchFamily="49" charset="0"/>
              </a:rPr>
              <a:t>）必须保障容器中相同类型的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唯一，推荐使用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使用按名称装配时（</a:t>
            </a:r>
            <a:r>
              <a:rPr lang="en-US" altLang="zh-CN" dirty="0" err="1" smtClean="0">
                <a:latin typeface="Consolas" panose="020B0609020204030204" pitchFamily="49" charset="0"/>
              </a:rPr>
              <a:t>byName</a:t>
            </a:r>
            <a:r>
              <a:rPr lang="zh-CN" altLang="en-US" dirty="0" smtClean="0">
                <a:latin typeface="Consolas" panose="020B0609020204030204" pitchFamily="49" charset="0"/>
              </a:rPr>
              <a:t>）必须保障容器中具有指定名称的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，因变量名与配置耦合，不推荐使用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自动装配优先级低于</a:t>
            </a:r>
            <a:r>
              <a:rPr lang="en-US" altLang="zh-CN" dirty="0" smtClean="0"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</a:rPr>
              <a:t>注入与构造器注入，同时</a:t>
            </a:r>
            <a:r>
              <a:rPr lang="zh-CN" altLang="en-US" dirty="0">
                <a:latin typeface="Consolas" panose="020B0609020204030204" pitchFamily="49" charset="0"/>
              </a:rPr>
              <a:t>出现</a:t>
            </a:r>
            <a:r>
              <a:rPr lang="zh-CN" altLang="en-US" dirty="0" smtClean="0">
                <a:latin typeface="Consolas" panose="020B0609020204030204" pitchFamily="49" charset="0"/>
              </a:rPr>
              <a:t>时自动装配配置失效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依赖自动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装配特征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自动装配概念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自动装配类型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依赖自动装配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30992</TotalTime>
  <Words>205</Words>
  <Application>Microsoft Office PowerPoint</Application>
  <PresentationFormat>宽屏</PresentationFormat>
  <Paragraphs>27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依赖自动装配</vt:lpstr>
      <vt:lpstr>依赖自动装配</vt:lpstr>
      <vt:lpstr>PowerPoint 演示文稿</vt:lpstr>
      <vt:lpstr>PowerPoint 演示文稿</vt:lpstr>
      <vt:lpstr>PowerPoint 演示文稿</vt:lpstr>
      <vt:lpstr>依赖自动装配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908</cp:revision>
  <dcterms:created xsi:type="dcterms:W3CDTF">2020-03-31T02:23:27Z</dcterms:created>
  <dcterms:modified xsi:type="dcterms:W3CDTF">2021-04-12T08:49:47Z</dcterms:modified>
</cp:coreProperties>
</file>