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"/>
  </p:notesMasterIdLst>
  <p:handoutMasterIdLst>
    <p:handoutMasterId r:id="rId17"/>
  </p:handoutMasterIdLst>
  <p:sldIdLst>
    <p:sldId id="462" r:id="rId8"/>
    <p:sldId id="1278" r:id="rId9"/>
    <p:sldId id="1281" r:id="rId10"/>
    <p:sldId id="1283" r:id="rId11"/>
    <p:sldId id="1284" r:id="rId12"/>
    <p:sldId id="1285" r:id="rId13"/>
    <p:sldId id="1286" r:id="rId14"/>
    <p:sldId id="1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8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9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8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集合注入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集合注入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注入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数组</a:t>
            </a:r>
            <a:r>
              <a:rPr lang="zh-CN" altLang="en-US" dirty="0" smtClean="0">
                <a:latin typeface="Consolas" panose="020B0609020204030204" pitchFamily="49" charset="0"/>
              </a:rPr>
              <a:t>对象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注入集合对象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63681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="array"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array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&gt;100&lt;/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&gt;200&lt;/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&gt;300&lt;/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array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注入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List</a:t>
            </a:r>
            <a:r>
              <a:rPr lang="zh-CN" altLang="en-US" dirty="0" smtClean="0">
                <a:latin typeface="Consolas" panose="020B0609020204030204" pitchFamily="49" charset="0"/>
              </a:rPr>
              <a:t>对象（重点）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注入集合对象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63681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="list"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&gt;itcast&lt;/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&gt;itheima&lt;/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&gt;boxuegu&lt;/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注入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Set</a:t>
            </a:r>
            <a:r>
              <a:rPr lang="zh-CN" altLang="en-US" dirty="0" smtClean="0">
                <a:latin typeface="Consolas" panose="020B0609020204030204" pitchFamily="49" charset="0"/>
              </a:rPr>
              <a:t>对象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注入集合对象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63681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="set"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set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&gt;itcast&lt;/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&gt;itheima&lt;/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&gt;boxuegu&lt;/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set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注入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Map</a:t>
            </a:r>
            <a:r>
              <a:rPr lang="zh-CN" altLang="en-US" dirty="0" smtClean="0">
                <a:latin typeface="Consolas" panose="020B0609020204030204" pitchFamily="49" charset="0"/>
              </a:rPr>
              <a:t>对象（重点）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注入集合对象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63681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="map"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map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entry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="country"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="china"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entry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="province"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="henan"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entry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="city"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="kaifeng"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map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注入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en-US" dirty="0" smtClean="0">
                <a:latin typeface="Consolas" panose="020B0609020204030204" pitchFamily="49" charset="0"/>
              </a:rPr>
              <a:t>对象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注入集合对象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63681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="properties"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="country"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&gt;china&lt;/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="province"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&gt;henan&lt;/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="city"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&gt;kaifeng&lt;/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注入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集合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注入集合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31040</TotalTime>
  <Words>309</Words>
  <Application>Microsoft Office PowerPoint</Application>
  <PresentationFormat>宽屏</PresentationFormat>
  <Paragraphs>31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集合注入</vt:lpstr>
      <vt:lpstr>集合注入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注入集合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907</cp:revision>
  <dcterms:created xsi:type="dcterms:W3CDTF">2020-03-31T02:23:27Z</dcterms:created>
  <dcterms:modified xsi:type="dcterms:W3CDTF">2021-04-12T12:37:02Z</dcterms:modified>
</cp:coreProperties>
</file>