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68" r:id="rId2"/>
    <p:sldId id="324" r:id="rId3"/>
    <p:sldId id="321" r:id="rId4"/>
    <p:sldId id="259" r:id="rId5"/>
    <p:sldId id="260" r:id="rId6"/>
    <p:sldId id="262" r:id="rId7"/>
    <p:sldId id="325" r:id="rId8"/>
    <p:sldId id="326" r:id="rId9"/>
    <p:sldId id="327" r:id="rId10"/>
    <p:sldId id="264" r:id="rId11"/>
    <p:sldId id="328" r:id="rId12"/>
    <p:sldId id="329" r:id="rId13"/>
    <p:sldId id="330" r:id="rId14"/>
    <p:sldId id="331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E4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254E0-4E62-4D66-A4EE-A50FC1E5D244}" v="16" dt="2025-04-28T20:07:41.2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2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-186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uston, Callie" userId="240bbb10-0203-4339-8fdf-1480689d2a20" providerId="ADAL" clId="{CA4254E0-4E62-4D66-A4EE-A50FC1E5D244}"/>
    <pc:docChg chg="undo custSel addSld delSld modSld sldOrd delMainMaster">
      <pc:chgData name="Houston, Callie" userId="240bbb10-0203-4339-8fdf-1480689d2a20" providerId="ADAL" clId="{CA4254E0-4E62-4D66-A4EE-A50FC1E5D244}" dt="2025-04-28T20:15:15.045" v="842" actId="20577"/>
      <pc:docMkLst>
        <pc:docMk/>
      </pc:docMkLst>
      <pc:sldChg chg="del">
        <pc:chgData name="Houston, Callie" userId="240bbb10-0203-4339-8fdf-1480689d2a20" providerId="ADAL" clId="{CA4254E0-4E62-4D66-A4EE-A50FC1E5D244}" dt="2025-04-28T01:40:21.249" v="18" actId="47"/>
        <pc:sldMkLst>
          <pc:docMk/>
          <pc:sldMk cId="750468974" sldId="256"/>
        </pc:sldMkLst>
      </pc:sldChg>
      <pc:sldChg chg="modSp del mod ord">
        <pc:chgData name="Houston, Callie" userId="240bbb10-0203-4339-8fdf-1480689d2a20" providerId="ADAL" clId="{CA4254E0-4E62-4D66-A4EE-A50FC1E5D244}" dt="2025-04-28T01:43:42.049" v="50" actId="2696"/>
        <pc:sldMkLst>
          <pc:docMk/>
          <pc:sldMk cId="871966081" sldId="257"/>
        </pc:sldMkLst>
        <pc:spChg chg="mod">
          <ac:chgData name="Houston, Callie" userId="240bbb10-0203-4339-8fdf-1480689d2a20" providerId="ADAL" clId="{CA4254E0-4E62-4D66-A4EE-A50FC1E5D244}" dt="2025-04-28T01:36:11.957" v="0" actId="20577"/>
          <ac:spMkLst>
            <pc:docMk/>
            <pc:sldMk cId="871966081" sldId="257"/>
            <ac:spMk id="2" creationId="{BE414A46-B145-6D81-50FC-608D52CEDC24}"/>
          </ac:spMkLst>
        </pc:spChg>
      </pc:sldChg>
      <pc:sldChg chg="del">
        <pc:chgData name="Houston, Callie" userId="240bbb10-0203-4339-8fdf-1480689d2a20" providerId="ADAL" clId="{CA4254E0-4E62-4D66-A4EE-A50FC1E5D244}" dt="2025-04-28T01:45:26.748" v="86" actId="2696"/>
        <pc:sldMkLst>
          <pc:docMk/>
          <pc:sldMk cId="124595996" sldId="258"/>
        </pc:sldMkLst>
      </pc:sldChg>
      <pc:sldChg chg="addSp delSp modSp mod modClrScheme chgLayout modNotesTx">
        <pc:chgData name="Houston, Callie" userId="240bbb10-0203-4339-8fdf-1480689d2a20" providerId="ADAL" clId="{CA4254E0-4E62-4D66-A4EE-A50FC1E5D244}" dt="2025-04-28T20:02:02.387" v="609" actId="20577"/>
        <pc:sldMkLst>
          <pc:docMk/>
          <pc:sldMk cId="1435438497" sldId="259"/>
        </pc:sldMkLst>
        <pc:spChg chg="mod ord">
          <ac:chgData name="Houston, Callie" userId="240bbb10-0203-4339-8fdf-1480689d2a20" providerId="ADAL" clId="{CA4254E0-4E62-4D66-A4EE-A50FC1E5D244}" dt="2025-04-28T01:45:35.707" v="87" actId="700"/>
          <ac:spMkLst>
            <pc:docMk/>
            <pc:sldMk cId="1435438497" sldId="259"/>
            <ac:spMk id="2" creationId="{C1411C9D-84CE-6337-4F57-A5F861A898C9}"/>
          </ac:spMkLst>
        </pc:spChg>
        <pc:spChg chg="add mod">
          <ac:chgData name="Houston, Callie" userId="240bbb10-0203-4339-8fdf-1480689d2a20" providerId="ADAL" clId="{CA4254E0-4E62-4D66-A4EE-A50FC1E5D244}" dt="2025-04-28T16:42:15.396" v="360" actId="14100"/>
          <ac:spMkLst>
            <pc:docMk/>
            <pc:sldMk cId="1435438497" sldId="259"/>
            <ac:spMk id="3" creationId="{85313939-A6AC-21A8-65B0-433CE7F09603}"/>
          </ac:spMkLst>
        </pc:spChg>
        <pc:spChg chg="del mod ord">
          <ac:chgData name="Houston, Callie" userId="240bbb10-0203-4339-8fdf-1480689d2a20" providerId="ADAL" clId="{CA4254E0-4E62-4D66-A4EE-A50FC1E5D244}" dt="2025-04-28T01:45:35.707" v="87" actId="700"/>
          <ac:spMkLst>
            <pc:docMk/>
            <pc:sldMk cId="1435438497" sldId="259"/>
            <ac:spMk id="3" creationId="{E59D02A2-912A-1BCE-7FAA-7608A35B1CDE}"/>
          </ac:spMkLst>
        </pc:spChg>
        <pc:spChg chg="mod">
          <ac:chgData name="Houston, Callie" userId="240bbb10-0203-4339-8fdf-1480689d2a20" providerId="ADAL" clId="{CA4254E0-4E62-4D66-A4EE-A50FC1E5D244}" dt="2025-04-28T16:42:15.396" v="360" actId="14100"/>
          <ac:spMkLst>
            <pc:docMk/>
            <pc:sldMk cId="1435438497" sldId="259"/>
            <ac:spMk id="4" creationId="{E76A7F71-2679-BC9B-514E-0DD8D56B3236}"/>
          </ac:spMkLst>
        </pc:spChg>
        <pc:spChg chg="mod">
          <ac:chgData name="Houston, Callie" userId="240bbb10-0203-4339-8fdf-1480689d2a20" providerId="ADAL" clId="{CA4254E0-4E62-4D66-A4EE-A50FC1E5D244}" dt="2025-04-28T16:42:15.396" v="360" actId="14100"/>
          <ac:spMkLst>
            <pc:docMk/>
            <pc:sldMk cId="1435438497" sldId="259"/>
            <ac:spMk id="5" creationId="{58A7DE05-0A4C-02F5-F1F0-5F831181E368}"/>
          </ac:spMkLst>
        </pc:spChg>
        <pc:spChg chg="mod">
          <ac:chgData name="Houston, Callie" userId="240bbb10-0203-4339-8fdf-1480689d2a20" providerId="ADAL" clId="{CA4254E0-4E62-4D66-A4EE-A50FC1E5D244}" dt="2025-04-28T16:42:15.396" v="360" actId="14100"/>
          <ac:spMkLst>
            <pc:docMk/>
            <pc:sldMk cId="1435438497" sldId="259"/>
            <ac:spMk id="6" creationId="{B3BF6FE6-D329-D0B1-F08A-E8DF6BADE5A1}"/>
          </ac:spMkLst>
        </pc:spChg>
        <pc:spChg chg="add mod ord">
          <ac:chgData name="Houston, Callie" userId="240bbb10-0203-4339-8fdf-1480689d2a20" providerId="ADAL" clId="{CA4254E0-4E62-4D66-A4EE-A50FC1E5D244}" dt="2025-04-28T01:45:35.707" v="87" actId="700"/>
          <ac:spMkLst>
            <pc:docMk/>
            <pc:sldMk cId="1435438497" sldId="259"/>
            <ac:spMk id="7" creationId="{70B41683-D65B-E56B-0088-FA91AB649F32}"/>
          </ac:spMkLst>
        </pc:spChg>
        <pc:spChg chg="add del">
          <ac:chgData name="Houston, Callie" userId="240bbb10-0203-4339-8fdf-1480689d2a20" providerId="ADAL" clId="{CA4254E0-4E62-4D66-A4EE-A50FC1E5D244}" dt="2025-04-28T01:46:03.992" v="89" actId="478"/>
          <ac:spMkLst>
            <pc:docMk/>
            <pc:sldMk cId="1435438497" sldId="259"/>
            <ac:spMk id="8" creationId="{2BA8FDED-E27D-7B5D-C833-DBA1DB65183F}"/>
          </ac:spMkLst>
        </pc:spChg>
      </pc:sldChg>
      <pc:sldChg chg="addSp modSp mod modClrScheme chgLayout">
        <pc:chgData name="Houston, Callie" userId="240bbb10-0203-4339-8fdf-1480689d2a20" providerId="ADAL" clId="{CA4254E0-4E62-4D66-A4EE-A50FC1E5D244}" dt="2025-04-28T16:08:48.921" v="308" actId="20577"/>
        <pc:sldMkLst>
          <pc:docMk/>
          <pc:sldMk cId="1189029715" sldId="260"/>
        </pc:sldMkLst>
        <pc:spChg chg="mod ord">
          <ac:chgData name="Houston, Callie" userId="240bbb10-0203-4339-8fdf-1480689d2a20" providerId="ADAL" clId="{CA4254E0-4E62-4D66-A4EE-A50FC1E5D244}" dt="2025-04-28T15:58:30.336" v="241" actId="1076"/>
          <ac:spMkLst>
            <pc:docMk/>
            <pc:sldMk cId="1189029715" sldId="260"/>
            <ac:spMk id="2" creationId="{58B70353-7810-5268-B26B-0CF9C4D6FB03}"/>
          </ac:spMkLst>
        </pc:spChg>
        <pc:spChg chg="mod ord">
          <ac:chgData name="Houston, Callie" userId="240bbb10-0203-4339-8fdf-1480689d2a20" providerId="ADAL" clId="{CA4254E0-4E62-4D66-A4EE-A50FC1E5D244}" dt="2025-04-28T16:08:48.921" v="308" actId="20577"/>
          <ac:spMkLst>
            <pc:docMk/>
            <pc:sldMk cId="1189029715" sldId="260"/>
            <ac:spMk id="3" creationId="{B33B9E45-D19B-1FFD-8159-64E8FF34DF57}"/>
          </ac:spMkLst>
        </pc:spChg>
        <pc:spChg chg="add mod ord">
          <ac:chgData name="Houston, Callie" userId="240bbb10-0203-4339-8fdf-1480689d2a20" providerId="ADAL" clId="{CA4254E0-4E62-4D66-A4EE-A50FC1E5D244}" dt="2025-04-28T01:46:39.530" v="91" actId="700"/>
          <ac:spMkLst>
            <pc:docMk/>
            <pc:sldMk cId="1189029715" sldId="260"/>
            <ac:spMk id="4" creationId="{81528CB8-91A2-CD04-6D75-14D2EFFA72A6}"/>
          </ac:spMkLst>
        </pc:spChg>
      </pc:sldChg>
      <pc:sldChg chg="addSp delSp modSp mod modClrScheme chgLayout">
        <pc:chgData name="Houston, Callie" userId="240bbb10-0203-4339-8fdf-1480689d2a20" providerId="ADAL" clId="{CA4254E0-4E62-4D66-A4EE-A50FC1E5D244}" dt="2025-04-28T01:50:27.029" v="108" actId="207"/>
        <pc:sldMkLst>
          <pc:docMk/>
          <pc:sldMk cId="2621500188" sldId="262"/>
        </pc:sldMkLst>
        <pc:spChg chg="mod ord">
          <ac:chgData name="Houston, Callie" userId="240bbb10-0203-4339-8fdf-1480689d2a20" providerId="ADAL" clId="{CA4254E0-4E62-4D66-A4EE-A50FC1E5D244}" dt="2025-04-28T01:50:27.029" v="108" actId="207"/>
          <ac:spMkLst>
            <pc:docMk/>
            <pc:sldMk cId="2621500188" sldId="262"/>
            <ac:spMk id="2" creationId="{550F9A4C-91FF-5641-665C-2519AE1802A4}"/>
          </ac:spMkLst>
        </pc:spChg>
        <pc:spChg chg="add del mod ord">
          <ac:chgData name="Houston, Callie" userId="240bbb10-0203-4339-8fdf-1480689d2a20" providerId="ADAL" clId="{CA4254E0-4E62-4D66-A4EE-A50FC1E5D244}" dt="2025-04-28T01:47:44.758" v="94" actId="478"/>
          <ac:spMkLst>
            <pc:docMk/>
            <pc:sldMk cId="2621500188" sldId="262"/>
            <ac:spMk id="6" creationId="{ACB95E7C-80A9-E9F6-AC1B-C729984413B3}"/>
          </ac:spMkLst>
        </pc:spChg>
        <pc:picChg chg="mod ord">
          <ac:chgData name="Houston, Callie" userId="240bbb10-0203-4339-8fdf-1480689d2a20" providerId="ADAL" clId="{CA4254E0-4E62-4D66-A4EE-A50FC1E5D244}" dt="2025-04-28T01:47:55.904" v="96" actId="1076"/>
          <ac:picMkLst>
            <pc:docMk/>
            <pc:sldMk cId="2621500188" sldId="262"/>
            <ac:picMk id="5" creationId="{906318C9-93DE-1A4C-7A25-5FC605D39A6F}"/>
          </ac:picMkLst>
        </pc:picChg>
      </pc:sldChg>
      <pc:sldChg chg="addSp delSp modSp mod modClrScheme chgLayout">
        <pc:chgData name="Houston, Callie" userId="240bbb10-0203-4339-8fdf-1480689d2a20" providerId="ADAL" clId="{CA4254E0-4E62-4D66-A4EE-A50FC1E5D244}" dt="2025-04-28T15:57:13.011" v="237" actId="20577"/>
        <pc:sldMkLst>
          <pc:docMk/>
          <pc:sldMk cId="3387519906" sldId="263"/>
        </pc:sldMkLst>
        <pc:spChg chg="mod ord">
          <ac:chgData name="Houston, Callie" userId="240bbb10-0203-4339-8fdf-1480689d2a20" providerId="ADAL" clId="{CA4254E0-4E62-4D66-A4EE-A50FC1E5D244}" dt="2025-04-28T01:48:47.944" v="104" actId="20577"/>
          <ac:spMkLst>
            <pc:docMk/>
            <pc:sldMk cId="3387519906" sldId="263"/>
            <ac:spMk id="2" creationId="{51CC01ED-9DC9-4268-6106-12F7F699D8FB}"/>
          </ac:spMkLst>
        </pc:spChg>
        <pc:spChg chg="del mod ord">
          <ac:chgData name="Houston, Callie" userId="240bbb10-0203-4339-8fdf-1480689d2a20" providerId="ADAL" clId="{CA4254E0-4E62-4D66-A4EE-A50FC1E5D244}" dt="2025-04-28T01:48:41.121" v="98" actId="700"/>
          <ac:spMkLst>
            <pc:docMk/>
            <pc:sldMk cId="3387519906" sldId="263"/>
            <ac:spMk id="3" creationId="{EB277E46-3A0D-FB52-D658-C9F691EA7C7C}"/>
          </ac:spMkLst>
        </pc:spChg>
        <pc:spChg chg="add mod ord">
          <ac:chgData name="Houston, Callie" userId="240bbb10-0203-4339-8fdf-1480689d2a20" providerId="ADAL" clId="{CA4254E0-4E62-4D66-A4EE-A50FC1E5D244}" dt="2025-04-28T15:57:13.011" v="237" actId="20577"/>
          <ac:spMkLst>
            <pc:docMk/>
            <pc:sldMk cId="3387519906" sldId="263"/>
            <ac:spMk id="4" creationId="{8F1EE175-68AB-924E-7F3E-9693F88F3008}"/>
          </ac:spMkLst>
        </pc:spChg>
      </pc:sldChg>
      <pc:sldChg chg="addSp delSp modSp mod modClrScheme chgLayout">
        <pc:chgData name="Houston, Callie" userId="240bbb10-0203-4339-8fdf-1480689d2a20" providerId="ADAL" clId="{CA4254E0-4E62-4D66-A4EE-A50FC1E5D244}" dt="2025-04-28T01:48:59.821" v="105" actId="242"/>
        <pc:sldMkLst>
          <pc:docMk/>
          <pc:sldMk cId="1874774246" sldId="264"/>
        </pc:sldMkLst>
        <pc:spChg chg="mod ord">
          <ac:chgData name="Houston, Callie" userId="240bbb10-0203-4339-8fdf-1480689d2a20" providerId="ADAL" clId="{CA4254E0-4E62-4D66-A4EE-A50FC1E5D244}" dt="2025-04-28T01:48:59.821" v="105" actId="242"/>
          <ac:spMkLst>
            <pc:docMk/>
            <pc:sldMk cId="1874774246" sldId="264"/>
            <ac:spMk id="2" creationId="{F6754E1D-4EFC-6956-7C9E-EB85361764B1}"/>
          </ac:spMkLst>
        </pc:spChg>
        <pc:spChg chg="del mod ord">
          <ac:chgData name="Houston, Callie" userId="240bbb10-0203-4339-8fdf-1480689d2a20" providerId="ADAL" clId="{CA4254E0-4E62-4D66-A4EE-A50FC1E5D244}" dt="2025-04-28T01:48:21.858" v="97" actId="700"/>
          <ac:spMkLst>
            <pc:docMk/>
            <pc:sldMk cId="1874774246" sldId="264"/>
            <ac:spMk id="3" creationId="{9EB20E22-F752-131B-AE0E-321511BA3723}"/>
          </ac:spMkLst>
        </pc:spChg>
        <pc:spChg chg="add mod ord">
          <ac:chgData name="Houston, Callie" userId="240bbb10-0203-4339-8fdf-1480689d2a20" providerId="ADAL" clId="{CA4254E0-4E62-4D66-A4EE-A50FC1E5D244}" dt="2025-04-28T01:48:21.858" v="97" actId="700"/>
          <ac:spMkLst>
            <pc:docMk/>
            <pc:sldMk cId="1874774246" sldId="264"/>
            <ac:spMk id="5" creationId="{DB65376E-B241-673C-266E-01F6FC6CCE3A}"/>
          </ac:spMkLst>
        </pc:spChg>
      </pc:sldChg>
      <pc:sldChg chg="modSp add mod modClrScheme chgLayout">
        <pc:chgData name="Houston, Callie" userId="240bbb10-0203-4339-8fdf-1480689d2a20" providerId="ADAL" clId="{CA4254E0-4E62-4D66-A4EE-A50FC1E5D244}" dt="2025-04-28T01:51:34.378" v="115" actId="700"/>
        <pc:sldMkLst>
          <pc:docMk/>
          <pc:sldMk cId="1978693048" sldId="268"/>
        </pc:sldMkLst>
        <pc:spChg chg="mod ord">
          <ac:chgData name="Houston, Callie" userId="240bbb10-0203-4339-8fdf-1480689d2a20" providerId="ADAL" clId="{CA4254E0-4E62-4D66-A4EE-A50FC1E5D244}" dt="2025-04-28T01:51:34.378" v="115" actId="700"/>
          <ac:spMkLst>
            <pc:docMk/>
            <pc:sldMk cId="1978693048" sldId="268"/>
            <ac:spMk id="2" creationId="{2B2F14DB-AE04-43EA-0022-86BA29BBD1F8}"/>
          </ac:spMkLst>
        </pc:spChg>
      </pc:sldChg>
      <pc:sldChg chg="modSp add mod">
        <pc:chgData name="Houston, Callie" userId="240bbb10-0203-4339-8fdf-1480689d2a20" providerId="ADAL" clId="{CA4254E0-4E62-4D66-A4EE-A50FC1E5D244}" dt="2025-04-28T15:59:02.788" v="245" actId="255"/>
        <pc:sldMkLst>
          <pc:docMk/>
          <pc:sldMk cId="2363995522" sldId="321"/>
        </pc:sldMkLst>
        <pc:spChg chg="mod">
          <ac:chgData name="Houston, Callie" userId="240bbb10-0203-4339-8fdf-1480689d2a20" providerId="ADAL" clId="{CA4254E0-4E62-4D66-A4EE-A50FC1E5D244}" dt="2025-04-28T01:44:19.966" v="83" actId="20577"/>
          <ac:spMkLst>
            <pc:docMk/>
            <pc:sldMk cId="2363995522" sldId="321"/>
            <ac:spMk id="2" creationId="{0148750B-D232-4688-407A-DAC2407E279C}"/>
          </ac:spMkLst>
        </pc:spChg>
        <pc:spChg chg="mod">
          <ac:chgData name="Houston, Callie" userId="240bbb10-0203-4339-8fdf-1480689d2a20" providerId="ADAL" clId="{CA4254E0-4E62-4D66-A4EE-A50FC1E5D244}" dt="2025-04-28T15:59:02.788" v="245" actId="255"/>
          <ac:spMkLst>
            <pc:docMk/>
            <pc:sldMk cId="2363995522" sldId="321"/>
            <ac:spMk id="11" creationId="{56DA1357-F081-D7F6-4FB3-08E62F6C3A41}"/>
          </ac:spMkLst>
        </pc:spChg>
        <pc:spChg chg="mod">
          <ac:chgData name="Houston, Callie" userId="240bbb10-0203-4339-8fdf-1480689d2a20" providerId="ADAL" clId="{CA4254E0-4E62-4D66-A4EE-A50FC1E5D244}" dt="2025-04-28T01:45:04.422" v="85" actId="20577"/>
          <ac:spMkLst>
            <pc:docMk/>
            <pc:sldMk cId="2363995522" sldId="321"/>
            <ac:spMk id="36" creationId="{735FF7FE-86A0-34D0-5382-E2CB802957BB}"/>
          </ac:spMkLst>
        </pc:spChg>
      </pc:sldChg>
      <pc:sldChg chg="modSp add del mod">
        <pc:chgData name="Houston, Callie" userId="240bbb10-0203-4339-8fdf-1480689d2a20" providerId="ADAL" clId="{CA4254E0-4E62-4D66-A4EE-A50FC1E5D244}" dt="2025-04-28T20:12:53.088" v="736" actId="20577"/>
        <pc:sldMkLst>
          <pc:docMk/>
          <pc:sldMk cId="3759261488" sldId="324"/>
        </pc:sldMkLst>
        <pc:spChg chg="mod">
          <ac:chgData name="Houston, Callie" userId="240bbb10-0203-4339-8fdf-1480689d2a20" providerId="ADAL" clId="{CA4254E0-4E62-4D66-A4EE-A50FC1E5D244}" dt="2025-04-28T20:12:53.088" v="736" actId="20577"/>
          <ac:spMkLst>
            <pc:docMk/>
            <pc:sldMk cId="3759261488" sldId="324"/>
            <ac:spMk id="2" creationId="{A57648F2-D2C6-2AC5-DB3B-C7AB67FC8A33}"/>
          </ac:spMkLst>
        </pc:spChg>
        <pc:spChg chg="mod">
          <ac:chgData name="Houston, Callie" userId="240bbb10-0203-4339-8fdf-1480689d2a20" providerId="ADAL" clId="{CA4254E0-4E62-4D66-A4EE-A50FC1E5D244}" dt="2025-04-28T01:42:41.955" v="49" actId="14"/>
          <ac:spMkLst>
            <pc:docMk/>
            <pc:sldMk cId="3759261488" sldId="324"/>
            <ac:spMk id="5" creationId="{E7FA86E3-B05F-1FAF-FE02-9EF319E0708B}"/>
          </ac:spMkLst>
        </pc:spChg>
      </pc:sldChg>
      <pc:sldChg chg="addSp delSp modSp new mod modClrScheme chgLayout">
        <pc:chgData name="Houston, Callie" userId="240bbb10-0203-4339-8fdf-1480689d2a20" providerId="ADAL" clId="{CA4254E0-4E62-4D66-A4EE-A50FC1E5D244}" dt="2025-04-28T15:49:17.367" v="148" actId="12789"/>
        <pc:sldMkLst>
          <pc:docMk/>
          <pc:sldMk cId="446564527" sldId="325"/>
        </pc:sldMkLst>
        <pc:spChg chg="del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2" creationId="{B646D0F8-277F-4E5C-9B6B-C9436B7BB43E}"/>
          </ac:spMkLst>
        </pc:spChg>
        <pc:spChg chg="del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3" creationId="{DBC68AF6-8F9E-6402-F6E6-0F52237D1D49}"/>
          </ac:spMkLst>
        </pc:spChg>
        <pc:spChg chg="del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4" creationId="{1CCD8851-85C8-4E12-CBFE-892B84FC1F03}"/>
          </ac:spMkLst>
        </pc:spChg>
        <pc:spChg chg="add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5" creationId="{3DEC204B-9E04-0601-8E67-3B08B16EDF66}"/>
          </ac:spMkLst>
        </pc:spChg>
        <pc:spChg chg="add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6" creationId="{D2E68BD2-BF60-0E3B-BB38-07D9EE44C6F6}"/>
          </ac:spMkLst>
        </pc:spChg>
        <pc:spChg chg="add mod ord">
          <ac:chgData name="Houston, Callie" userId="240bbb10-0203-4339-8fdf-1480689d2a20" providerId="ADAL" clId="{CA4254E0-4E62-4D66-A4EE-A50FC1E5D244}" dt="2025-04-28T01:53:32.618" v="137" actId="700"/>
          <ac:spMkLst>
            <pc:docMk/>
            <pc:sldMk cId="446564527" sldId="325"/>
            <ac:spMk id="7" creationId="{E511576B-1031-10C6-3542-8607235C7115}"/>
          </ac:spMkLst>
        </pc:spChg>
        <pc:picChg chg="add mod modCrop">
          <ac:chgData name="Houston, Callie" userId="240bbb10-0203-4339-8fdf-1480689d2a20" providerId="ADAL" clId="{CA4254E0-4E62-4D66-A4EE-A50FC1E5D244}" dt="2025-04-28T15:49:17.367" v="148" actId="12789"/>
          <ac:picMkLst>
            <pc:docMk/>
            <pc:sldMk cId="446564527" sldId="325"/>
            <ac:picMk id="2" creationId="{FD8830BD-5413-0401-1793-75583FEAA0BD}"/>
          </ac:picMkLst>
        </pc:picChg>
      </pc:sldChg>
      <pc:sldChg chg="new del">
        <pc:chgData name="Houston, Callie" userId="240bbb10-0203-4339-8fdf-1480689d2a20" providerId="ADAL" clId="{CA4254E0-4E62-4D66-A4EE-A50FC1E5D244}" dt="2025-04-28T01:41:06.868" v="23" actId="680"/>
        <pc:sldMkLst>
          <pc:docMk/>
          <pc:sldMk cId="513397738" sldId="325"/>
        </pc:sldMkLst>
      </pc:sldChg>
      <pc:sldChg chg="addSp delSp modSp new mod modClrScheme chgLayout">
        <pc:chgData name="Houston, Callie" userId="240bbb10-0203-4339-8fdf-1480689d2a20" providerId="ADAL" clId="{CA4254E0-4E62-4D66-A4EE-A50FC1E5D244}" dt="2025-04-28T15:50:53.753" v="160" actId="700"/>
        <pc:sldMkLst>
          <pc:docMk/>
          <pc:sldMk cId="1278494799" sldId="326"/>
        </pc:sldMkLst>
        <pc:spChg chg="del mod ord">
          <ac:chgData name="Houston, Callie" userId="240bbb10-0203-4339-8fdf-1480689d2a20" providerId="ADAL" clId="{CA4254E0-4E62-4D66-A4EE-A50FC1E5D244}" dt="2025-04-28T15:50:53.753" v="160" actId="700"/>
          <ac:spMkLst>
            <pc:docMk/>
            <pc:sldMk cId="1278494799" sldId="326"/>
            <ac:spMk id="2" creationId="{AACD12D9-63B2-752F-B858-A2BD182D86EB}"/>
          </ac:spMkLst>
        </pc:spChg>
        <pc:spChg chg="del mod ord">
          <ac:chgData name="Houston, Callie" userId="240bbb10-0203-4339-8fdf-1480689d2a20" providerId="ADAL" clId="{CA4254E0-4E62-4D66-A4EE-A50FC1E5D244}" dt="2025-04-28T15:50:53.753" v="160" actId="700"/>
          <ac:spMkLst>
            <pc:docMk/>
            <pc:sldMk cId="1278494799" sldId="326"/>
            <ac:spMk id="3" creationId="{26431CA2-42BE-A63B-3990-8332295D54BC}"/>
          </ac:spMkLst>
        </pc:spChg>
        <pc:spChg chg="del">
          <ac:chgData name="Houston, Callie" userId="240bbb10-0203-4339-8fdf-1480689d2a20" providerId="ADAL" clId="{CA4254E0-4E62-4D66-A4EE-A50FC1E5D244}" dt="2025-04-28T15:50:53.753" v="160" actId="700"/>
          <ac:spMkLst>
            <pc:docMk/>
            <pc:sldMk cId="1278494799" sldId="326"/>
            <ac:spMk id="4" creationId="{1E3DA63A-9A12-3820-4D98-86D9AA20885B}"/>
          </ac:spMkLst>
        </pc:spChg>
        <pc:spChg chg="add mod ord">
          <ac:chgData name="Houston, Callie" userId="240bbb10-0203-4339-8fdf-1480689d2a20" providerId="ADAL" clId="{CA4254E0-4E62-4D66-A4EE-A50FC1E5D244}" dt="2025-04-28T15:50:53.753" v="160" actId="700"/>
          <ac:spMkLst>
            <pc:docMk/>
            <pc:sldMk cId="1278494799" sldId="326"/>
            <ac:spMk id="6" creationId="{92468567-84E6-33C5-EB2C-0527258F26A3}"/>
          </ac:spMkLst>
        </pc:spChg>
        <pc:spChg chg="add mod ord">
          <ac:chgData name="Houston, Callie" userId="240bbb10-0203-4339-8fdf-1480689d2a20" providerId="ADAL" clId="{CA4254E0-4E62-4D66-A4EE-A50FC1E5D244}" dt="2025-04-28T15:50:53.753" v="160" actId="700"/>
          <ac:spMkLst>
            <pc:docMk/>
            <pc:sldMk cId="1278494799" sldId="326"/>
            <ac:spMk id="7" creationId="{19D10A9C-9C51-8FCD-7A9A-BAA7243D69D0}"/>
          </ac:spMkLst>
        </pc:spChg>
        <pc:picChg chg="add mod modCrop">
          <ac:chgData name="Houston, Callie" userId="240bbb10-0203-4339-8fdf-1480689d2a20" providerId="ADAL" clId="{CA4254E0-4E62-4D66-A4EE-A50FC1E5D244}" dt="2025-04-28T15:50:39.869" v="158" actId="14100"/>
          <ac:picMkLst>
            <pc:docMk/>
            <pc:sldMk cId="1278494799" sldId="326"/>
            <ac:picMk id="5" creationId="{A6E9C406-E094-79DF-FB81-D9085551876B}"/>
          </ac:picMkLst>
        </pc:picChg>
      </pc:sldChg>
      <pc:sldChg chg="addSp modSp new mod">
        <pc:chgData name="Houston, Callie" userId="240bbb10-0203-4339-8fdf-1480689d2a20" providerId="ADAL" clId="{CA4254E0-4E62-4D66-A4EE-A50FC1E5D244}" dt="2025-04-28T15:51:34.416" v="166" actId="12788"/>
        <pc:sldMkLst>
          <pc:docMk/>
          <pc:sldMk cId="3544685392" sldId="327"/>
        </pc:sldMkLst>
        <pc:picChg chg="add mod modCrop">
          <ac:chgData name="Houston, Callie" userId="240bbb10-0203-4339-8fdf-1480689d2a20" providerId="ADAL" clId="{CA4254E0-4E62-4D66-A4EE-A50FC1E5D244}" dt="2025-04-28T15:51:34.416" v="166" actId="12788"/>
          <ac:picMkLst>
            <pc:docMk/>
            <pc:sldMk cId="3544685392" sldId="327"/>
            <ac:picMk id="5" creationId="{468FDA46-2389-3AB5-3BAC-53B1EB4ADBAD}"/>
          </ac:picMkLst>
        </pc:picChg>
      </pc:sldChg>
      <pc:sldChg chg="addSp modSp new mod">
        <pc:chgData name="Houston, Callie" userId="240bbb10-0203-4339-8fdf-1480689d2a20" providerId="ADAL" clId="{CA4254E0-4E62-4D66-A4EE-A50FC1E5D244}" dt="2025-04-28T20:09:35.940" v="726" actId="14100"/>
        <pc:sldMkLst>
          <pc:docMk/>
          <pc:sldMk cId="4244619354" sldId="328"/>
        </pc:sldMkLst>
        <pc:picChg chg="add mod modCrop">
          <ac:chgData name="Houston, Callie" userId="240bbb10-0203-4339-8fdf-1480689d2a20" providerId="ADAL" clId="{CA4254E0-4E62-4D66-A4EE-A50FC1E5D244}" dt="2025-04-28T20:09:35.940" v="726" actId="14100"/>
          <ac:picMkLst>
            <pc:docMk/>
            <pc:sldMk cId="4244619354" sldId="328"/>
            <ac:picMk id="4" creationId="{32956CA6-FE05-9C8D-225B-774FB5CE0C64}"/>
          </ac:picMkLst>
        </pc:picChg>
      </pc:sldChg>
      <pc:sldChg chg="addSp delSp modSp new mod modClrScheme chgLayout">
        <pc:chgData name="Houston, Callie" userId="240bbb10-0203-4339-8fdf-1480689d2a20" providerId="ADAL" clId="{CA4254E0-4E62-4D66-A4EE-A50FC1E5D244}" dt="2025-04-28T15:55:25.122" v="189" actId="14100"/>
        <pc:sldMkLst>
          <pc:docMk/>
          <pc:sldMk cId="3454255643" sldId="329"/>
        </pc:sldMkLst>
        <pc:spChg chg="del mod ord">
          <ac:chgData name="Houston, Callie" userId="240bbb10-0203-4339-8fdf-1480689d2a20" providerId="ADAL" clId="{CA4254E0-4E62-4D66-A4EE-A50FC1E5D244}" dt="2025-04-28T15:54:24.549" v="179" actId="700"/>
          <ac:spMkLst>
            <pc:docMk/>
            <pc:sldMk cId="3454255643" sldId="329"/>
            <ac:spMk id="2" creationId="{835EEBB2-E493-10D6-B62B-08565C7B7A06}"/>
          </ac:spMkLst>
        </pc:spChg>
        <pc:spChg chg="del mod ord">
          <ac:chgData name="Houston, Callie" userId="240bbb10-0203-4339-8fdf-1480689d2a20" providerId="ADAL" clId="{CA4254E0-4E62-4D66-A4EE-A50FC1E5D244}" dt="2025-04-28T15:54:24.549" v="179" actId="700"/>
          <ac:spMkLst>
            <pc:docMk/>
            <pc:sldMk cId="3454255643" sldId="329"/>
            <ac:spMk id="3" creationId="{C8A6F4A1-1603-BC1D-25C7-23B3AEFAF77B}"/>
          </ac:spMkLst>
        </pc:spChg>
        <pc:spChg chg="add mod ord">
          <ac:chgData name="Houston, Callie" userId="240bbb10-0203-4339-8fdf-1480689d2a20" providerId="ADAL" clId="{CA4254E0-4E62-4D66-A4EE-A50FC1E5D244}" dt="2025-04-28T15:54:24.549" v="179" actId="700"/>
          <ac:spMkLst>
            <pc:docMk/>
            <pc:sldMk cId="3454255643" sldId="329"/>
            <ac:spMk id="4" creationId="{1715E6C8-8E84-2628-F6E4-6AC187E1A4B3}"/>
          </ac:spMkLst>
        </pc:spChg>
        <pc:spChg chg="add del mod ord">
          <ac:chgData name="Houston, Callie" userId="240bbb10-0203-4339-8fdf-1480689d2a20" providerId="ADAL" clId="{CA4254E0-4E62-4D66-A4EE-A50FC1E5D244}" dt="2025-04-28T15:54:29.406" v="180"/>
          <ac:spMkLst>
            <pc:docMk/>
            <pc:sldMk cId="3454255643" sldId="329"/>
            <ac:spMk id="5" creationId="{DBAE5547-2F80-A903-ADAB-B2B31452A01C}"/>
          </ac:spMkLst>
        </pc:spChg>
        <pc:picChg chg="add mod modCrop">
          <ac:chgData name="Houston, Callie" userId="240bbb10-0203-4339-8fdf-1480689d2a20" providerId="ADAL" clId="{CA4254E0-4E62-4D66-A4EE-A50FC1E5D244}" dt="2025-04-28T15:55:25.122" v="189" actId="14100"/>
          <ac:picMkLst>
            <pc:docMk/>
            <pc:sldMk cId="3454255643" sldId="329"/>
            <ac:picMk id="6" creationId="{80FBF378-38D6-4782-9AC3-DE106E37FA49}"/>
          </ac:picMkLst>
        </pc:picChg>
      </pc:sldChg>
      <pc:sldChg chg="addSp delSp modSp new mod">
        <pc:chgData name="Houston, Callie" userId="240bbb10-0203-4339-8fdf-1480689d2a20" providerId="ADAL" clId="{CA4254E0-4E62-4D66-A4EE-A50FC1E5D244}" dt="2025-04-28T15:56:54.167" v="229" actId="14100"/>
        <pc:sldMkLst>
          <pc:docMk/>
          <pc:sldMk cId="2211885175" sldId="330"/>
        </pc:sldMkLst>
        <pc:spChg chg="mod">
          <ac:chgData name="Houston, Callie" userId="240bbb10-0203-4339-8fdf-1480689d2a20" providerId="ADAL" clId="{CA4254E0-4E62-4D66-A4EE-A50FC1E5D244}" dt="2025-04-28T15:56:54.167" v="229" actId="14100"/>
          <ac:spMkLst>
            <pc:docMk/>
            <pc:sldMk cId="2211885175" sldId="330"/>
            <ac:spMk id="2" creationId="{4DE2E2AF-713A-513F-CDF6-DB35BF21F8F5}"/>
          </ac:spMkLst>
        </pc:spChg>
        <pc:spChg chg="del">
          <ac:chgData name="Houston, Callie" userId="240bbb10-0203-4339-8fdf-1480689d2a20" providerId="ADAL" clId="{CA4254E0-4E62-4D66-A4EE-A50FC1E5D244}" dt="2025-04-28T15:56:27.172" v="220"/>
          <ac:spMkLst>
            <pc:docMk/>
            <pc:sldMk cId="2211885175" sldId="330"/>
            <ac:spMk id="3" creationId="{1CC8CE6D-0970-B70B-4E09-73AEF8C50F18}"/>
          </ac:spMkLst>
        </pc:spChg>
        <pc:picChg chg="add mod">
          <ac:chgData name="Houston, Callie" userId="240bbb10-0203-4339-8fdf-1480689d2a20" providerId="ADAL" clId="{CA4254E0-4E62-4D66-A4EE-A50FC1E5D244}" dt="2025-04-28T15:56:51.386" v="228" actId="1076"/>
          <ac:picMkLst>
            <pc:docMk/>
            <pc:sldMk cId="2211885175" sldId="330"/>
            <ac:picMk id="4" creationId="{D579963A-97DE-0302-7BB1-43014F010822}"/>
          </ac:picMkLst>
        </pc:picChg>
      </pc:sldChg>
      <pc:sldChg chg="addSp modSp new mod modNotesTx">
        <pc:chgData name="Houston, Callie" userId="240bbb10-0203-4339-8fdf-1480689d2a20" providerId="ADAL" clId="{CA4254E0-4E62-4D66-A4EE-A50FC1E5D244}" dt="2025-04-28T20:15:15.045" v="842" actId="20577"/>
        <pc:sldMkLst>
          <pc:docMk/>
          <pc:sldMk cId="4075990690" sldId="331"/>
        </pc:sldMkLst>
        <pc:spChg chg="mod">
          <ac:chgData name="Houston, Callie" userId="240bbb10-0203-4339-8fdf-1480689d2a20" providerId="ADAL" clId="{CA4254E0-4E62-4D66-A4EE-A50FC1E5D244}" dt="2025-04-28T20:04:30.372" v="627" actId="20577"/>
          <ac:spMkLst>
            <pc:docMk/>
            <pc:sldMk cId="4075990690" sldId="331"/>
            <ac:spMk id="2" creationId="{7D21B759-8E80-5953-C745-CD46FA9F2D00}"/>
          </ac:spMkLst>
        </pc:spChg>
        <pc:spChg chg="mod">
          <ac:chgData name="Houston, Callie" userId="240bbb10-0203-4339-8fdf-1480689d2a20" providerId="ADAL" clId="{CA4254E0-4E62-4D66-A4EE-A50FC1E5D244}" dt="2025-04-28T20:06:23.508" v="710" actId="20577"/>
          <ac:spMkLst>
            <pc:docMk/>
            <pc:sldMk cId="4075990690" sldId="331"/>
            <ac:spMk id="3" creationId="{D1F28A02-0F85-9496-A4AF-7ACA6F1C5464}"/>
          </ac:spMkLst>
        </pc:spChg>
        <pc:spChg chg="add mod">
          <ac:chgData name="Houston, Callie" userId="240bbb10-0203-4339-8fdf-1480689d2a20" providerId="ADAL" clId="{CA4254E0-4E62-4D66-A4EE-A50FC1E5D244}" dt="2025-04-28T20:08:15.868" v="725" actId="408"/>
          <ac:spMkLst>
            <pc:docMk/>
            <pc:sldMk cId="4075990690" sldId="331"/>
            <ac:spMk id="4" creationId="{587875B4-6150-5A47-CF45-133323C2F943}"/>
          </ac:spMkLst>
        </pc:spChg>
        <pc:spChg chg="add mod">
          <ac:chgData name="Houston, Callie" userId="240bbb10-0203-4339-8fdf-1480689d2a20" providerId="ADAL" clId="{CA4254E0-4E62-4D66-A4EE-A50FC1E5D244}" dt="2025-04-28T20:08:07.803" v="724" actId="1076"/>
          <ac:spMkLst>
            <pc:docMk/>
            <pc:sldMk cId="4075990690" sldId="331"/>
            <ac:spMk id="5" creationId="{A2A3294D-4BCB-10A8-B393-FB037A48B00A}"/>
          </ac:spMkLst>
        </pc:spChg>
        <pc:spChg chg="add mod">
          <ac:chgData name="Houston, Callie" userId="240bbb10-0203-4339-8fdf-1480689d2a20" providerId="ADAL" clId="{CA4254E0-4E62-4D66-A4EE-A50FC1E5D244}" dt="2025-04-28T20:08:03.985" v="723" actId="1076"/>
          <ac:spMkLst>
            <pc:docMk/>
            <pc:sldMk cId="4075990690" sldId="331"/>
            <ac:spMk id="6" creationId="{5AD5FB3C-8550-51AB-4762-E6450EE2738C}"/>
          </ac:spMkLst>
        </pc:spChg>
      </pc:sldChg>
      <pc:sldMasterChg chg="del delSldLayout">
        <pc:chgData name="Houston, Callie" userId="240bbb10-0203-4339-8fdf-1480689d2a20" providerId="ADAL" clId="{CA4254E0-4E62-4D66-A4EE-A50FC1E5D244}" dt="2025-04-28T01:51:34.378" v="115" actId="700"/>
        <pc:sldMasterMkLst>
          <pc:docMk/>
          <pc:sldMasterMk cId="1394069712" sldId="2147483648"/>
        </pc:sldMasterMkLst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3105201166" sldId="2147483649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3325337156" sldId="2147483650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2948890872" sldId="2147483651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2545428727" sldId="2147483652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2108935696" sldId="2147483653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927618325" sldId="2147483654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3440789675" sldId="2147483655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2899763112" sldId="2147483656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403230023" sldId="2147483657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3248117871" sldId="2147483658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92980746" sldId="2147483659"/>
          </pc:sldLayoutMkLst>
        </pc:sldLayoutChg>
        <pc:sldLayoutChg chg="del">
          <pc:chgData name="Houston, Callie" userId="240bbb10-0203-4339-8fdf-1480689d2a20" providerId="ADAL" clId="{CA4254E0-4E62-4D66-A4EE-A50FC1E5D244}" dt="2025-04-28T01:51:34.378" v="115" actId="700"/>
          <pc:sldLayoutMkLst>
            <pc:docMk/>
            <pc:sldMasterMk cId="1394069712" sldId="2147483648"/>
            <pc:sldLayoutMk cId="3739127032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B7703-188C-40BA-9E91-1B04471494BB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00FD1-522C-47FA-BC2A-79A13B77EB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9087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900A82-9926-4DBA-8BA5-A22EEB8ACF8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82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18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00A82-9926-4DBA-8BA5-A22EEB8ACF8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8660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into roles </a:t>
            </a:r>
          </a:p>
          <a:p>
            <a:endParaRPr lang="en-US" dirty="0"/>
          </a:p>
          <a:p>
            <a:r>
              <a:rPr lang="en-US" dirty="0"/>
              <a:t>S – book / plan classes, track grad prog</a:t>
            </a:r>
          </a:p>
          <a:p>
            <a:endParaRPr lang="en-US" dirty="0"/>
          </a:p>
          <a:p>
            <a:r>
              <a:rPr lang="en-US" dirty="0"/>
              <a:t>Adv – view student roster, give feedback to students</a:t>
            </a:r>
          </a:p>
          <a:p>
            <a:endParaRPr lang="en-US" dirty="0"/>
          </a:p>
          <a:p>
            <a:r>
              <a:rPr lang="en-US" dirty="0"/>
              <a:t>Instructors/teach – view student rosters for sections</a:t>
            </a:r>
          </a:p>
          <a:p>
            <a:endParaRPr lang="en-US" dirty="0"/>
          </a:p>
          <a:p>
            <a:r>
              <a:rPr lang="en-US" dirty="0"/>
              <a:t>IT staff – add/remove classes, manage requests for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0FD1-522C-47FA-BC2A-79A13B77EBC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30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0FD1-522C-47FA-BC2A-79A13B77EBC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989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Relational model, </a:t>
            </a:r>
            <a:r>
              <a:rPr lang="en-US" dirty="0" err="1"/>
              <a:t>sqlplus</a:t>
            </a:r>
            <a:r>
              <a:rPr lang="en-US" dirty="0"/>
              <a:t>, </a:t>
            </a:r>
          </a:p>
          <a:p>
            <a:endParaRPr lang="en-US" dirty="0"/>
          </a:p>
          <a:p>
            <a:r>
              <a:rPr lang="en-US" dirty="0"/>
              <a:t>Used </a:t>
            </a:r>
            <a:r>
              <a:rPr lang="en-US" dirty="0" err="1"/>
              <a:t>oracledb</a:t>
            </a:r>
            <a:r>
              <a:rPr lang="en-US" dirty="0"/>
              <a:t>/ flask for backend, html for our front end library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800FD1-522C-47FA-BC2A-79A13B77EBC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94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9"/>
            <a:ext cx="10058397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190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FDB2F69B-2054-2B19-B5CA-CB02C02F900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685800" y="2103438"/>
            <a:ext cx="10820400" cy="37020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CD5D5A-0193-F076-B3BC-8B80744EFDC4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4FF8D-2D04-5E87-990C-B171F1B47A9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33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824273D7-57D0-754C-B3BD-00D85865C8D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23091" y="3427812"/>
            <a:ext cx="5143494" cy="3430188"/>
          </a:xfrm>
          <a:custGeom>
            <a:avLst/>
            <a:gdLst>
              <a:gd name="connsiteX0" fmla="*/ 922627 w 5143494"/>
              <a:gd name="connsiteY0" fmla="*/ 0 h 3430188"/>
              <a:gd name="connsiteX1" fmla="*/ 955285 w 5143494"/>
              <a:gd name="connsiteY1" fmla="*/ 29682 h 3430188"/>
              <a:gd name="connsiteX2" fmla="*/ 2591894 w 5143494"/>
              <a:gd name="connsiteY2" fmla="*/ 617209 h 3430188"/>
              <a:gd name="connsiteX3" fmla="*/ 4228502 w 5143494"/>
              <a:gd name="connsiteY3" fmla="*/ 29682 h 3430188"/>
              <a:gd name="connsiteX4" fmla="*/ 4240798 w 5143494"/>
              <a:gd name="connsiteY4" fmla="*/ 18506 h 3430188"/>
              <a:gd name="connsiteX5" fmla="*/ 4390247 w 5143494"/>
              <a:gd name="connsiteY5" fmla="*/ 157278 h 3430188"/>
              <a:gd name="connsiteX6" fmla="*/ 5143494 w 5143494"/>
              <a:gd name="connsiteY6" fmla="*/ 2015180 h 3430188"/>
              <a:gd name="connsiteX7" fmla="*/ 4833098 w 5143494"/>
              <a:gd name="connsiteY7" fmla="*/ 3267589 h 3430188"/>
              <a:gd name="connsiteX8" fmla="*/ 4736412 w 5143494"/>
              <a:gd name="connsiteY8" fmla="*/ 3430188 h 3430188"/>
              <a:gd name="connsiteX9" fmla="*/ 407083 w 5143494"/>
              <a:gd name="connsiteY9" fmla="*/ 3430188 h 3430188"/>
              <a:gd name="connsiteX10" fmla="*/ 310396 w 5143494"/>
              <a:gd name="connsiteY10" fmla="*/ 3267589 h 3430188"/>
              <a:gd name="connsiteX11" fmla="*/ 0 w 5143494"/>
              <a:gd name="connsiteY11" fmla="*/ 2015180 h 3430188"/>
              <a:gd name="connsiteX12" fmla="*/ 753247 w 5143494"/>
              <a:gd name="connsiteY12" fmla="*/ 157278 h 3430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143494" h="3430188">
                <a:moveTo>
                  <a:pt x="922627" y="0"/>
                </a:moveTo>
                <a:lnTo>
                  <a:pt x="955285" y="29682"/>
                </a:lnTo>
                <a:cubicBezTo>
                  <a:pt x="1400036" y="396722"/>
                  <a:pt x="1970216" y="617209"/>
                  <a:pt x="2591894" y="617209"/>
                </a:cubicBezTo>
                <a:cubicBezTo>
                  <a:pt x="3213572" y="617209"/>
                  <a:pt x="3783752" y="396722"/>
                  <a:pt x="4228502" y="29682"/>
                </a:cubicBezTo>
                <a:lnTo>
                  <a:pt x="4240798" y="18506"/>
                </a:lnTo>
                <a:lnTo>
                  <a:pt x="4390247" y="157278"/>
                </a:lnTo>
                <a:cubicBezTo>
                  <a:pt x="4855642" y="632756"/>
                  <a:pt x="5143494" y="1289624"/>
                  <a:pt x="5143494" y="2015180"/>
                </a:cubicBezTo>
                <a:cubicBezTo>
                  <a:pt x="5143494" y="2468653"/>
                  <a:pt x="5031052" y="2895294"/>
                  <a:pt x="4833098" y="3267589"/>
                </a:cubicBezTo>
                <a:lnTo>
                  <a:pt x="4736412" y="3430188"/>
                </a:lnTo>
                <a:lnTo>
                  <a:pt x="407083" y="3430188"/>
                </a:lnTo>
                <a:lnTo>
                  <a:pt x="310396" y="3267589"/>
                </a:lnTo>
                <a:cubicBezTo>
                  <a:pt x="112443" y="2895294"/>
                  <a:pt x="0" y="2468653"/>
                  <a:pt x="0" y="2015180"/>
                </a:cubicBezTo>
                <a:cubicBezTo>
                  <a:pt x="0" y="1289624"/>
                  <a:pt x="287853" y="632756"/>
                  <a:pt x="753247" y="157278"/>
                </a:cubicBezTo>
                <a:close/>
              </a:path>
            </a:pathLst>
          </a:custGeom>
          <a:noFill/>
        </p:spPr>
        <p:txBody>
          <a:bodyPr wrap="square" tIns="9144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326644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11506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6">
            <a:extLst>
              <a:ext uri="{FF2B5EF4-FFF2-40B4-BE49-F238E27FC236}">
                <a16:creationId xmlns:a16="http://schemas.microsoft.com/office/drawing/2014/main" id="{BB199B51-3DFF-3DF2-E402-55A5DA84946E}"/>
              </a:ext>
            </a:extLst>
          </p:cNvPr>
          <p:cNvSpPr/>
          <p:nvPr userDrawn="1"/>
        </p:nvSpPr>
        <p:spPr>
          <a:xfrm>
            <a:off x="7010400" y="0"/>
            <a:ext cx="5175265" cy="6859269"/>
          </a:xfrm>
          <a:custGeom>
            <a:avLst/>
            <a:gdLst>
              <a:gd name="connsiteX0" fmla="*/ 0 w 5175265"/>
              <a:gd name="connsiteY0" fmla="*/ 0 h 6859269"/>
              <a:gd name="connsiteX1" fmla="*/ 0 w 5175265"/>
              <a:gd name="connsiteY1" fmla="*/ 6407150 h 6859269"/>
              <a:gd name="connsiteX2" fmla="*/ 4494943 w 5175265"/>
              <a:gd name="connsiteY2" fmla="*/ 6407150 h 6859269"/>
              <a:gd name="connsiteX3" fmla="*/ 4505078 w 5175265"/>
              <a:gd name="connsiteY3" fmla="*/ 6417310 h 6859269"/>
              <a:gd name="connsiteX4" fmla="*/ 4494943 w 5175265"/>
              <a:gd name="connsiteY4" fmla="*/ 6427470 h 6859269"/>
              <a:gd name="connsiteX5" fmla="*/ 0 w 5175265"/>
              <a:gd name="connsiteY5" fmla="*/ 6427470 h 6859269"/>
              <a:gd name="connsiteX6" fmla="*/ 0 w 5175265"/>
              <a:gd name="connsiteY6" fmla="*/ 6859270 h 6859269"/>
              <a:gd name="connsiteX7" fmla="*/ 5175266 w 5175265"/>
              <a:gd name="connsiteY7" fmla="*/ 6859270 h 6859269"/>
              <a:gd name="connsiteX8" fmla="*/ 5175266 w 5175265"/>
              <a:gd name="connsiteY8" fmla="*/ 0 h 6859269"/>
              <a:gd name="connsiteX9" fmla="*/ 0 w 5175265"/>
              <a:gd name="connsiteY9" fmla="*/ 0 h 6859269"/>
              <a:gd name="connsiteX10" fmla="*/ 4491143 w 5175265"/>
              <a:gd name="connsiteY10" fmla="*/ 1362710 h 6859269"/>
              <a:gd name="connsiteX11" fmla="*/ 4364453 w 5175265"/>
              <a:gd name="connsiteY11" fmla="*/ 1362710 h 6859269"/>
              <a:gd name="connsiteX12" fmla="*/ 4364453 w 5175265"/>
              <a:gd name="connsiteY12" fmla="*/ 895350 h 6859269"/>
              <a:gd name="connsiteX13" fmla="*/ 3826023 w 5175265"/>
              <a:gd name="connsiteY13" fmla="*/ 1435100 h 6859269"/>
              <a:gd name="connsiteX14" fmla="*/ 3736073 w 5175265"/>
              <a:gd name="connsiteY14" fmla="*/ 1344930 h 6859269"/>
              <a:gd name="connsiteX15" fmla="*/ 4261835 w 5175265"/>
              <a:gd name="connsiteY15" fmla="*/ 817880 h 6859269"/>
              <a:gd name="connsiteX16" fmla="*/ 3807019 w 5175265"/>
              <a:gd name="connsiteY16" fmla="*/ 817880 h 6859269"/>
              <a:gd name="connsiteX17" fmla="*/ 3807019 w 5175265"/>
              <a:gd name="connsiteY17" fmla="*/ 690880 h 6859269"/>
              <a:gd name="connsiteX18" fmla="*/ 4364453 w 5175265"/>
              <a:gd name="connsiteY18" fmla="*/ 690880 h 6859269"/>
              <a:gd name="connsiteX19" fmla="*/ 4482274 w 5175265"/>
              <a:gd name="connsiteY19" fmla="*/ 690880 h 6859269"/>
              <a:gd name="connsiteX20" fmla="*/ 4491143 w 5175265"/>
              <a:gd name="connsiteY20" fmla="*/ 690880 h 6859269"/>
              <a:gd name="connsiteX21" fmla="*/ 4491143 w 5175265"/>
              <a:gd name="connsiteY21" fmla="*/ 1362710 h 68592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5175265" h="6859269">
                <a:moveTo>
                  <a:pt x="0" y="0"/>
                </a:moveTo>
                <a:lnTo>
                  <a:pt x="0" y="6407150"/>
                </a:lnTo>
                <a:lnTo>
                  <a:pt x="4494943" y="6407150"/>
                </a:lnTo>
                <a:cubicBezTo>
                  <a:pt x="4500011" y="6407150"/>
                  <a:pt x="4505078" y="6410960"/>
                  <a:pt x="4505078" y="6417310"/>
                </a:cubicBezTo>
                <a:cubicBezTo>
                  <a:pt x="4505078" y="6423660"/>
                  <a:pt x="4501278" y="6427470"/>
                  <a:pt x="4494943" y="6427470"/>
                </a:cubicBezTo>
                <a:lnTo>
                  <a:pt x="0" y="6427470"/>
                </a:lnTo>
                <a:lnTo>
                  <a:pt x="0" y="6859270"/>
                </a:lnTo>
                <a:lnTo>
                  <a:pt x="5175266" y="6859270"/>
                </a:lnTo>
                <a:lnTo>
                  <a:pt x="5175266" y="0"/>
                </a:lnTo>
                <a:lnTo>
                  <a:pt x="0" y="0"/>
                </a:lnTo>
                <a:close/>
                <a:moveTo>
                  <a:pt x="4491143" y="1362710"/>
                </a:moveTo>
                <a:lnTo>
                  <a:pt x="4364453" y="1362710"/>
                </a:lnTo>
                <a:lnTo>
                  <a:pt x="4364453" y="895350"/>
                </a:lnTo>
                <a:lnTo>
                  <a:pt x="3826023" y="1435100"/>
                </a:lnTo>
                <a:lnTo>
                  <a:pt x="3736073" y="1344930"/>
                </a:lnTo>
                <a:lnTo>
                  <a:pt x="4261835" y="817880"/>
                </a:lnTo>
                <a:lnTo>
                  <a:pt x="3807019" y="817880"/>
                </a:lnTo>
                <a:lnTo>
                  <a:pt x="3807019" y="690880"/>
                </a:lnTo>
                <a:lnTo>
                  <a:pt x="4364453" y="690880"/>
                </a:lnTo>
                <a:lnTo>
                  <a:pt x="4482274" y="690880"/>
                </a:lnTo>
                <a:lnTo>
                  <a:pt x="4491143" y="690880"/>
                </a:lnTo>
                <a:lnTo>
                  <a:pt x="4491143" y="136271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126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9584266" cy="1387852"/>
          </a:xfrm>
        </p:spPr>
        <p:txBody>
          <a:bodyPr lIns="0" tIns="0" rIns="45720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F37D59-BF08-6CEE-197E-A579E47015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BC225B1-A420-C658-9FD7-067B9FEFF745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77334" y="2552698"/>
            <a:ext cx="5964766" cy="3083217"/>
          </a:xfrm>
        </p:spPr>
        <p:txBody>
          <a:bodyPr lIns="91440">
            <a:noAutofit/>
          </a:bodyPr>
          <a:lstStyle>
            <a:lvl1pPr marL="457200" indent="-457200">
              <a:spcBef>
                <a:spcPts val="1600"/>
              </a:spcBef>
              <a:buSzPct val="100000"/>
              <a:buFont typeface="+mj-lt"/>
              <a:buAutoNum type="arabicPeriod"/>
              <a:defRPr sz="1800"/>
            </a:lvl1pPr>
            <a:lvl2pPr marL="800100" indent="-342900">
              <a:spcBef>
                <a:spcPts val="1600"/>
              </a:spcBef>
              <a:buSzPct val="100000"/>
              <a:buFont typeface="+mj-lt"/>
              <a:buAutoNum type="alphaLcPeriod"/>
              <a:defRPr sz="1600"/>
            </a:lvl2pPr>
            <a:lvl3pPr marL="1257300" indent="-342900">
              <a:spcBef>
                <a:spcPts val="1600"/>
              </a:spcBef>
              <a:buSzPct val="100000"/>
              <a:buFont typeface="+mj-lt"/>
              <a:buAutoNum type="arabicParenR"/>
              <a:defRPr sz="1400"/>
            </a:lvl3pPr>
            <a:lvl4pPr marL="1600200" indent="-228600">
              <a:spcBef>
                <a:spcPts val="1600"/>
              </a:spcBef>
              <a:buSzPct val="100000"/>
              <a:buFont typeface="+mj-lt"/>
              <a:buAutoNum type="alphaLcParenR"/>
              <a:defRPr sz="1200"/>
            </a:lvl4pPr>
            <a:lvl5pPr marL="2057400" indent="-228600">
              <a:spcBef>
                <a:spcPts val="1600"/>
              </a:spcBef>
              <a:buSzPct val="100000"/>
              <a:buFont typeface="+mj-lt"/>
              <a:buAutoNum type="romanLcPeriod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665F9D66-4BCE-5466-BE42-19F154C5BF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7656513" y="2552699"/>
            <a:ext cx="3842913" cy="3083216"/>
          </a:xfrm>
        </p:spPr>
        <p:txBody>
          <a:bodyPr>
            <a:noAutofit/>
          </a:bodyPr>
          <a:lstStyle>
            <a:lvl1pPr marL="457200" indent="-457200">
              <a:lnSpc>
                <a:spcPts val="2400"/>
              </a:lnSpc>
              <a:spcBef>
                <a:spcPts val="2800"/>
              </a:spcBef>
              <a:defRPr sz="2400"/>
            </a:lvl1pPr>
            <a:lvl2pPr>
              <a:lnSpc>
                <a:spcPts val="2400"/>
              </a:lnSpc>
              <a:spcBef>
                <a:spcPts val="2800"/>
              </a:spcBef>
              <a:defRPr sz="2000"/>
            </a:lvl2pPr>
            <a:lvl3pPr>
              <a:lnSpc>
                <a:spcPts val="2400"/>
              </a:lnSpc>
              <a:spcBef>
                <a:spcPts val="2800"/>
              </a:spcBef>
              <a:defRPr sz="1800"/>
            </a:lvl3pPr>
            <a:lvl4pPr>
              <a:lnSpc>
                <a:spcPts val="2400"/>
              </a:lnSpc>
              <a:spcBef>
                <a:spcPts val="2800"/>
              </a:spcBef>
              <a:defRPr sz="1600"/>
            </a:lvl4pPr>
            <a:lvl5pPr>
              <a:lnSpc>
                <a:spcPts val="2400"/>
              </a:lnSpc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73DFC-848F-3CB1-23EC-9E1D65E4875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99A12-3443-5523-F408-1CF310CF25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98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Sub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E195471-80E6-2173-AB78-E4AE69292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563663" y="856093"/>
            <a:ext cx="9064674" cy="5145815"/>
            <a:chOff x="1400539" y="700853"/>
            <a:chExt cx="9699638" cy="550627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83DD5A-FAA9-3AB5-A277-0BD8F58B7AC9}"/>
                </a:ext>
              </a:extLst>
            </p:cNvPr>
            <p:cNvSpPr/>
            <p:nvPr userDrawn="1"/>
          </p:nvSpPr>
          <p:spPr>
            <a:xfrm>
              <a:off x="1400539" y="700853"/>
              <a:ext cx="5506270" cy="55062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22BF3AA-2377-DDB1-A0FA-B1CEAEC0FCE9}"/>
                </a:ext>
              </a:extLst>
            </p:cNvPr>
            <p:cNvSpPr/>
            <p:nvPr userDrawn="1"/>
          </p:nvSpPr>
          <p:spPr>
            <a:xfrm>
              <a:off x="5593907" y="700853"/>
              <a:ext cx="5506270" cy="550627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1324873-CBF5-A3C4-2FED-7A74AB030421}"/>
                </a:ext>
              </a:extLst>
            </p:cNvPr>
            <p:cNvSpPr/>
            <p:nvPr userDrawn="1"/>
          </p:nvSpPr>
          <p:spPr>
            <a:xfrm>
              <a:off x="5593907" y="1672186"/>
              <a:ext cx="1312902" cy="3563605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685799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57798"/>
            <a:ext cx="10820397" cy="911425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3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3065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5CBD89-63D9-CB44-E4AE-7915C4D7850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E4793-C529-931D-7D27-4D1661042409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80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297680" cy="5468112"/>
          </a:xfrm>
        </p:spPr>
        <p:txBody>
          <a:bodyPr lIns="0" tIns="0" rIns="0" bIns="0" anchor="t" anchorCtr="0">
            <a:normAutofit/>
          </a:bodyPr>
          <a:lstStyle>
            <a:lvl1pPr marL="4572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eriod"/>
              <a:defRPr sz="2400"/>
            </a:lvl1pPr>
            <a:lvl2pPr marL="914400" indent="-4572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eriod"/>
              <a:defRPr sz="2000"/>
            </a:lvl2pPr>
            <a:lvl3pPr marL="12573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rabicParenR"/>
              <a:defRPr sz="1800"/>
            </a:lvl3pPr>
            <a:lvl4pPr marL="17145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alphaLcParenR"/>
              <a:defRPr sz="1600"/>
            </a:lvl4pPr>
            <a:lvl5pPr marL="2171700" indent="-342900">
              <a:lnSpc>
                <a:spcPts val="3000"/>
              </a:lnSpc>
              <a:spcBef>
                <a:spcPts val="2800"/>
              </a:spcBef>
              <a:buSzPct val="100000"/>
              <a:buFont typeface="+mj-lt"/>
              <a:buAutoNum type="romanLcPeriod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514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FB062180-6901-78B5-8F7B-76665DF860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1" y="-551669"/>
            <a:ext cx="4042479" cy="5145816"/>
          </a:xfrm>
          <a:custGeom>
            <a:avLst/>
            <a:gdLst>
              <a:gd name="connsiteX0" fmla="*/ 0 w 4042479"/>
              <a:gd name="connsiteY0" fmla="*/ 4683197 h 5145816"/>
              <a:gd name="connsiteX1" fmla="*/ 0 w 4042479"/>
              <a:gd name="connsiteY1" fmla="*/ 462619 h 5145816"/>
              <a:gd name="connsiteX2" fmla="*/ 31034 w 4042479"/>
              <a:gd name="connsiteY2" fmla="*/ 439413 h 5145816"/>
              <a:gd name="connsiteX3" fmla="*/ 1469571 w 4042479"/>
              <a:gd name="connsiteY3" fmla="*/ 0 h 5145816"/>
              <a:gd name="connsiteX4" fmla="*/ 4042479 w 4042479"/>
              <a:gd name="connsiteY4" fmla="*/ 2572908 h 5145816"/>
              <a:gd name="connsiteX5" fmla="*/ 1469571 w 4042479"/>
              <a:gd name="connsiteY5" fmla="*/ 5145816 h 5145816"/>
              <a:gd name="connsiteX6" fmla="*/ 31034 w 4042479"/>
              <a:gd name="connsiteY6" fmla="*/ 4706404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42479" h="5145816">
                <a:moveTo>
                  <a:pt x="0" y="4683197"/>
                </a:moveTo>
                <a:lnTo>
                  <a:pt x="0" y="462619"/>
                </a:lnTo>
                <a:lnTo>
                  <a:pt x="31034" y="439413"/>
                </a:lnTo>
                <a:cubicBezTo>
                  <a:pt x="441673" y="161990"/>
                  <a:pt x="936704" y="0"/>
                  <a:pt x="1469571" y="0"/>
                </a:cubicBezTo>
                <a:cubicBezTo>
                  <a:pt x="2890549" y="0"/>
                  <a:pt x="4042479" y="1151930"/>
                  <a:pt x="4042479" y="2572908"/>
                </a:cubicBezTo>
                <a:cubicBezTo>
                  <a:pt x="4042479" y="3993886"/>
                  <a:pt x="2890549" y="5145816"/>
                  <a:pt x="1469571" y="5145816"/>
                </a:cubicBezTo>
                <a:cubicBezTo>
                  <a:pt x="936704" y="5145816"/>
                  <a:pt x="441672" y="4983826"/>
                  <a:pt x="31034" y="4706404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4E5909B6-3BD3-89A6-C532-2485920A2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074762" y="2263853"/>
            <a:ext cx="4042477" cy="5145816"/>
          </a:xfrm>
          <a:custGeom>
            <a:avLst/>
            <a:gdLst>
              <a:gd name="connsiteX0" fmla="*/ 0 w 4042477"/>
              <a:gd name="connsiteY0" fmla="*/ 2572908 h 5145816"/>
              <a:gd name="connsiteX1" fmla="*/ 2572908 w 4042477"/>
              <a:gd name="connsiteY1" fmla="*/ 0 h 5145816"/>
              <a:gd name="connsiteX2" fmla="*/ 4011446 w 4042477"/>
              <a:gd name="connsiteY2" fmla="*/ 439412 h 5145816"/>
              <a:gd name="connsiteX3" fmla="*/ 4042477 w 4042477"/>
              <a:gd name="connsiteY3" fmla="*/ 462617 h 5145816"/>
              <a:gd name="connsiteX4" fmla="*/ 4042477 w 4042477"/>
              <a:gd name="connsiteY4" fmla="*/ 4683199 h 5145816"/>
              <a:gd name="connsiteX5" fmla="*/ 4011445 w 4042477"/>
              <a:gd name="connsiteY5" fmla="*/ 4706404 h 5145816"/>
              <a:gd name="connsiteX6" fmla="*/ 2572908 w 4042477"/>
              <a:gd name="connsiteY6" fmla="*/ 5145816 h 5145816"/>
              <a:gd name="connsiteX7" fmla="*/ 0 w 4042477"/>
              <a:gd name="connsiteY7" fmla="*/ 2572908 h 5145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042477" h="5145816">
                <a:moveTo>
                  <a:pt x="0" y="2572908"/>
                </a:moveTo>
                <a:cubicBezTo>
                  <a:pt x="0" y="1151930"/>
                  <a:pt x="1151930" y="0"/>
                  <a:pt x="2572908" y="0"/>
                </a:cubicBezTo>
                <a:cubicBezTo>
                  <a:pt x="3105775" y="0"/>
                  <a:pt x="3600807" y="161990"/>
                  <a:pt x="4011446" y="439412"/>
                </a:cubicBezTo>
                <a:lnTo>
                  <a:pt x="4042477" y="462617"/>
                </a:lnTo>
                <a:lnTo>
                  <a:pt x="4042477" y="4683199"/>
                </a:lnTo>
                <a:lnTo>
                  <a:pt x="4011445" y="4706404"/>
                </a:lnTo>
                <a:cubicBezTo>
                  <a:pt x="3600806" y="4983826"/>
                  <a:pt x="3105775" y="5145816"/>
                  <a:pt x="2572908" y="5145816"/>
                </a:cubicBezTo>
                <a:cubicBezTo>
                  <a:pt x="1151930" y="5145816"/>
                  <a:pt x="0" y="3993886"/>
                  <a:pt x="0" y="257290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D1324873-CBF5-A3C4-2FED-7A74AB030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482522" y="1763840"/>
            <a:ext cx="1226956" cy="3330322"/>
          </a:xfrm>
          <a:custGeom>
            <a:avLst/>
            <a:gdLst>
              <a:gd name="connsiteX0" fmla="*/ 656451 w 1312902"/>
              <a:gd name="connsiteY0" fmla="*/ 0 h 3563605"/>
              <a:gd name="connsiteX1" fmla="*/ 684220 w 1312902"/>
              <a:gd name="connsiteY1" fmla="*/ 30553 h 3563605"/>
              <a:gd name="connsiteX2" fmla="*/ 1312902 w 1312902"/>
              <a:gd name="connsiteY2" fmla="*/ 1781802 h 3563605"/>
              <a:gd name="connsiteX3" fmla="*/ 684220 w 1312902"/>
              <a:gd name="connsiteY3" fmla="*/ 3533052 h 3563605"/>
              <a:gd name="connsiteX4" fmla="*/ 656451 w 1312902"/>
              <a:gd name="connsiteY4" fmla="*/ 3563605 h 3563605"/>
              <a:gd name="connsiteX5" fmla="*/ 628683 w 1312902"/>
              <a:gd name="connsiteY5" fmla="*/ 3533052 h 3563605"/>
              <a:gd name="connsiteX6" fmla="*/ 0 w 1312902"/>
              <a:gd name="connsiteY6" fmla="*/ 1781802 h 3563605"/>
              <a:gd name="connsiteX7" fmla="*/ 628683 w 1312902"/>
              <a:gd name="connsiteY7" fmla="*/ 30553 h 35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2902" h="3563605">
                <a:moveTo>
                  <a:pt x="656451" y="0"/>
                </a:moveTo>
                <a:lnTo>
                  <a:pt x="684220" y="30553"/>
                </a:lnTo>
                <a:cubicBezTo>
                  <a:pt x="1076971" y="506457"/>
                  <a:pt x="1312902" y="1116577"/>
                  <a:pt x="1312902" y="1781802"/>
                </a:cubicBezTo>
                <a:cubicBezTo>
                  <a:pt x="1312902" y="2447027"/>
                  <a:pt x="1076971" y="3057147"/>
                  <a:pt x="684220" y="3533052"/>
                </a:cubicBezTo>
                <a:lnTo>
                  <a:pt x="656451" y="3563605"/>
                </a:lnTo>
                <a:lnTo>
                  <a:pt x="628683" y="3533052"/>
                </a:lnTo>
                <a:cubicBezTo>
                  <a:pt x="235932" y="3057147"/>
                  <a:pt x="0" y="2447027"/>
                  <a:pt x="0" y="1781802"/>
                </a:cubicBezTo>
                <a:cubicBezTo>
                  <a:pt x="0" y="1116577"/>
                  <a:pt x="235932" y="506457"/>
                  <a:pt x="628683" y="30553"/>
                </a:cubicBez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685798"/>
            <a:ext cx="10058400" cy="4572000"/>
          </a:xfrm>
        </p:spPr>
        <p:txBody>
          <a:bodyPr lIns="0" tIns="0" rIns="0" bIns="0" anchor="t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799" y="5267956"/>
            <a:ext cx="10058400" cy="914400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53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694945"/>
            <a:ext cx="4572000" cy="5468112"/>
          </a:xfrm>
        </p:spPr>
        <p:txBody>
          <a:bodyPr lIns="0" tIns="0" rIns="0" bIns="0" anchor="t" anchorCtr="0"/>
          <a:lstStyle>
            <a:lvl1pPr marL="0" indent="0">
              <a:lnSpc>
                <a:spcPts val="24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24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marL="0" marR="0" lvl="0" indent="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None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85800" y="5953968"/>
            <a:ext cx="365760" cy="36576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81981-ACA6-F321-B526-C400A1D9E74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6D413-D12F-D4FC-0369-637417A8ACA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98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 and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E5D51DDB-9673-3EB3-5A4C-FC9A8E5EB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30496" y="760864"/>
            <a:ext cx="602728" cy="596004"/>
            <a:chOff x="11118823" y="513726"/>
            <a:chExt cx="602728" cy="59600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BC1B833-D0D3-F240-EFE9-6CA718F4FC3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57E45EA-B5EA-7651-5C44-B45F5739233C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C7A966-3CEC-757D-106F-9E4061AA39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B6928-C16A-14F7-594D-C117C2FFA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85531A5-E0BC-2493-B1DF-7FDEBBD00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856093"/>
            <a:ext cx="5791637" cy="5145815"/>
            <a:chOff x="6400363" y="856093"/>
            <a:chExt cx="5791637" cy="5145815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204924-0071-7102-F00E-8494C96FA10C}"/>
                </a:ext>
              </a:extLst>
            </p:cNvPr>
            <p:cNvSpPr/>
            <p:nvPr userDrawn="1"/>
          </p:nvSpPr>
          <p:spPr>
            <a:xfrm flipH="1">
              <a:off x="6400363" y="856093"/>
              <a:ext cx="5145815" cy="514581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C3D4C6F-59E1-AAC8-F730-988C9DA079C9}"/>
                </a:ext>
              </a:extLst>
            </p:cNvPr>
            <p:cNvSpPr/>
            <p:nvPr userDrawn="1"/>
          </p:nvSpPr>
          <p:spPr>
            <a:xfrm flipH="1">
              <a:off x="10319220" y="953697"/>
              <a:ext cx="1872780" cy="4949246"/>
            </a:xfrm>
            <a:custGeom>
              <a:avLst/>
              <a:gdLst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403694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820319 w 1872780"/>
                <a:gd name="connsiteY7" fmla="*/ 335236 h 4949246"/>
                <a:gd name="connsiteX8" fmla="*/ 688294 w 1872780"/>
                <a:gd name="connsiteY8" fmla="*/ 311361 h 4949246"/>
                <a:gd name="connsiteX9" fmla="*/ 526273 w 1872780"/>
                <a:gd name="connsiteY9" fmla="*/ 212931 h 4949246"/>
                <a:gd name="connsiteX10" fmla="*/ 95108 w 1872780"/>
                <a:gd name="connsiteY10" fmla="*/ 27645 h 4949246"/>
                <a:gd name="connsiteX11" fmla="*/ 0 w 1872780"/>
                <a:gd name="connsiteY11" fmla="*/ 0 h 4949246"/>
                <a:gd name="connsiteX0" fmla="*/ 0 w 1872780"/>
                <a:gd name="connsiteY0" fmla="*/ 0 h 4949246"/>
                <a:gd name="connsiteX1" fmla="*/ 0 w 1872780"/>
                <a:gd name="connsiteY1" fmla="*/ 4949246 h 4949246"/>
                <a:gd name="connsiteX2" fmla="*/ 64976 w 1872780"/>
                <a:gd name="connsiteY2" fmla="*/ 4932538 h 4949246"/>
                <a:gd name="connsiteX3" fmla="*/ 1872780 w 1872780"/>
                <a:gd name="connsiteY3" fmla="*/ 2475303 h 4949246"/>
                <a:gd name="connsiteX4" fmla="*/ 936480 w 1872780"/>
                <a:gd name="connsiteY4" fmla="*/ 489922 h 4949246"/>
                <a:gd name="connsiteX5" fmla="*/ 816865 w 1872780"/>
                <a:gd name="connsiteY5" fmla="*/ 400475 h 4949246"/>
                <a:gd name="connsiteX6" fmla="*/ 816865 w 1872780"/>
                <a:gd name="connsiteY6" fmla="*/ 403694 h 4949246"/>
                <a:gd name="connsiteX7" fmla="*/ 688294 w 1872780"/>
                <a:gd name="connsiteY7" fmla="*/ 311361 h 4949246"/>
                <a:gd name="connsiteX8" fmla="*/ 526273 w 1872780"/>
                <a:gd name="connsiteY8" fmla="*/ 212931 h 4949246"/>
                <a:gd name="connsiteX9" fmla="*/ 95108 w 1872780"/>
                <a:gd name="connsiteY9" fmla="*/ 27645 h 4949246"/>
                <a:gd name="connsiteX10" fmla="*/ 0 w 1872780"/>
                <a:gd name="connsiteY10" fmla="*/ 0 h 49492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72780" h="4949246">
                  <a:moveTo>
                    <a:pt x="0" y="0"/>
                  </a:moveTo>
                  <a:lnTo>
                    <a:pt x="0" y="4949246"/>
                  </a:lnTo>
                  <a:lnTo>
                    <a:pt x="64976" y="4932538"/>
                  </a:lnTo>
                  <a:cubicBezTo>
                    <a:pt x="1112326" y="4606779"/>
                    <a:pt x="1872780" y="3629848"/>
                    <a:pt x="1872780" y="2475303"/>
                  </a:cubicBezTo>
                  <a:cubicBezTo>
                    <a:pt x="1872780" y="1676003"/>
                    <a:pt x="1508302" y="961831"/>
                    <a:pt x="936480" y="489922"/>
                  </a:cubicBezTo>
                  <a:lnTo>
                    <a:pt x="816865" y="400475"/>
                  </a:lnTo>
                  <a:lnTo>
                    <a:pt x="816865" y="403694"/>
                  </a:lnTo>
                  <a:lnTo>
                    <a:pt x="688294" y="311361"/>
                  </a:lnTo>
                  <a:lnTo>
                    <a:pt x="526273" y="212931"/>
                  </a:lnTo>
                  <a:cubicBezTo>
                    <a:pt x="389561" y="138665"/>
                    <a:pt x="245366" y="76429"/>
                    <a:pt x="95108" y="2764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1884E397-4075-3615-C87B-9D22754DFD4C}"/>
                </a:ext>
              </a:extLst>
            </p:cNvPr>
            <p:cNvSpPr/>
            <p:nvPr userDrawn="1"/>
          </p:nvSpPr>
          <p:spPr>
            <a:xfrm flipH="1">
              <a:off x="10319222" y="1763840"/>
              <a:ext cx="1226956" cy="3330322"/>
            </a:xfrm>
            <a:custGeom>
              <a:avLst/>
              <a:gdLst>
                <a:gd name="connsiteX0" fmla="*/ 656451 w 1312902"/>
                <a:gd name="connsiteY0" fmla="*/ 0 h 3563605"/>
                <a:gd name="connsiteX1" fmla="*/ 684220 w 1312902"/>
                <a:gd name="connsiteY1" fmla="*/ 30553 h 3563605"/>
                <a:gd name="connsiteX2" fmla="*/ 1312902 w 1312902"/>
                <a:gd name="connsiteY2" fmla="*/ 1781802 h 3563605"/>
                <a:gd name="connsiteX3" fmla="*/ 684220 w 1312902"/>
                <a:gd name="connsiteY3" fmla="*/ 3533052 h 3563605"/>
                <a:gd name="connsiteX4" fmla="*/ 656451 w 1312902"/>
                <a:gd name="connsiteY4" fmla="*/ 3563605 h 3563605"/>
                <a:gd name="connsiteX5" fmla="*/ 628683 w 1312902"/>
                <a:gd name="connsiteY5" fmla="*/ 3533052 h 3563605"/>
                <a:gd name="connsiteX6" fmla="*/ 0 w 1312902"/>
                <a:gd name="connsiteY6" fmla="*/ 1781802 h 3563605"/>
                <a:gd name="connsiteX7" fmla="*/ 628683 w 1312902"/>
                <a:gd name="connsiteY7" fmla="*/ 30553 h 35636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312902" h="3563605">
                  <a:moveTo>
                    <a:pt x="656451" y="0"/>
                  </a:moveTo>
                  <a:lnTo>
                    <a:pt x="684220" y="30553"/>
                  </a:lnTo>
                  <a:cubicBezTo>
                    <a:pt x="1076971" y="506457"/>
                    <a:pt x="1312902" y="1116577"/>
                    <a:pt x="1312902" y="1781802"/>
                  </a:cubicBezTo>
                  <a:cubicBezTo>
                    <a:pt x="1312902" y="2447027"/>
                    <a:pt x="1076971" y="3057147"/>
                    <a:pt x="684220" y="3533052"/>
                  </a:cubicBezTo>
                  <a:lnTo>
                    <a:pt x="656451" y="3563605"/>
                  </a:lnTo>
                  <a:lnTo>
                    <a:pt x="628683" y="3533052"/>
                  </a:lnTo>
                  <a:cubicBezTo>
                    <a:pt x="235932" y="3057147"/>
                    <a:pt x="0" y="2447027"/>
                    <a:pt x="0" y="1781802"/>
                  </a:cubicBezTo>
                  <a:cubicBezTo>
                    <a:pt x="0" y="1116577"/>
                    <a:pt x="235932" y="506457"/>
                    <a:pt x="628683" y="30553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3137" y="400925"/>
            <a:ext cx="8913947" cy="4061745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ct val="100000"/>
              </a:lnSpc>
              <a:defRPr sz="7500" b="1" cap="none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283140" y="4519311"/>
            <a:ext cx="8913949" cy="1657202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36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08CADAB-C836-336D-DC60-E20AAE3199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" y="972878"/>
            <a:ext cx="1264455" cy="4926287"/>
          </a:xfrm>
          <a:custGeom>
            <a:avLst/>
            <a:gdLst>
              <a:gd name="connsiteX0" fmla="*/ 0 w 1264455"/>
              <a:gd name="connsiteY0" fmla="*/ 0 h 4926287"/>
              <a:gd name="connsiteX1" fmla="*/ 53564 w 1264455"/>
              <a:gd name="connsiteY1" fmla="*/ 0 h 4926287"/>
              <a:gd name="connsiteX2" fmla="*/ 184430 w 1264455"/>
              <a:gd name="connsiteY2" fmla="*/ 42338 h 4926287"/>
              <a:gd name="connsiteX3" fmla="*/ 1264455 w 1264455"/>
              <a:gd name="connsiteY3" fmla="*/ 797216 h 4926287"/>
              <a:gd name="connsiteX4" fmla="*/ 1245431 w 1264455"/>
              <a:gd name="connsiteY4" fmla="*/ 818786 h 4926287"/>
              <a:gd name="connsiteX5" fmla="*/ 646813 w 1264455"/>
              <a:gd name="connsiteY5" fmla="*/ 2455489 h 4926287"/>
              <a:gd name="connsiteX6" fmla="*/ 1245431 w 1264455"/>
              <a:gd name="connsiteY6" fmla="*/ 4092193 h 4926287"/>
              <a:gd name="connsiteX7" fmla="*/ 1264455 w 1264455"/>
              <a:gd name="connsiteY7" fmla="*/ 4113762 h 4926287"/>
              <a:gd name="connsiteX8" fmla="*/ 362544 w 1264455"/>
              <a:gd name="connsiteY8" fmla="*/ 4796931 h 4926287"/>
              <a:gd name="connsiteX9" fmla="*/ 201663 w 1264455"/>
              <a:gd name="connsiteY9" fmla="*/ 4862847 h 4926287"/>
              <a:gd name="connsiteX10" fmla="*/ 166695 w 1264455"/>
              <a:gd name="connsiteY10" fmla="*/ 4875645 h 4926287"/>
              <a:gd name="connsiteX11" fmla="*/ 49533 w 1264455"/>
              <a:gd name="connsiteY11" fmla="*/ 4913551 h 4926287"/>
              <a:gd name="connsiteX12" fmla="*/ 0 w 1264455"/>
              <a:gd name="connsiteY12" fmla="*/ 4926287 h 4926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64455" h="4926287">
                <a:moveTo>
                  <a:pt x="0" y="0"/>
                </a:moveTo>
                <a:lnTo>
                  <a:pt x="53564" y="0"/>
                </a:lnTo>
                <a:lnTo>
                  <a:pt x="184430" y="42338"/>
                </a:lnTo>
                <a:cubicBezTo>
                  <a:pt x="607635" y="197310"/>
                  <a:pt x="979255" y="460836"/>
                  <a:pt x="1264455" y="797216"/>
                </a:cubicBezTo>
                <a:lnTo>
                  <a:pt x="1245431" y="818786"/>
                </a:lnTo>
                <a:cubicBezTo>
                  <a:pt x="871295" y="1264121"/>
                  <a:pt x="646813" y="1833796"/>
                  <a:pt x="646813" y="2455489"/>
                </a:cubicBezTo>
                <a:cubicBezTo>
                  <a:pt x="646813" y="3077183"/>
                  <a:pt x="871295" y="3648126"/>
                  <a:pt x="1245431" y="4092193"/>
                </a:cubicBezTo>
                <a:lnTo>
                  <a:pt x="1264455" y="4113762"/>
                </a:lnTo>
                <a:cubicBezTo>
                  <a:pt x="1019998" y="4403040"/>
                  <a:pt x="712048" y="4638079"/>
                  <a:pt x="362544" y="4796931"/>
                </a:cubicBezTo>
                <a:lnTo>
                  <a:pt x="201663" y="4862847"/>
                </a:lnTo>
                <a:lnTo>
                  <a:pt x="166695" y="4875645"/>
                </a:lnTo>
                <a:lnTo>
                  <a:pt x="49533" y="4913551"/>
                </a:lnTo>
                <a:lnTo>
                  <a:pt x="0" y="4926287"/>
                </a:lnTo>
                <a:close/>
              </a:path>
            </a:pathLst>
          </a:custGeom>
          <a:noFill/>
        </p:spPr>
        <p:txBody>
          <a:bodyPr wrap="square" lIns="0" tIns="1005840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9701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3931919" cy="2763442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9D2F740-9D68-14D7-A2BD-C7AF3ED65878}"/>
              </a:ext>
            </a:extLst>
          </p:cNvPr>
          <p:cNvSpPr>
            <a:spLocks noGrp="1"/>
          </p:cNvSpPr>
          <p:nvPr>
            <p:ph type="subTitle" idx="12" hasCustomPrompt="1"/>
          </p:nvPr>
        </p:nvSpPr>
        <p:spPr>
          <a:xfrm>
            <a:off x="5753101" y="694944"/>
            <a:ext cx="4805362" cy="121157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800" b="1" cap="all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3" y="3607903"/>
            <a:ext cx="3931920" cy="257212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>
              <a:lnSpc>
                <a:spcPts val="2400"/>
              </a:lnSpc>
              <a:buNone/>
              <a:defRPr/>
            </a:lvl1pPr>
            <a:lvl2pPr>
              <a:lnSpc>
                <a:spcPts val="2400"/>
              </a:lnSpc>
              <a:defRPr/>
            </a:lvl2pPr>
            <a:lvl3pPr>
              <a:lnSpc>
                <a:spcPts val="2400"/>
              </a:lnSpc>
              <a:defRPr/>
            </a:lvl3pPr>
            <a:lvl4pPr>
              <a:lnSpc>
                <a:spcPts val="2400"/>
              </a:lnSpc>
              <a:defRPr/>
            </a:lvl4pPr>
            <a:lvl5pPr>
              <a:lnSpc>
                <a:spcPts val="2400"/>
              </a:lnSpc>
              <a:defRPr/>
            </a:lvl5pPr>
          </a:lstStyle>
          <a:p>
            <a:pPr marL="342900" marR="0" lvl="0" indent="-342900" algn="l" defTabSz="457200" rtl="0" eaLnBrk="1" fontAlgn="auto" latinLnBrk="0" hangingPunct="1">
              <a:lnSpc>
                <a:spcPts val="2400"/>
              </a:lnSpc>
              <a:spcBef>
                <a:spcPts val="10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SzPct val="80000"/>
              <a:buFont typeface="Wingdings 3" charset="2"/>
              <a:buChar char=""/>
              <a:tabLst/>
              <a:defRPr/>
            </a:pPr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2157413"/>
            <a:ext cx="5753098" cy="4005643"/>
          </a:xfrm>
        </p:spPr>
        <p:txBody>
          <a:bodyPr lIns="0" tIns="0" rIns="0" bIns="0" anchor="t" anchorCtr="0"/>
          <a:lstStyle>
            <a:lvl1pPr marL="0" indent="0">
              <a:lnSpc>
                <a:spcPts val="3000"/>
              </a:lnSpc>
              <a:spcBef>
                <a:spcPts val="2800"/>
              </a:spcBef>
              <a:buNone/>
              <a:defRPr/>
            </a:lvl1pPr>
            <a:lvl2pPr marL="7429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ts val="3000"/>
              </a:lnSpc>
              <a:spcBef>
                <a:spcPts val="28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A300139-9769-561C-12A0-4A466D0741A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4BEE22E-6B38-F772-940C-BDD74D402C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9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94944"/>
            <a:ext cx="5880629" cy="1690444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0D09E7E-72DE-59AE-3220-C9E02D690C9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77334" y="2476239"/>
            <a:ext cx="5880629" cy="323794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1AD12D1E-D950-DF90-FC1D-F9BFC8962A8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018338" y="0"/>
            <a:ext cx="5173662" cy="6858000"/>
          </a:xfrm>
          <a:custGeom>
            <a:avLst/>
            <a:gdLst>
              <a:gd name="connsiteX0" fmla="*/ 3805872 w 5173662"/>
              <a:gd name="connsiteY0" fmla="*/ 690240 h 6858000"/>
              <a:gd name="connsiteX1" fmla="*/ 3805872 w 5173662"/>
              <a:gd name="connsiteY1" fmla="*/ 818256 h 6858000"/>
              <a:gd name="connsiteX2" fmla="*/ 4262100 w 5173662"/>
              <a:gd name="connsiteY2" fmla="*/ 818256 h 6858000"/>
              <a:gd name="connsiteX3" fmla="*/ 3729696 w 5173662"/>
              <a:gd name="connsiteY3" fmla="*/ 1350660 h 6858000"/>
              <a:gd name="connsiteX4" fmla="*/ 3820217 w 5173662"/>
              <a:gd name="connsiteY4" fmla="*/ 1441181 h 6858000"/>
              <a:gd name="connsiteX5" fmla="*/ 4360085 w 5173662"/>
              <a:gd name="connsiteY5" fmla="*/ 901313 h 6858000"/>
              <a:gd name="connsiteX6" fmla="*/ 4360085 w 5173662"/>
              <a:gd name="connsiteY6" fmla="*/ 1365882 h 6858000"/>
              <a:gd name="connsiteX7" fmla="*/ 4488101 w 5173662"/>
              <a:gd name="connsiteY7" fmla="*/ 1365882 h 6858000"/>
              <a:gd name="connsiteX8" fmla="*/ 4488101 w 5173662"/>
              <a:gd name="connsiteY8" fmla="*/ 818256 h 6858000"/>
              <a:gd name="connsiteX9" fmla="*/ 4488102 w 5173662"/>
              <a:gd name="connsiteY9" fmla="*/ 818256 h 6858000"/>
              <a:gd name="connsiteX10" fmla="*/ 4488102 w 5173662"/>
              <a:gd name="connsiteY10" fmla="*/ 690240 h 6858000"/>
              <a:gd name="connsiteX11" fmla="*/ 4488101 w 5173662"/>
              <a:gd name="connsiteY11" fmla="*/ 690240 h 6858000"/>
              <a:gd name="connsiteX12" fmla="*/ 4360085 w 5173662"/>
              <a:gd name="connsiteY12" fmla="*/ 690240 h 6858000"/>
              <a:gd name="connsiteX13" fmla="*/ 0 w 5173662"/>
              <a:gd name="connsiteY13" fmla="*/ 0 h 6858000"/>
              <a:gd name="connsiteX14" fmla="*/ 5173662 w 5173662"/>
              <a:gd name="connsiteY14" fmla="*/ 0 h 6858000"/>
              <a:gd name="connsiteX15" fmla="*/ 5173662 w 5173662"/>
              <a:gd name="connsiteY15" fmla="*/ 6858000 h 6858000"/>
              <a:gd name="connsiteX16" fmla="*/ 0 w 5173662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173662" h="6858000">
                <a:moveTo>
                  <a:pt x="3805872" y="690240"/>
                </a:moveTo>
                <a:lnTo>
                  <a:pt x="3805872" y="818256"/>
                </a:lnTo>
                <a:lnTo>
                  <a:pt x="4262100" y="818256"/>
                </a:lnTo>
                <a:lnTo>
                  <a:pt x="3729696" y="1350660"/>
                </a:lnTo>
                <a:lnTo>
                  <a:pt x="3820217" y="1441181"/>
                </a:lnTo>
                <a:lnTo>
                  <a:pt x="4360085" y="901313"/>
                </a:lnTo>
                <a:lnTo>
                  <a:pt x="4360085" y="1365882"/>
                </a:lnTo>
                <a:lnTo>
                  <a:pt x="4488101" y="1365882"/>
                </a:lnTo>
                <a:lnTo>
                  <a:pt x="4488101" y="818256"/>
                </a:lnTo>
                <a:lnTo>
                  <a:pt x="4488102" y="818256"/>
                </a:lnTo>
                <a:lnTo>
                  <a:pt x="4488102" y="690240"/>
                </a:lnTo>
                <a:lnTo>
                  <a:pt x="4488101" y="690240"/>
                </a:lnTo>
                <a:lnTo>
                  <a:pt x="4360085" y="690240"/>
                </a:lnTo>
                <a:close/>
                <a:moveTo>
                  <a:pt x="0" y="0"/>
                </a:moveTo>
                <a:lnTo>
                  <a:pt x="5173662" y="0"/>
                </a:lnTo>
                <a:lnTo>
                  <a:pt x="517366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EFE9-69CE-71E1-5B5B-E344DFB9DFFC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0CF949-C78F-45EC-4CDE-5D1B002F007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913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10B5E-BE44-608A-DE4B-D90C921A83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185458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4"/>
            <a:ext cx="3789177" cy="4572000"/>
          </a:xfrm>
        </p:spPr>
        <p:txBody>
          <a:bodyPr lIns="0" tIns="0" rIns="0" bIns="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753101" y="862641"/>
            <a:ext cx="4339805" cy="2566357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E1EFA6-BBF1-0CF2-B2A5-354FA4442608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753101" y="3657818"/>
            <a:ext cx="4339805" cy="2734053"/>
          </a:xfr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/>
            </a:lvl1pPr>
            <a:lvl2pPr marL="7429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2pPr>
            <a:lvl3pPr marL="1200150" indent="-2857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3pPr>
            <a:lvl4pPr marL="15430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4pPr>
            <a:lvl5pPr marL="2000250" indent="-171450">
              <a:lnSpc>
                <a:spcPct val="100000"/>
              </a:lnSpc>
              <a:spcBef>
                <a:spcPts val="1000"/>
              </a:spcBef>
              <a:buFont typeface="Wingdings 3" panose="05040102010807070707" pitchFamily="18" charset="2"/>
              <a:buChar char="u"/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8106A4-B5DE-575D-F7FC-30617899BB5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D562560-6E8E-BE71-34A7-27F566AA4B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0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7334" y="694945"/>
            <a:ext cx="10058400" cy="1280160"/>
          </a:xfrm>
        </p:spPr>
        <p:txBody>
          <a:bodyPr lIns="0" tIns="0" rIns="0" bIns="91440">
            <a:noAutofit/>
          </a:bodyPr>
          <a:lstStyle>
            <a:lvl1pPr>
              <a:lnSpc>
                <a:spcPts val="4500"/>
              </a:lnSpc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C166B37-A875-10F1-3052-1F5C0DBA005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86741" y="2140864"/>
            <a:ext cx="3797114" cy="3494753"/>
          </a:xfrm>
        </p:spPr>
        <p:txBody>
          <a:bodyPr lIns="91440">
            <a:normAutofit/>
          </a:bodyPr>
          <a:lstStyle>
            <a:lvl1pPr>
              <a:spcBef>
                <a:spcPts val="2800"/>
              </a:spcBef>
              <a:defRPr sz="2400"/>
            </a:lvl1pPr>
            <a:lvl2pPr>
              <a:spcBef>
                <a:spcPts val="2800"/>
              </a:spcBef>
              <a:defRPr sz="2000"/>
            </a:lvl2pPr>
            <a:lvl3pPr>
              <a:spcBef>
                <a:spcPts val="2800"/>
              </a:spcBef>
              <a:defRPr sz="1800"/>
            </a:lvl3pPr>
            <a:lvl4pPr>
              <a:spcBef>
                <a:spcPts val="2800"/>
              </a:spcBef>
              <a:defRPr sz="1600"/>
            </a:lvl4pPr>
            <a:lvl5pPr>
              <a:spcBef>
                <a:spcPts val="2800"/>
              </a:spcBef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16CC85AA-22A1-34BB-C21E-8EEC11334A9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054600" y="2103438"/>
            <a:ext cx="6451600" cy="353218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DF790A-BE20-4B91-3E2A-684AF14B9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10820399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FD763C-F852-5912-832E-36897F8724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16CDA2-E91D-329D-7637-2B7A71AB4DE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C0597-1B00-EE50-9A1B-7B2CD5D3EEA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13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94946"/>
            <a:ext cx="3793387" cy="273405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71744" y="1926775"/>
            <a:ext cx="5862526" cy="423627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" y="5943600"/>
            <a:ext cx="365760" cy="36576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vert="horz" lIns="0" tIns="0" rIns="0" bIns="0" rtlCol="0" anchor="ctr" anchorCtr="0"/>
          <a:lstStyle>
            <a:lvl1pPr algn="ctr">
              <a:defRPr sz="10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71F1EA-20C8-8269-4328-9CFD833A93B4}"/>
              </a:ext>
            </a:extLst>
          </p:cNvPr>
          <p:cNvGrpSpPr/>
          <p:nvPr userDrawn="1"/>
        </p:nvGrpSpPr>
        <p:grpSpPr>
          <a:xfrm>
            <a:off x="10838266" y="752719"/>
            <a:ext cx="602728" cy="596004"/>
            <a:chOff x="11118823" y="513726"/>
            <a:chExt cx="602728" cy="596004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C92664-11DA-FCCE-2DBA-5940FD85729D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541" y="513726"/>
              <a:ext cx="549286" cy="0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6335C2E-70C2-3AA2-D2F6-9837BEB891AF}"/>
                </a:ext>
              </a:extLst>
            </p:cNvPr>
            <p:cNvCxnSpPr>
              <a:cxnSpLocks/>
            </p:cNvCxnSpPr>
            <p:nvPr/>
          </p:nvCxnSpPr>
          <p:spPr>
            <a:xfrm>
              <a:off x="11721551" y="513726"/>
              <a:ext cx="0" cy="544109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37E2B3B-D823-D184-ED44-A72BCBB8C1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8823" y="570368"/>
              <a:ext cx="539362" cy="539362"/>
            </a:xfrm>
            <a:prstGeom prst="line">
              <a:avLst/>
            </a:prstGeom>
            <a:ln w="127000" cap="sq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B05127-A3EE-BCA6-38E9-FEE0E6134EFE}"/>
              </a:ext>
            </a:extLst>
          </p:cNvPr>
          <p:cNvCxnSpPr>
            <a:cxnSpLocks/>
          </p:cNvCxnSpPr>
          <p:nvPr userDrawn="1"/>
        </p:nvCxnSpPr>
        <p:spPr>
          <a:xfrm>
            <a:off x="685800" y="6413944"/>
            <a:ext cx="3862978" cy="0"/>
          </a:xfrm>
          <a:prstGeom prst="line">
            <a:avLst/>
          </a:prstGeom>
          <a:ln w="190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E98D2-F38D-1ACF-2990-1F0273375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91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FD4BCE-35F6-425E-BEE7-07902E8BBFFC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DE75F-DF1E-1625-34E8-3AEB1503F9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14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</p:sldLayoutIdLst>
  <p:hf sldNum="0" hdr="0" ftr="0" dt="0"/>
  <p:txStyles>
    <p:titleStyle>
      <a:lvl1pPr algn="l" defTabSz="457200" rtl="0" eaLnBrk="1" latinLnBrk="0" hangingPunct="1">
        <a:lnSpc>
          <a:spcPts val="4500"/>
        </a:lnSpc>
        <a:spcBef>
          <a:spcPct val="0"/>
        </a:spcBef>
        <a:buNone/>
        <a:defRPr sz="4000" b="1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tx1">
            <a:lumMod val="85000"/>
            <a:lumOff val="1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14DB-AE04-43EA-0022-86BA29BBD1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</a:t>
            </a:r>
            <a:br>
              <a:rPr lang="en-US" dirty="0"/>
            </a:br>
            <a:r>
              <a:rPr lang="en-US" dirty="0"/>
              <a:t>Scheduler</a:t>
            </a:r>
          </a:p>
        </p:txBody>
      </p:sp>
    </p:spTree>
    <p:extLst>
      <p:ext uri="{BB962C8B-B14F-4D97-AF65-F5344CB8AC3E}">
        <p14:creationId xmlns:p14="http://schemas.microsoft.com/office/powerpoint/2010/main" val="1978693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54E1D-4EFC-6956-7C9E-EB853617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Relational Diagram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65376E-B241-673C-266E-01F6FC6CC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DADA7F-F14F-A3BC-377F-0E991EE74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822" y="248281"/>
            <a:ext cx="7553846" cy="63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74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307B-1A9D-D6A1-6152-C7D19115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D86D5-E316-A8AC-0659-29462E9D4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56CA6-FE05-9C8D-225B-774FB5CE0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5621"/>
          <a:stretch/>
        </p:blipFill>
        <p:spPr>
          <a:xfrm>
            <a:off x="1564990" y="1344168"/>
            <a:ext cx="9062022" cy="416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1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E6C8-8E84-2628-F6E4-6AC187E1A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Table Placeholder 5">
            <a:extLst>
              <a:ext uri="{FF2B5EF4-FFF2-40B4-BE49-F238E27FC236}">
                <a16:creationId xmlns:a16="http://schemas.microsoft.com/office/drawing/2014/main" id="{80FBF378-38D6-4782-9AC3-DE106E37FA49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rcRect t="54465"/>
          <a:stretch/>
        </p:blipFill>
        <p:spPr>
          <a:xfrm>
            <a:off x="1128400" y="1515718"/>
            <a:ext cx="9935202" cy="3826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25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2AF-713A-513F-CDF6-DB35BF21F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5"/>
            <a:ext cx="4351866" cy="1280160"/>
          </a:xfrm>
        </p:spPr>
        <p:txBody>
          <a:bodyPr/>
          <a:lstStyle/>
          <a:p>
            <a:r>
              <a:rPr lang="en-US" dirty="0"/>
              <a:t>Normalized Relational Diagram</a:t>
            </a:r>
          </a:p>
        </p:txBody>
      </p:sp>
      <p:pic>
        <p:nvPicPr>
          <p:cNvPr id="4" name="Table Placeholder 3">
            <a:extLst>
              <a:ext uri="{FF2B5EF4-FFF2-40B4-BE49-F238E27FC236}">
                <a16:creationId xmlns:a16="http://schemas.microsoft.com/office/drawing/2014/main" id="{D579963A-97DE-0302-7BB1-43014F010822}"/>
              </a:ext>
            </a:extLst>
          </p:cNvPr>
          <p:cNvPicPr>
            <a:picLocks noGrp="1" noChangeAspect="1"/>
          </p:cNvPicPr>
          <p:nvPr>
            <p:ph type="tbl" sz="quarter" idx="12"/>
          </p:nvPr>
        </p:nvPicPr>
        <p:blipFill>
          <a:blip r:embed="rId2"/>
          <a:stretch>
            <a:fillRect/>
          </a:stretch>
        </p:blipFill>
        <p:spPr>
          <a:xfrm>
            <a:off x="4466562" y="0"/>
            <a:ext cx="5208650" cy="636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85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1B759-8E80-5953-C745-CD46FA9F2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1F28A02-0F85-9496-A4AF-7ACA6F1C5464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7875B4-6150-5A47-CF45-133323C2F943}"/>
              </a:ext>
            </a:extLst>
          </p:cNvPr>
          <p:cNvSpPr/>
          <p:nvPr/>
        </p:nvSpPr>
        <p:spPr>
          <a:xfrm>
            <a:off x="4758082" y="2378201"/>
            <a:ext cx="2675836" cy="2101598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Flask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3294D-4BCB-10A8-B393-FB037A48B00A}"/>
              </a:ext>
            </a:extLst>
          </p:cNvPr>
          <p:cNvSpPr/>
          <p:nvPr/>
        </p:nvSpPr>
        <p:spPr>
          <a:xfrm>
            <a:off x="8724435" y="2378201"/>
            <a:ext cx="2675836" cy="2101598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solidFill>
                  <a:schemeClr val="tx1"/>
                </a:solidFill>
              </a:rPr>
              <a:t>OracleDB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5FB3C-8550-51AB-4762-E6450EE2738C}"/>
              </a:ext>
            </a:extLst>
          </p:cNvPr>
          <p:cNvSpPr/>
          <p:nvPr/>
        </p:nvSpPr>
        <p:spPr>
          <a:xfrm>
            <a:off x="791729" y="2378201"/>
            <a:ext cx="2675836" cy="2101598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HTML</a:t>
            </a:r>
          </a:p>
        </p:txBody>
      </p:sp>
    </p:spTree>
    <p:extLst>
      <p:ext uri="{BB962C8B-B14F-4D97-AF65-F5344CB8AC3E}">
        <p14:creationId xmlns:p14="http://schemas.microsoft.com/office/powerpoint/2010/main" val="4075990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C01ED-9DC9-4268-6106-12F7F699D8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F1EE175-68AB-924E-7F3E-9693F88F30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519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48F2-D2C6-2AC5-DB3B-C7AB67FC8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3789177" cy="4572000"/>
          </a:xfrm>
        </p:spPr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FA86E3-B05F-1FAF-FE02-9EF319E070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101" y="694945"/>
            <a:ext cx="4297680" cy="5468112"/>
          </a:xfrm>
        </p:spPr>
        <p:txBody>
          <a:bodyPr>
            <a:normAutofit/>
          </a:bodyPr>
          <a:lstStyle/>
          <a:p>
            <a:r>
              <a:rPr lang="en-US" dirty="0"/>
              <a:t>Meeting degree requirements efficiently </a:t>
            </a:r>
          </a:p>
          <a:p>
            <a:r>
              <a:rPr lang="en-US" dirty="0"/>
              <a:t>Discovering courses that align with interests and career goals </a:t>
            </a:r>
          </a:p>
          <a:p>
            <a:r>
              <a:rPr lang="en-US" dirty="0"/>
              <a:t>Managing prerequisites</a:t>
            </a:r>
          </a:p>
          <a:p>
            <a:r>
              <a:rPr lang="en-US" dirty="0"/>
              <a:t>Make informed decisions on classes based on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375926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750B-D232-4688-407A-DAC2407E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94944"/>
            <a:ext cx="9584266" cy="1387852"/>
          </a:xfrm>
        </p:spPr>
        <p:txBody>
          <a:bodyPr/>
          <a:lstStyle/>
          <a:p>
            <a:r>
              <a:rPr lang="en-US" dirty="0"/>
              <a:t>Our Objectives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DA1357-F081-D7F6-4FB3-08E62F6C3A4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77334" y="2552698"/>
            <a:ext cx="5964766" cy="3083217"/>
          </a:xfrm>
        </p:spPr>
        <p:txBody>
          <a:bodyPr/>
          <a:lstStyle/>
          <a:p>
            <a:r>
              <a:rPr lang="en-US" sz="2400" dirty="0"/>
              <a:t>Simplify course selection process</a:t>
            </a:r>
          </a:p>
          <a:p>
            <a:r>
              <a:rPr lang="en-US" sz="2400" dirty="0"/>
              <a:t>Provide personalized course recommendations based on student interests and career goals</a:t>
            </a:r>
          </a:p>
          <a:p>
            <a:r>
              <a:rPr lang="en-US" sz="2400" dirty="0"/>
              <a:t>Discover relevant courses and pathways within their major</a:t>
            </a:r>
          </a:p>
          <a:p>
            <a:r>
              <a:rPr lang="en-US" sz="2400" dirty="0"/>
              <a:t>Track graduation process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735FF7FE-86A0-34D0-5382-E2CB802957B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6513" y="2552699"/>
            <a:ext cx="3842913" cy="308321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9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11C9D-84CE-6337-4F57-A5F861A8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Types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70B41683-D65B-E56B-0088-FA91AB649F32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6A7F71-2679-BC9B-514E-0DD8D56B3236}"/>
              </a:ext>
            </a:extLst>
          </p:cNvPr>
          <p:cNvSpPr/>
          <p:nvPr/>
        </p:nvSpPr>
        <p:spPr>
          <a:xfrm>
            <a:off x="283817" y="2326289"/>
            <a:ext cx="2675836" cy="2101598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Students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A7DE05-0A4C-02F5-F1F0-5F831181E368}"/>
              </a:ext>
            </a:extLst>
          </p:cNvPr>
          <p:cNvSpPr/>
          <p:nvPr/>
        </p:nvSpPr>
        <p:spPr>
          <a:xfrm>
            <a:off x="3266660" y="2326289"/>
            <a:ext cx="2675836" cy="2101598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Advisors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BF6FE6-D329-D0B1-F08A-E8DF6BADE5A1}"/>
              </a:ext>
            </a:extLst>
          </p:cNvPr>
          <p:cNvSpPr/>
          <p:nvPr/>
        </p:nvSpPr>
        <p:spPr>
          <a:xfrm>
            <a:off x="9232347" y="2326289"/>
            <a:ext cx="2675836" cy="2101594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IT Staff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313939-A6AC-21A8-65B0-433CE7F09603}"/>
              </a:ext>
            </a:extLst>
          </p:cNvPr>
          <p:cNvSpPr/>
          <p:nvPr/>
        </p:nvSpPr>
        <p:spPr>
          <a:xfrm>
            <a:off x="6249503" y="2326289"/>
            <a:ext cx="2675836" cy="2101594"/>
          </a:xfrm>
          <a:prstGeom prst="rect">
            <a:avLst/>
          </a:prstGeom>
          <a:solidFill>
            <a:srgbClr val="C0E47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Instructor</a:t>
            </a:r>
          </a:p>
        </p:txBody>
      </p:sp>
    </p:spTree>
    <p:extLst>
      <p:ext uri="{BB962C8B-B14F-4D97-AF65-F5344CB8AC3E}">
        <p14:creationId xmlns:p14="http://schemas.microsoft.com/office/powerpoint/2010/main" val="143543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0353-7810-5268-B26B-0CF9C4D6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434" y="748734"/>
            <a:ext cx="10058400" cy="1280160"/>
          </a:xfrm>
        </p:spPr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81528CB8-91A2-CD04-6D75-14D2EFFA72A6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9E45-D19B-1FFD-8159-64E8FF34DF5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85800" y="20537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Personalized Recommendations</a:t>
            </a:r>
          </a:p>
          <a:p>
            <a:r>
              <a:rPr lang="en-US" sz="2400" dirty="0"/>
              <a:t>Create Course Schedule</a:t>
            </a:r>
          </a:p>
          <a:p>
            <a:r>
              <a:rPr lang="en-US" sz="2400" dirty="0"/>
              <a:t>Advising Support </a:t>
            </a:r>
          </a:p>
          <a:p>
            <a:r>
              <a:rPr lang="en-US" sz="2400" dirty="0"/>
              <a:t>Search/Filter Options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89029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F9A4C-91FF-5641-665C-2519AE18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ER </a:t>
            </a:r>
            <a:r>
              <a:rPr lang="en-US" dirty="0">
                <a:solidFill>
                  <a:schemeClr val="tx1"/>
                </a:solidFill>
              </a:rPr>
              <a:t>Diagram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906318C9-93DE-1A4C-7A25-5FC605D39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7323" y="327939"/>
            <a:ext cx="7429499" cy="6347991"/>
          </a:xfrm>
        </p:spPr>
      </p:pic>
    </p:spTree>
    <p:extLst>
      <p:ext uri="{BB962C8B-B14F-4D97-AF65-F5344CB8AC3E}">
        <p14:creationId xmlns:p14="http://schemas.microsoft.com/office/powerpoint/2010/main" val="2621500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EC204B-9E04-0601-8E67-3B08B16ED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E68BD2-BF60-0E3B-BB38-07D9EE44C6F6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11576B-1031-10C6-3542-8607235C711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FD8830BD-5413-0401-1793-75583FEAA0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25" r="45713" b="46345"/>
          <a:stretch/>
        </p:blipFill>
        <p:spPr>
          <a:xfrm>
            <a:off x="2382152" y="779272"/>
            <a:ext cx="7427696" cy="529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64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468567-84E6-33C5-EB2C-0527258F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D10A9C-9C51-8FCD-7A9A-BAA7243D6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A6E9C406-E094-79DF-FB81-D908555187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96" t="33647" r="-627" b="1296"/>
          <a:stretch/>
        </p:blipFill>
        <p:spPr>
          <a:xfrm>
            <a:off x="2630558" y="475906"/>
            <a:ext cx="6930886" cy="59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94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BE28C-D113-2F11-7A80-694CFBC2E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8FC90-2700-3370-9C50-B500DA760ECE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060E5-7F25-F0DF-94DF-61A8787D03A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8FDA46-2389-3AB5-3BAC-53B1EB4A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275" b="68439"/>
          <a:stretch/>
        </p:blipFill>
        <p:spPr>
          <a:xfrm>
            <a:off x="700046" y="1427615"/>
            <a:ext cx="10791908" cy="400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68539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9" id="{F0446A71-0E2F-4374-B5F7-68CC97B41AC5}" vid="{5F7109B1-5E17-45DE-A450-61A147814B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156</Words>
  <Application>Microsoft Office PowerPoint</Application>
  <PresentationFormat>Widescreen</PresentationFormat>
  <Paragraphs>47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Trebuchet MS</vt:lpstr>
      <vt:lpstr>Wingdings 3</vt:lpstr>
      <vt:lpstr>Facet</vt:lpstr>
      <vt:lpstr>Class  Scheduler</vt:lpstr>
      <vt:lpstr>Motivation</vt:lpstr>
      <vt:lpstr>Our Objectives</vt:lpstr>
      <vt:lpstr>User Types</vt:lpstr>
      <vt:lpstr>Features</vt:lpstr>
      <vt:lpstr>ER Diagram</vt:lpstr>
      <vt:lpstr>PowerPoint Presentation</vt:lpstr>
      <vt:lpstr>PowerPoint Presentation</vt:lpstr>
      <vt:lpstr>PowerPoint Presentation</vt:lpstr>
      <vt:lpstr>Relational Diagram</vt:lpstr>
      <vt:lpstr>PowerPoint Presentation</vt:lpstr>
      <vt:lpstr>PowerPoint Presentation</vt:lpstr>
      <vt:lpstr>Normalized Relational Diagram</vt:lpstr>
      <vt:lpstr>Tech Stack 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Houston, Callie</dc:creator>
  <cp:lastModifiedBy>Houston, Callie</cp:lastModifiedBy>
  <cp:revision>1</cp:revision>
  <dcterms:created xsi:type="dcterms:W3CDTF">2025-04-27T23:46:26Z</dcterms:created>
  <dcterms:modified xsi:type="dcterms:W3CDTF">2025-04-28T20:17:41Z</dcterms:modified>
</cp:coreProperties>
</file>