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98D0-92C9-44A4-84E8-D565FDBE99A5}" type="datetimeFigureOut">
              <a:rPr lang="sv-SE" smtClean="0"/>
              <a:t>2013-05-25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399D-86FA-4C63-8EEF-75C5F33B48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798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98D0-92C9-44A4-84E8-D565FDBE99A5}" type="datetimeFigureOut">
              <a:rPr lang="sv-SE" smtClean="0"/>
              <a:t>2013-05-25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399D-86FA-4C63-8EEF-75C5F33B48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34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98D0-92C9-44A4-84E8-D565FDBE99A5}" type="datetimeFigureOut">
              <a:rPr lang="sv-SE" smtClean="0"/>
              <a:t>2013-05-25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399D-86FA-4C63-8EEF-75C5F33B48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566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98D0-92C9-44A4-84E8-D565FDBE99A5}" type="datetimeFigureOut">
              <a:rPr lang="sv-SE" smtClean="0"/>
              <a:t>2013-05-25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399D-86FA-4C63-8EEF-75C5F33B48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863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98D0-92C9-44A4-84E8-D565FDBE99A5}" type="datetimeFigureOut">
              <a:rPr lang="sv-SE" smtClean="0"/>
              <a:t>2013-05-25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399D-86FA-4C63-8EEF-75C5F33B48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003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98D0-92C9-44A4-84E8-D565FDBE99A5}" type="datetimeFigureOut">
              <a:rPr lang="sv-SE" smtClean="0"/>
              <a:t>2013-05-25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399D-86FA-4C63-8EEF-75C5F33B48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72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98D0-92C9-44A4-84E8-D565FDBE99A5}" type="datetimeFigureOut">
              <a:rPr lang="sv-SE" smtClean="0"/>
              <a:t>2013-05-25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399D-86FA-4C63-8EEF-75C5F33B48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180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98D0-92C9-44A4-84E8-D565FDBE99A5}" type="datetimeFigureOut">
              <a:rPr lang="sv-SE" smtClean="0"/>
              <a:t>2013-05-25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399D-86FA-4C63-8EEF-75C5F33B48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822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98D0-92C9-44A4-84E8-D565FDBE99A5}" type="datetimeFigureOut">
              <a:rPr lang="sv-SE" smtClean="0"/>
              <a:t>2013-05-25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399D-86FA-4C63-8EEF-75C5F33B48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110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98D0-92C9-44A4-84E8-D565FDBE99A5}" type="datetimeFigureOut">
              <a:rPr lang="sv-SE" smtClean="0"/>
              <a:t>2013-05-25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399D-86FA-4C63-8EEF-75C5F33B48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0879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98D0-92C9-44A4-84E8-D565FDBE99A5}" type="datetimeFigureOut">
              <a:rPr lang="sv-SE" smtClean="0"/>
              <a:t>2013-05-25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399D-86FA-4C63-8EEF-75C5F33B48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546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698D0-92C9-44A4-84E8-D565FDBE99A5}" type="datetimeFigureOut">
              <a:rPr lang="sv-SE" smtClean="0"/>
              <a:t>2013-05-25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7399D-86FA-4C63-8EEF-75C5F33B48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765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099467" y="1691517"/>
            <a:ext cx="3121301" cy="2472954"/>
            <a:chOff x="2099467" y="1691517"/>
            <a:chExt cx="3121301" cy="2472954"/>
          </a:xfrm>
        </p:grpSpPr>
        <p:grpSp>
          <p:nvGrpSpPr>
            <p:cNvPr id="25" name="Group 24"/>
            <p:cNvGrpSpPr/>
            <p:nvPr/>
          </p:nvGrpSpPr>
          <p:grpSpPr>
            <a:xfrm>
              <a:off x="2099467" y="1691517"/>
              <a:ext cx="3121301" cy="2472954"/>
              <a:chOff x="2099467" y="1691516"/>
              <a:chExt cx="5067991" cy="4015284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3728" y="2060848"/>
                <a:ext cx="5043730" cy="3096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Oval 3"/>
              <p:cNvSpPr/>
              <p:nvPr/>
            </p:nvSpPr>
            <p:spPr>
              <a:xfrm>
                <a:off x="2524378" y="2502737"/>
                <a:ext cx="936104" cy="7920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00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123727" y="1691516"/>
                <a:ext cx="1393627" cy="3189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1000" dirty="0" smtClean="0"/>
                  <a:t>Deformated area</a:t>
                </a:r>
                <a:endParaRPr lang="sv-SE" sz="1000" dirty="0"/>
              </a:p>
            </p:txBody>
          </p:sp>
          <p:cxnSp>
            <p:nvCxnSpPr>
              <p:cNvPr id="7" name="Straight Arrow Connector 6"/>
              <p:cNvCxnSpPr>
                <a:endCxn id="4" idx="0"/>
              </p:cNvCxnSpPr>
              <p:nvPr/>
            </p:nvCxnSpPr>
            <p:spPr>
              <a:xfrm flipH="1">
                <a:off x="2992430" y="2060848"/>
                <a:ext cx="21061" cy="44188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099467" y="5188550"/>
                <a:ext cx="1896468" cy="518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000" dirty="0" smtClean="0"/>
                  <a:t>Deformation after baseline removal</a:t>
                </a:r>
                <a:endParaRPr lang="sv-SE" sz="100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524378" y="4077072"/>
                <a:ext cx="936104" cy="7920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000"/>
              </a:p>
            </p:txBody>
          </p:sp>
          <p:cxnSp>
            <p:nvCxnSpPr>
              <p:cNvPr id="13" name="Straight Arrow Connector 12"/>
              <p:cNvCxnSpPr>
                <a:stCxn id="8" idx="0"/>
              </p:cNvCxnSpPr>
              <p:nvPr/>
            </p:nvCxnSpPr>
            <p:spPr>
              <a:xfrm flipH="1" flipV="1">
                <a:off x="2992432" y="4869160"/>
                <a:ext cx="55269" cy="31939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5004048" y="4077072"/>
                <a:ext cx="792088" cy="57606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580112" y="3789040"/>
                <a:ext cx="432048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00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847901" y="5187018"/>
                <a:ext cx="1896468" cy="318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000" dirty="0" smtClean="0"/>
                  <a:t>Detected blobs</a:t>
                </a:r>
                <a:endParaRPr lang="sv-SE" sz="1000" dirty="0"/>
              </a:p>
            </p:txBody>
          </p:sp>
          <p:cxnSp>
            <p:nvCxnSpPr>
              <p:cNvPr id="19" name="Straight Arrow Connector 18"/>
              <p:cNvCxnSpPr>
                <a:stCxn id="18" idx="0"/>
                <a:endCxn id="16" idx="4"/>
              </p:cNvCxnSpPr>
              <p:nvPr/>
            </p:nvCxnSpPr>
            <p:spPr>
              <a:xfrm flipH="1" flipV="1">
                <a:off x="5400092" y="4653136"/>
                <a:ext cx="396044" cy="53388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8" idx="0"/>
                <a:endCxn id="17" idx="4"/>
              </p:cNvCxnSpPr>
              <p:nvPr/>
            </p:nvCxnSpPr>
            <p:spPr>
              <a:xfrm flipV="1">
                <a:off x="5796136" y="4149079"/>
                <a:ext cx="0" cy="103793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2184175" y="1980715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000" dirty="0" smtClean="0">
                  <a:solidFill>
                    <a:schemeClr val="bg1"/>
                  </a:solidFill>
                </a:rPr>
                <a:t>a)</a:t>
              </a:r>
              <a:endParaRPr lang="sv-SE" sz="10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86284" y="2958873"/>
              <a:ext cx="2904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000" dirty="0" smtClean="0">
                  <a:solidFill>
                    <a:schemeClr val="bg1"/>
                  </a:solidFill>
                </a:rPr>
                <a:t>b)</a:t>
              </a:r>
              <a:endParaRPr lang="sv-SE" sz="10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13590" y="2555860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000" dirty="0" smtClean="0">
                  <a:solidFill>
                    <a:schemeClr val="bg1"/>
                  </a:solidFill>
                </a:rPr>
                <a:t>c)</a:t>
              </a:r>
              <a:endParaRPr lang="sv-SE" sz="1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6516216" y="2678970"/>
            <a:ext cx="151216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6216" y="1412776"/>
            <a:ext cx="0" cy="1266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516216" y="1484784"/>
            <a:ext cx="1224136" cy="1194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78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4098640" y="2894300"/>
            <a:ext cx="151216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098640" y="1628106"/>
            <a:ext cx="0" cy="1266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4098640" y="1700114"/>
            <a:ext cx="1224136" cy="1194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226432" y="2894300"/>
            <a:ext cx="151216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26432" y="1628106"/>
            <a:ext cx="0" cy="1266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6608005">
            <a:off x="1006821" y="414871"/>
            <a:ext cx="3179709" cy="1923804"/>
          </a:xfrm>
          <a:prstGeom prst="arc">
            <a:avLst>
              <a:gd name="adj1" fmla="val 16200000"/>
              <a:gd name="adj2" fmla="val 212508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sz="120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66470" y="2900429"/>
            <a:ext cx="151216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866470" y="1634235"/>
            <a:ext cx="0" cy="1266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 rot="17430423">
            <a:off x="5190829" y="2288999"/>
            <a:ext cx="3179709" cy="1923804"/>
          </a:xfrm>
          <a:prstGeom prst="arc">
            <a:avLst>
              <a:gd name="adj1" fmla="val 16200000"/>
              <a:gd name="adj2" fmla="val 212508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sz="120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107024" y="4435657"/>
            <a:ext cx="151216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107024" y="3169463"/>
            <a:ext cx="0" cy="1266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107024" y="3241471"/>
            <a:ext cx="1224136" cy="1194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866470" y="4435658"/>
            <a:ext cx="151216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866470" y="3169464"/>
            <a:ext cx="0" cy="1266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flipV="1">
            <a:off x="5866470" y="3241471"/>
            <a:ext cx="1224136" cy="119418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26432" y="4435658"/>
            <a:ext cx="151216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5400000" flipH="1" flipV="1">
            <a:off x="2205402" y="3190493"/>
            <a:ext cx="1266196" cy="122413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226432" y="3182468"/>
            <a:ext cx="0" cy="1266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53126" y="2894300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input</a:t>
            </a:r>
            <a:endParaRPr lang="sv-SE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625334" y="2894299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input</a:t>
            </a:r>
            <a:endParaRPr lang="sv-SE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393164" y="2900430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input</a:t>
            </a:r>
            <a:endParaRPr lang="sv-SE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753126" y="444866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input</a:t>
            </a:r>
            <a:endParaRPr lang="sv-SE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625334" y="444866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input</a:t>
            </a:r>
            <a:endParaRPr lang="sv-SE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249148" y="444866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input</a:t>
            </a:r>
            <a:endParaRPr lang="sv-SE" sz="1200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1798591" y="2158708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output</a:t>
            </a:r>
            <a:endParaRPr lang="sv-SE" sz="12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3668854" y="2158708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output</a:t>
            </a:r>
            <a:endParaRPr lang="sv-SE" sz="1200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5429188" y="2158708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output</a:t>
            </a:r>
            <a:endParaRPr lang="sv-SE" sz="1200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1798591" y="3700066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output</a:t>
            </a:r>
            <a:endParaRPr lang="sv-SE" sz="1200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3679183" y="3664061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output</a:t>
            </a:r>
            <a:endParaRPr lang="sv-SE" sz="1200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5437572" y="3700066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output</a:t>
            </a:r>
            <a:endParaRPr lang="sv-SE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568138" y="1320329"/>
            <a:ext cx="82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Negative</a:t>
            </a:r>
            <a:endParaRPr lang="sv-SE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4600070" y="1320328"/>
            <a:ext cx="509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Zero</a:t>
            </a:r>
            <a:endParaRPr lang="sv-SE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6208177" y="1320327"/>
            <a:ext cx="753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Positive</a:t>
            </a:r>
            <a:endParaRPr lang="sv-SE" sz="1400" dirty="0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1506235" y="2113443"/>
            <a:ext cx="609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Curve</a:t>
            </a:r>
            <a:endParaRPr lang="sv-SE" sz="1400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1280567" y="3684644"/>
            <a:ext cx="1060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Compressor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262131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31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Hector</dc:creator>
  <cp:lastModifiedBy>Hector</cp:lastModifiedBy>
  <cp:revision>5</cp:revision>
  <dcterms:created xsi:type="dcterms:W3CDTF">2013-05-25T20:21:38Z</dcterms:created>
  <dcterms:modified xsi:type="dcterms:W3CDTF">2013-05-26T13:16:06Z</dcterms:modified>
</cp:coreProperties>
</file>