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FE7"/>
    <a:srgbClr val="FFE5E5"/>
    <a:srgbClr val="FF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8" autoAdjust="0"/>
    <p:restoredTop sz="94660"/>
  </p:normalViewPr>
  <p:slideViewPr>
    <p:cSldViewPr showGuides="1">
      <p:cViewPr varScale="1">
        <p:scale>
          <a:sx n="85" d="100"/>
          <a:sy n="85" d="100"/>
        </p:scale>
        <p:origin x="-1469" y="-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14FF-054C-4DF5-B364-56F6A8B17E12}" type="datetimeFigureOut">
              <a:rPr lang="sv-SE" smtClean="0"/>
              <a:t>2012-08-19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F13F-2D4F-4855-B97B-E6662B23E5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94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14FF-054C-4DF5-B364-56F6A8B17E12}" type="datetimeFigureOut">
              <a:rPr lang="sv-SE" smtClean="0"/>
              <a:t>2012-08-19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F13F-2D4F-4855-B97B-E6662B23E5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727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14FF-054C-4DF5-B364-56F6A8B17E12}" type="datetimeFigureOut">
              <a:rPr lang="sv-SE" smtClean="0"/>
              <a:t>2012-08-19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F13F-2D4F-4855-B97B-E6662B23E5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278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14FF-054C-4DF5-B364-56F6A8B17E12}" type="datetimeFigureOut">
              <a:rPr lang="sv-SE" smtClean="0"/>
              <a:t>2012-08-19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F13F-2D4F-4855-B97B-E6662B23E5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327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14FF-054C-4DF5-B364-56F6A8B17E12}" type="datetimeFigureOut">
              <a:rPr lang="sv-SE" smtClean="0"/>
              <a:t>2012-08-19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F13F-2D4F-4855-B97B-E6662B23E5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701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14FF-054C-4DF5-B364-56F6A8B17E12}" type="datetimeFigureOut">
              <a:rPr lang="sv-SE" smtClean="0"/>
              <a:t>2012-08-19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F13F-2D4F-4855-B97B-E6662B23E5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784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14FF-054C-4DF5-B364-56F6A8B17E12}" type="datetimeFigureOut">
              <a:rPr lang="sv-SE" smtClean="0"/>
              <a:t>2012-08-19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F13F-2D4F-4855-B97B-E6662B23E5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123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14FF-054C-4DF5-B364-56F6A8B17E12}" type="datetimeFigureOut">
              <a:rPr lang="sv-SE" smtClean="0"/>
              <a:t>2012-08-19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F13F-2D4F-4855-B97B-E6662B23E5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842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14FF-054C-4DF5-B364-56F6A8B17E12}" type="datetimeFigureOut">
              <a:rPr lang="sv-SE" smtClean="0"/>
              <a:t>2012-08-19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F13F-2D4F-4855-B97B-E6662B23E5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39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14FF-054C-4DF5-B364-56F6A8B17E12}" type="datetimeFigureOut">
              <a:rPr lang="sv-SE" smtClean="0"/>
              <a:t>2012-08-19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F13F-2D4F-4855-B97B-E6662B23E5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804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14FF-054C-4DF5-B364-56F6A8B17E12}" type="datetimeFigureOut">
              <a:rPr lang="sv-SE" smtClean="0"/>
              <a:t>2012-08-19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F13F-2D4F-4855-B97B-E6662B23E5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643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14FF-054C-4DF5-B364-56F6A8B17E12}" type="datetimeFigureOut">
              <a:rPr lang="sv-SE" smtClean="0"/>
              <a:t>2012-08-19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CF13F-2D4F-4855-B97B-E6662B23E5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571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5508104" y="0"/>
            <a:ext cx="3635896" cy="6957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12160" y="5085184"/>
            <a:ext cx="313184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chemeClr val="tx2"/>
                </a:solidFill>
              </a:rPr>
              <a:t>At MAX:</a:t>
            </a:r>
            <a:br>
              <a:rPr lang="da-DK" dirty="0" smtClean="0">
                <a:solidFill>
                  <a:schemeClr val="tx2"/>
                </a:solidFill>
              </a:rPr>
            </a:br>
            <a:r>
              <a:rPr lang="da-DK" dirty="0" smtClean="0">
                <a:solidFill>
                  <a:schemeClr val="tx2"/>
                </a:solidFill>
              </a:rPr>
              <a:t>  motor rests </a:t>
            </a:r>
            <a:br>
              <a:rPr lang="da-DK" dirty="0" smtClean="0">
                <a:solidFill>
                  <a:schemeClr val="tx2"/>
                </a:solidFill>
              </a:rPr>
            </a:br>
            <a:r>
              <a:rPr lang="da-DK" dirty="0" smtClean="0">
                <a:solidFill>
                  <a:schemeClr val="tx2"/>
                </a:solidFill>
              </a:rPr>
              <a:t>  </a:t>
            </a:r>
            <a:r>
              <a:rPr lang="da-DK" dirty="0" err="1" smtClean="0">
                <a:solidFill>
                  <a:schemeClr val="tx2"/>
                </a:solidFill>
              </a:rPr>
              <a:t>little</a:t>
            </a:r>
            <a:r>
              <a:rPr lang="da-DK" dirty="0" smtClean="0">
                <a:solidFill>
                  <a:schemeClr val="tx2"/>
                </a:solidFill>
              </a:rPr>
              <a:t> </a:t>
            </a:r>
            <a:r>
              <a:rPr lang="da-DK" dirty="0" err="1" smtClean="0">
                <a:solidFill>
                  <a:schemeClr val="tx2"/>
                </a:solidFill>
              </a:rPr>
              <a:t>energy</a:t>
            </a:r>
            <a:r>
              <a:rPr lang="da-DK" dirty="0" smtClean="0">
                <a:solidFill>
                  <a:schemeClr val="tx2"/>
                </a:solidFill>
              </a:rPr>
              <a:t> </a:t>
            </a:r>
            <a:r>
              <a:rPr lang="da-DK" dirty="0" err="1" smtClean="0">
                <a:solidFill>
                  <a:schemeClr val="tx2"/>
                </a:solidFill>
              </a:rPr>
              <a:t>used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7" name="Pie 6"/>
          <p:cNvSpPr/>
          <p:nvPr/>
        </p:nvSpPr>
        <p:spPr>
          <a:xfrm>
            <a:off x="6850856" y="616964"/>
            <a:ext cx="1512168" cy="1512168"/>
          </a:xfrm>
          <a:prstGeom prst="pie">
            <a:avLst>
              <a:gd name="adj1" fmla="val 8990419"/>
              <a:gd name="adj2" fmla="val 1580422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0" name="Pie 9"/>
          <p:cNvSpPr/>
          <p:nvPr/>
        </p:nvSpPr>
        <p:spPr>
          <a:xfrm rot="7247647">
            <a:off x="6879260" y="619968"/>
            <a:ext cx="1512168" cy="1512168"/>
          </a:xfrm>
          <a:prstGeom prst="pie">
            <a:avLst>
              <a:gd name="adj1" fmla="val 8990419"/>
              <a:gd name="adj2" fmla="val 1580422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1" name="Pie 10"/>
          <p:cNvSpPr/>
          <p:nvPr/>
        </p:nvSpPr>
        <p:spPr>
          <a:xfrm rot="14446134">
            <a:off x="6861164" y="635780"/>
            <a:ext cx="1512168" cy="1512168"/>
          </a:xfrm>
          <a:prstGeom prst="pie">
            <a:avLst>
              <a:gd name="adj1" fmla="val 8990419"/>
              <a:gd name="adj2" fmla="val 1580422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123728" y="3169226"/>
            <a:ext cx="617770" cy="1987966"/>
            <a:chOff x="4990923" y="2601912"/>
            <a:chExt cx="720080" cy="2317196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4990923" y="3760782"/>
              <a:ext cx="72008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flipV="1">
              <a:off x="5148064" y="350100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5364088" y="350100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4"/>
            <p:cNvSpPr/>
            <p:nvPr/>
          </p:nvSpPr>
          <p:spPr>
            <a:xfrm flipV="1">
              <a:off x="5152439" y="3686222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15"/>
            <p:cNvSpPr/>
            <p:nvPr/>
          </p:nvSpPr>
          <p:spPr>
            <a:xfrm flipV="1">
              <a:off x="5368463" y="3686222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5152993" y="3865423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Oval 17"/>
            <p:cNvSpPr/>
            <p:nvPr/>
          </p:nvSpPr>
          <p:spPr>
            <a:xfrm flipV="1">
              <a:off x="5369017" y="3865423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Oval 18"/>
            <p:cNvSpPr/>
            <p:nvPr/>
          </p:nvSpPr>
          <p:spPr>
            <a:xfrm flipV="1">
              <a:off x="5157368" y="4050637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92D050"/>
                </a:gs>
                <a:gs pos="50000">
                  <a:srgbClr val="00B05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Oval 19"/>
            <p:cNvSpPr/>
            <p:nvPr/>
          </p:nvSpPr>
          <p:spPr>
            <a:xfrm flipV="1">
              <a:off x="5373392" y="4050637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 flipV="1">
              <a:off x="5156814" y="4225463"/>
              <a:ext cx="144016" cy="144016"/>
            </a:xfrm>
            <a:prstGeom prst="ellipse">
              <a:avLst/>
            </a:prstGeom>
            <a:solidFill>
              <a:srgbClr val="E5FFE7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Oval 21"/>
            <p:cNvSpPr/>
            <p:nvPr/>
          </p:nvSpPr>
          <p:spPr>
            <a:xfrm flipV="1">
              <a:off x="5372838" y="4225463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Oval 22"/>
            <p:cNvSpPr/>
            <p:nvPr/>
          </p:nvSpPr>
          <p:spPr>
            <a:xfrm flipV="1">
              <a:off x="5161189" y="4410677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Oval 23"/>
            <p:cNvSpPr/>
            <p:nvPr/>
          </p:nvSpPr>
          <p:spPr>
            <a:xfrm flipV="1">
              <a:off x="5377213" y="4410677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Oval 24"/>
            <p:cNvSpPr/>
            <p:nvPr/>
          </p:nvSpPr>
          <p:spPr>
            <a:xfrm flipV="1">
              <a:off x="5161743" y="4589878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Oval 25"/>
            <p:cNvSpPr/>
            <p:nvPr/>
          </p:nvSpPr>
          <p:spPr>
            <a:xfrm flipV="1">
              <a:off x="5377767" y="4589878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Oval 26"/>
            <p:cNvSpPr/>
            <p:nvPr/>
          </p:nvSpPr>
          <p:spPr>
            <a:xfrm flipV="1">
              <a:off x="5166118" y="4775092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Oval 27"/>
            <p:cNvSpPr/>
            <p:nvPr/>
          </p:nvSpPr>
          <p:spPr>
            <a:xfrm flipV="1">
              <a:off x="5382142" y="4775092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Oval 30"/>
            <p:cNvSpPr/>
            <p:nvPr/>
          </p:nvSpPr>
          <p:spPr>
            <a:xfrm flipV="1">
              <a:off x="5139314" y="2601912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Oval 31"/>
            <p:cNvSpPr/>
            <p:nvPr/>
          </p:nvSpPr>
          <p:spPr>
            <a:xfrm flipV="1">
              <a:off x="5355338" y="2601912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Oval 32"/>
            <p:cNvSpPr/>
            <p:nvPr/>
          </p:nvSpPr>
          <p:spPr>
            <a:xfrm flipV="1">
              <a:off x="5138760" y="2776738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Oval 33"/>
            <p:cNvSpPr/>
            <p:nvPr/>
          </p:nvSpPr>
          <p:spPr>
            <a:xfrm flipV="1">
              <a:off x="5354784" y="2776738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Oval 34"/>
            <p:cNvSpPr/>
            <p:nvPr/>
          </p:nvSpPr>
          <p:spPr>
            <a:xfrm flipV="1">
              <a:off x="5143135" y="2961952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Oval 35"/>
            <p:cNvSpPr/>
            <p:nvPr/>
          </p:nvSpPr>
          <p:spPr>
            <a:xfrm flipV="1">
              <a:off x="5359159" y="2961952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Oval 36"/>
            <p:cNvSpPr/>
            <p:nvPr/>
          </p:nvSpPr>
          <p:spPr>
            <a:xfrm flipV="1">
              <a:off x="5143689" y="3141153"/>
              <a:ext cx="144016" cy="144016"/>
            </a:xfrm>
            <a:prstGeom prst="ellipse">
              <a:avLst/>
            </a:prstGeom>
            <a:solidFill>
              <a:srgbClr val="E5FFE7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Oval 37"/>
            <p:cNvSpPr/>
            <p:nvPr/>
          </p:nvSpPr>
          <p:spPr>
            <a:xfrm flipV="1">
              <a:off x="5359713" y="3141153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5148064" y="3326367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92D050"/>
                </a:gs>
                <a:gs pos="50000">
                  <a:srgbClr val="00B05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 flipV="1">
              <a:off x="5364088" y="3326367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275304" y="206258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>
                <a:solidFill>
                  <a:srgbClr val="0070C0"/>
                </a:solidFill>
              </a:rPr>
              <a:t>NO</a:t>
            </a:r>
            <a:br>
              <a:rPr lang="da-DK" dirty="0" smtClean="0">
                <a:solidFill>
                  <a:srgbClr val="0070C0"/>
                </a:solidFill>
              </a:rPr>
            </a:br>
            <a:r>
              <a:rPr lang="da-DK" dirty="0" smtClean="0">
                <a:solidFill>
                  <a:srgbClr val="0070C0"/>
                </a:solidFill>
              </a:rPr>
              <a:t>touch</a:t>
            </a:r>
            <a:endParaRPr lang="sv-SE" dirty="0">
              <a:solidFill>
                <a:srgbClr val="0070C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888154" y="84741"/>
            <a:ext cx="15710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LivelyForm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55576" y="417438"/>
            <a:ext cx="21741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IDLE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970242" y="1561347"/>
            <a:ext cx="3039370" cy="5014631"/>
          </a:xfrm>
          <a:custGeom>
            <a:avLst/>
            <a:gdLst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504607 w 3626949"/>
              <a:gd name="connsiteY12" fmla="*/ 337758 h 4797403"/>
              <a:gd name="connsiteX13" fmla="*/ 3241207 w 3626949"/>
              <a:gd name="connsiteY13" fmla="*/ 1048958 h 4797403"/>
              <a:gd name="connsiteX14" fmla="*/ 3368207 w 3626949"/>
              <a:gd name="connsiteY14" fmla="*/ 1442658 h 4797403"/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504607 w 3626949"/>
              <a:gd name="connsiteY12" fmla="*/ 337758 h 4797403"/>
              <a:gd name="connsiteX13" fmla="*/ 3241207 w 3626949"/>
              <a:gd name="connsiteY13" fmla="*/ 1048958 h 4797403"/>
              <a:gd name="connsiteX14" fmla="*/ 3368207 w 3626949"/>
              <a:gd name="connsiteY14" fmla="*/ 1442658 h 4797403"/>
              <a:gd name="connsiteX15" fmla="*/ 3520607 w 3626949"/>
              <a:gd name="connsiteY15" fmla="*/ 1379158 h 4797403"/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504607 w 3626949"/>
              <a:gd name="connsiteY12" fmla="*/ 337758 h 4797403"/>
              <a:gd name="connsiteX13" fmla="*/ 3152307 w 3626949"/>
              <a:gd name="connsiteY13" fmla="*/ 1112458 h 4797403"/>
              <a:gd name="connsiteX14" fmla="*/ 3368207 w 3626949"/>
              <a:gd name="connsiteY14" fmla="*/ 1442658 h 4797403"/>
              <a:gd name="connsiteX15" fmla="*/ 3520607 w 3626949"/>
              <a:gd name="connsiteY15" fmla="*/ 1379158 h 4797403"/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415707 w 3626949"/>
              <a:gd name="connsiteY12" fmla="*/ 591758 h 4797403"/>
              <a:gd name="connsiteX13" fmla="*/ 3152307 w 3626949"/>
              <a:gd name="connsiteY13" fmla="*/ 1112458 h 4797403"/>
              <a:gd name="connsiteX14" fmla="*/ 3368207 w 3626949"/>
              <a:gd name="connsiteY14" fmla="*/ 1442658 h 4797403"/>
              <a:gd name="connsiteX15" fmla="*/ 3520607 w 3626949"/>
              <a:gd name="connsiteY15" fmla="*/ 1379158 h 4797403"/>
              <a:gd name="connsiteX0" fmla="*/ 3520575 w 3626917"/>
              <a:gd name="connsiteY0" fmla="*/ 1475743 h 4893988"/>
              <a:gd name="connsiteX1" fmla="*/ 3533275 w 3626917"/>
              <a:gd name="connsiteY1" fmla="*/ 942343 h 4893988"/>
              <a:gd name="connsiteX2" fmla="*/ 2631575 w 3626917"/>
              <a:gd name="connsiteY2" fmla="*/ 27943 h 4893988"/>
              <a:gd name="connsiteX3" fmla="*/ 866275 w 3626917"/>
              <a:gd name="connsiteY3" fmla="*/ 459743 h 4893988"/>
              <a:gd name="connsiteX4" fmla="*/ 2675 w 3626917"/>
              <a:gd name="connsiteY4" fmla="*/ 2631443 h 4893988"/>
              <a:gd name="connsiteX5" fmla="*/ 1120275 w 3626917"/>
              <a:gd name="connsiteY5" fmla="*/ 4739643 h 4893988"/>
              <a:gd name="connsiteX6" fmla="*/ 3114175 w 3626917"/>
              <a:gd name="connsiteY6" fmla="*/ 4587243 h 4893988"/>
              <a:gd name="connsiteX7" fmla="*/ 3596775 w 3626917"/>
              <a:gd name="connsiteY7" fmla="*/ 3418843 h 4893988"/>
              <a:gd name="connsiteX8" fmla="*/ 2479175 w 3626917"/>
              <a:gd name="connsiteY8" fmla="*/ 3304543 h 4893988"/>
              <a:gd name="connsiteX9" fmla="*/ 1894975 w 3626917"/>
              <a:gd name="connsiteY9" fmla="*/ 4117343 h 4893988"/>
              <a:gd name="connsiteX10" fmla="*/ 485275 w 3626917"/>
              <a:gd name="connsiteY10" fmla="*/ 2720343 h 4893988"/>
              <a:gd name="connsiteX11" fmla="*/ 891675 w 3626917"/>
              <a:gd name="connsiteY11" fmla="*/ 1056643 h 4893988"/>
              <a:gd name="connsiteX12" fmla="*/ 2415675 w 3626917"/>
              <a:gd name="connsiteY12" fmla="*/ 688343 h 4893988"/>
              <a:gd name="connsiteX13" fmla="*/ 3152275 w 3626917"/>
              <a:gd name="connsiteY13" fmla="*/ 1209043 h 4893988"/>
              <a:gd name="connsiteX14" fmla="*/ 3368175 w 3626917"/>
              <a:gd name="connsiteY14" fmla="*/ 1539243 h 4893988"/>
              <a:gd name="connsiteX15" fmla="*/ 3520575 w 3626917"/>
              <a:gd name="connsiteY15" fmla="*/ 1475743 h 4893988"/>
              <a:gd name="connsiteX0" fmla="*/ 3520575 w 3711819"/>
              <a:gd name="connsiteY0" fmla="*/ 1470662 h 4888907"/>
              <a:gd name="connsiteX1" fmla="*/ 3660275 w 3711819"/>
              <a:gd name="connsiteY1" fmla="*/ 861062 h 4888907"/>
              <a:gd name="connsiteX2" fmla="*/ 2631575 w 3711819"/>
              <a:gd name="connsiteY2" fmla="*/ 22862 h 4888907"/>
              <a:gd name="connsiteX3" fmla="*/ 866275 w 3711819"/>
              <a:gd name="connsiteY3" fmla="*/ 454662 h 4888907"/>
              <a:gd name="connsiteX4" fmla="*/ 2675 w 3711819"/>
              <a:gd name="connsiteY4" fmla="*/ 2626362 h 4888907"/>
              <a:gd name="connsiteX5" fmla="*/ 1120275 w 3711819"/>
              <a:gd name="connsiteY5" fmla="*/ 4734562 h 4888907"/>
              <a:gd name="connsiteX6" fmla="*/ 3114175 w 3711819"/>
              <a:gd name="connsiteY6" fmla="*/ 4582162 h 4888907"/>
              <a:gd name="connsiteX7" fmla="*/ 3596775 w 3711819"/>
              <a:gd name="connsiteY7" fmla="*/ 3413762 h 4888907"/>
              <a:gd name="connsiteX8" fmla="*/ 2479175 w 3711819"/>
              <a:gd name="connsiteY8" fmla="*/ 3299462 h 4888907"/>
              <a:gd name="connsiteX9" fmla="*/ 1894975 w 3711819"/>
              <a:gd name="connsiteY9" fmla="*/ 4112262 h 4888907"/>
              <a:gd name="connsiteX10" fmla="*/ 485275 w 3711819"/>
              <a:gd name="connsiteY10" fmla="*/ 2715262 h 4888907"/>
              <a:gd name="connsiteX11" fmla="*/ 891675 w 3711819"/>
              <a:gd name="connsiteY11" fmla="*/ 1051562 h 4888907"/>
              <a:gd name="connsiteX12" fmla="*/ 2415675 w 3711819"/>
              <a:gd name="connsiteY12" fmla="*/ 683262 h 4888907"/>
              <a:gd name="connsiteX13" fmla="*/ 3152275 w 3711819"/>
              <a:gd name="connsiteY13" fmla="*/ 1203962 h 4888907"/>
              <a:gd name="connsiteX14" fmla="*/ 3368175 w 3711819"/>
              <a:gd name="connsiteY14" fmla="*/ 1534162 h 4888907"/>
              <a:gd name="connsiteX15" fmla="*/ 3520575 w 3711819"/>
              <a:gd name="connsiteY15" fmla="*/ 1470662 h 4888907"/>
              <a:gd name="connsiteX0" fmla="*/ 3520575 w 3712872"/>
              <a:gd name="connsiteY0" fmla="*/ 1470662 h 4888907"/>
              <a:gd name="connsiteX1" fmla="*/ 3660275 w 3712872"/>
              <a:gd name="connsiteY1" fmla="*/ 861062 h 4888907"/>
              <a:gd name="connsiteX2" fmla="*/ 2631575 w 3712872"/>
              <a:gd name="connsiteY2" fmla="*/ 22862 h 4888907"/>
              <a:gd name="connsiteX3" fmla="*/ 866275 w 3712872"/>
              <a:gd name="connsiteY3" fmla="*/ 454662 h 4888907"/>
              <a:gd name="connsiteX4" fmla="*/ 2675 w 3712872"/>
              <a:gd name="connsiteY4" fmla="*/ 2626362 h 4888907"/>
              <a:gd name="connsiteX5" fmla="*/ 1120275 w 3712872"/>
              <a:gd name="connsiteY5" fmla="*/ 4734562 h 4888907"/>
              <a:gd name="connsiteX6" fmla="*/ 3114175 w 3712872"/>
              <a:gd name="connsiteY6" fmla="*/ 4582162 h 4888907"/>
              <a:gd name="connsiteX7" fmla="*/ 3596775 w 3712872"/>
              <a:gd name="connsiteY7" fmla="*/ 3413762 h 4888907"/>
              <a:gd name="connsiteX8" fmla="*/ 2479175 w 3712872"/>
              <a:gd name="connsiteY8" fmla="*/ 3299462 h 4888907"/>
              <a:gd name="connsiteX9" fmla="*/ 1894975 w 3712872"/>
              <a:gd name="connsiteY9" fmla="*/ 4112262 h 4888907"/>
              <a:gd name="connsiteX10" fmla="*/ 485275 w 3712872"/>
              <a:gd name="connsiteY10" fmla="*/ 2715262 h 4888907"/>
              <a:gd name="connsiteX11" fmla="*/ 891675 w 3712872"/>
              <a:gd name="connsiteY11" fmla="*/ 1051562 h 4888907"/>
              <a:gd name="connsiteX12" fmla="*/ 2415675 w 3712872"/>
              <a:gd name="connsiteY12" fmla="*/ 683262 h 4888907"/>
              <a:gd name="connsiteX13" fmla="*/ 3152275 w 3712872"/>
              <a:gd name="connsiteY13" fmla="*/ 1203962 h 4888907"/>
              <a:gd name="connsiteX14" fmla="*/ 3520575 w 3712872"/>
              <a:gd name="connsiteY14" fmla="*/ 14706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485275 w 3784908"/>
              <a:gd name="connsiteY10" fmla="*/ 2715262 h 4888907"/>
              <a:gd name="connsiteX11" fmla="*/ 891675 w 3784908"/>
              <a:gd name="connsiteY11" fmla="*/ 10515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485275 w 3784908"/>
              <a:gd name="connsiteY10" fmla="*/ 2715262 h 4888907"/>
              <a:gd name="connsiteX11" fmla="*/ 993275 w 3784908"/>
              <a:gd name="connsiteY11" fmla="*/ 12039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701175 w 3784908"/>
              <a:gd name="connsiteY10" fmla="*/ 2639062 h 4888907"/>
              <a:gd name="connsiteX11" fmla="*/ 993275 w 3784908"/>
              <a:gd name="connsiteY11" fmla="*/ 12039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993275 w 3784908"/>
              <a:gd name="connsiteY11" fmla="*/ 12039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1094875 w 3784908"/>
              <a:gd name="connsiteY11" fmla="*/ 13690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1094875 w 3784908"/>
              <a:gd name="connsiteY11" fmla="*/ 12166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631575 w 3784908"/>
              <a:gd name="connsiteY8" fmla="*/ 33883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1094875 w 3784908"/>
              <a:gd name="connsiteY11" fmla="*/ 12166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631575 w 3784908"/>
              <a:gd name="connsiteY8" fmla="*/ 3388362 h 4888907"/>
              <a:gd name="connsiteX9" fmla="*/ 1920375 w 3784908"/>
              <a:gd name="connsiteY9" fmla="*/ 4201162 h 4888907"/>
              <a:gd name="connsiteX10" fmla="*/ 802775 w 3784908"/>
              <a:gd name="connsiteY10" fmla="*/ 2918462 h 4888907"/>
              <a:gd name="connsiteX11" fmla="*/ 1094875 w 3784908"/>
              <a:gd name="connsiteY11" fmla="*/ 12166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3029 w 3786862"/>
              <a:gd name="connsiteY0" fmla="*/ 1407162 h 4908634"/>
              <a:gd name="connsiteX1" fmla="*/ 3662229 w 3786862"/>
              <a:gd name="connsiteY1" fmla="*/ 861062 h 4908634"/>
              <a:gd name="connsiteX2" fmla="*/ 2633529 w 3786862"/>
              <a:gd name="connsiteY2" fmla="*/ 22862 h 4908634"/>
              <a:gd name="connsiteX3" fmla="*/ 868229 w 3786862"/>
              <a:gd name="connsiteY3" fmla="*/ 454662 h 4908634"/>
              <a:gd name="connsiteX4" fmla="*/ 4629 w 3786862"/>
              <a:gd name="connsiteY4" fmla="*/ 2626362 h 4908634"/>
              <a:gd name="connsiteX5" fmla="*/ 1211129 w 3786862"/>
              <a:gd name="connsiteY5" fmla="*/ 4759962 h 4908634"/>
              <a:gd name="connsiteX6" fmla="*/ 3116129 w 3786862"/>
              <a:gd name="connsiteY6" fmla="*/ 4582162 h 4908634"/>
              <a:gd name="connsiteX7" fmla="*/ 3598729 w 3786862"/>
              <a:gd name="connsiteY7" fmla="*/ 3413762 h 4908634"/>
              <a:gd name="connsiteX8" fmla="*/ 2633529 w 3786862"/>
              <a:gd name="connsiteY8" fmla="*/ 3388362 h 4908634"/>
              <a:gd name="connsiteX9" fmla="*/ 1922329 w 3786862"/>
              <a:gd name="connsiteY9" fmla="*/ 4201162 h 4908634"/>
              <a:gd name="connsiteX10" fmla="*/ 804729 w 3786862"/>
              <a:gd name="connsiteY10" fmla="*/ 2918462 h 4908634"/>
              <a:gd name="connsiteX11" fmla="*/ 1096829 w 3786862"/>
              <a:gd name="connsiteY11" fmla="*/ 1216662 h 4908634"/>
              <a:gd name="connsiteX12" fmla="*/ 2417629 w 3786862"/>
              <a:gd name="connsiteY12" fmla="*/ 683262 h 4908634"/>
              <a:gd name="connsiteX13" fmla="*/ 3154229 w 3786862"/>
              <a:gd name="connsiteY13" fmla="*/ 1203962 h 4908634"/>
              <a:gd name="connsiteX14" fmla="*/ 3713029 w 3786862"/>
              <a:gd name="connsiteY14" fmla="*/ 1407162 h 4908634"/>
              <a:gd name="connsiteX0" fmla="*/ 3713029 w 3786862"/>
              <a:gd name="connsiteY0" fmla="*/ 1407162 h 4945968"/>
              <a:gd name="connsiteX1" fmla="*/ 3662229 w 3786862"/>
              <a:gd name="connsiteY1" fmla="*/ 861062 h 4945968"/>
              <a:gd name="connsiteX2" fmla="*/ 2633529 w 3786862"/>
              <a:gd name="connsiteY2" fmla="*/ 22862 h 4945968"/>
              <a:gd name="connsiteX3" fmla="*/ 868229 w 3786862"/>
              <a:gd name="connsiteY3" fmla="*/ 454662 h 4945968"/>
              <a:gd name="connsiteX4" fmla="*/ 4629 w 3786862"/>
              <a:gd name="connsiteY4" fmla="*/ 2626362 h 4945968"/>
              <a:gd name="connsiteX5" fmla="*/ 1211129 w 3786862"/>
              <a:gd name="connsiteY5" fmla="*/ 4759962 h 4945968"/>
              <a:gd name="connsiteX6" fmla="*/ 3116129 w 3786862"/>
              <a:gd name="connsiteY6" fmla="*/ 4683762 h 4945968"/>
              <a:gd name="connsiteX7" fmla="*/ 3598729 w 3786862"/>
              <a:gd name="connsiteY7" fmla="*/ 3413762 h 4945968"/>
              <a:gd name="connsiteX8" fmla="*/ 2633529 w 3786862"/>
              <a:gd name="connsiteY8" fmla="*/ 3388362 h 4945968"/>
              <a:gd name="connsiteX9" fmla="*/ 1922329 w 3786862"/>
              <a:gd name="connsiteY9" fmla="*/ 4201162 h 4945968"/>
              <a:gd name="connsiteX10" fmla="*/ 804729 w 3786862"/>
              <a:gd name="connsiteY10" fmla="*/ 2918462 h 4945968"/>
              <a:gd name="connsiteX11" fmla="*/ 1096829 w 3786862"/>
              <a:gd name="connsiteY11" fmla="*/ 1216662 h 4945968"/>
              <a:gd name="connsiteX12" fmla="*/ 2417629 w 3786862"/>
              <a:gd name="connsiteY12" fmla="*/ 683262 h 4945968"/>
              <a:gd name="connsiteX13" fmla="*/ 3154229 w 3786862"/>
              <a:gd name="connsiteY13" fmla="*/ 1203962 h 4945968"/>
              <a:gd name="connsiteX14" fmla="*/ 3713029 w 3786862"/>
              <a:gd name="connsiteY14" fmla="*/ 1407162 h 4945968"/>
              <a:gd name="connsiteX0" fmla="*/ 3712152 w 3836989"/>
              <a:gd name="connsiteY0" fmla="*/ 1945747 h 5484553"/>
              <a:gd name="connsiteX1" fmla="*/ 3661352 w 3836989"/>
              <a:gd name="connsiteY1" fmla="*/ 1399647 h 5484553"/>
              <a:gd name="connsiteX2" fmla="*/ 1868767 w 3836989"/>
              <a:gd name="connsiteY2" fmla="*/ 5884 h 5484553"/>
              <a:gd name="connsiteX3" fmla="*/ 867352 w 3836989"/>
              <a:gd name="connsiteY3" fmla="*/ 993247 h 5484553"/>
              <a:gd name="connsiteX4" fmla="*/ 3752 w 3836989"/>
              <a:gd name="connsiteY4" fmla="*/ 3164947 h 5484553"/>
              <a:gd name="connsiteX5" fmla="*/ 1210252 w 3836989"/>
              <a:gd name="connsiteY5" fmla="*/ 5298547 h 5484553"/>
              <a:gd name="connsiteX6" fmla="*/ 3115252 w 3836989"/>
              <a:gd name="connsiteY6" fmla="*/ 5222347 h 5484553"/>
              <a:gd name="connsiteX7" fmla="*/ 3597852 w 3836989"/>
              <a:gd name="connsiteY7" fmla="*/ 3952347 h 5484553"/>
              <a:gd name="connsiteX8" fmla="*/ 2632652 w 3836989"/>
              <a:gd name="connsiteY8" fmla="*/ 3926947 h 5484553"/>
              <a:gd name="connsiteX9" fmla="*/ 1921452 w 3836989"/>
              <a:gd name="connsiteY9" fmla="*/ 4739747 h 5484553"/>
              <a:gd name="connsiteX10" fmla="*/ 803852 w 3836989"/>
              <a:gd name="connsiteY10" fmla="*/ 3457047 h 5484553"/>
              <a:gd name="connsiteX11" fmla="*/ 1095952 w 3836989"/>
              <a:gd name="connsiteY11" fmla="*/ 1755247 h 5484553"/>
              <a:gd name="connsiteX12" fmla="*/ 2416752 w 3836989"/>
              <a:gd name="connsiteY12" fmla="*/ 1221847 h 5484553"/>
              <a:gd name="connsiteX13" fmla="*/ 3153352 w 3836989"/>
              <a:gd name="connsiteY13" fmla="*/ 1742547 h 5484553"/>
              <a:gd name="connsiteX14" fmla="*/ 3712152 w 3836989"/>
              <a:gd name="connsiteY14" fmla="*/ 1945747 h 5484553"/>
              <a:gd name="connsiteX0" fmla="*/ 3712152 w 3836989"/>
              <a:gd name="connsiteY0" fmla="*/ 1945747 h 5484553"/>
              <a:gd name="connsiteX1" fmla="*/ 3661352 w 3836989"/>
              <a:gd name="connsiteY1" fmla="*/ 1399647 h 5484553"/>
              <a:gd name="connsiteX2" fmla="*/ 1868767 w 3836989"/>
              <a:gd name="connsiteY2" fmla="*/ 5884 h 5484553"/>
              <a:gd name="connsiteX3" fmla="*/ 867352 w 3836989"/>
              <a:gd name="connsiteY3" fmla="*/ 993247 h 5484553"/>
              <a:gd name="connsiteX4" fmla="*/ 3752 w 3836989"/>
              <a:gd name="connsiteY4" fmla="*/ 3164947 h 5484553"/>
              <a:gd name="connsiteX5" fmla="*/ 1210252 w 3836989"/>
              <a:gd name="connsiteY5" fmla="*/ 5298547 h 5484553"/>
              <a:gd name="connsiteX6" fmla="*/ 3115252 w 3836989"/>
              <a:gd name="connsiteY6" fmla="*/ 5222347 h 5484553"/>
              <a:gd name="connsiteX7" fmla="*/ 3597852 w 3836989"/>
              <a:gd name="connsiteY7" fmla="*/ 3952347 h 5484553"/>
              <a:gd name="connsiteX8" fmla="*/ 2632652 w 3836989"/>
              <a:gd name="connsiteY8" fmla="*/ 3926947 h 5484553"/>
              <a:gd name="connsiteX9" fmla="*/ 1921452 w 3836989"/>
              <a:gd name="connsiteY9" fmla="*/ 4739747 h 5484553"/>
              <a:gd name="connsiteX10" fmla="*/ 803852 w 3836989"/>
              <a:gd name="connsiteY10" fmla="*/ 3457047 h 5484553"/>
              <a:gd name="connsiteX11" fmla="*/ 1095952 w 3836989"/>
              <a:gd name="connsiteY11" fmla="*/ 1755247 h 5484553"/>
              <a:gd name="connsiteX12" fmla="*/ 2158942 w 3836989"/>
              <a:gd name="connsiteY12" fmla="*/ 882860 h 5484553"/>
              <a:gd name="connsiteX13" fmla="*/ 3153352 w 3836989"/>
              <a:gd name="connsiteY13" fmla="*/ 1742547 h 5484553"/>
              <a:gd name="connsiteX14" fmla="*/ 3712152 w 3836989"/>
              <a:gd name="connsiteY14" fmla="*/ 1945747 h 5484553"/>
              <a:gd name="connsiteX0" fmla="*/ 3712152 w 3732952"/>
              <a:gd name="connsiteY0" fmla="*/ 1994442 h 5533248"/>
              <a:gd name="connsiteX1" fmla="*/ 3308056 w 3732952"/>
              <a:gd name="connsiteY1" fmla="*/ 327801 h 5533248"/>
              <a:gd name="connsiteX2" fmla="*/ 1868767 w 3732952"/>
              <a:gd name="connsiteY2" fmla="*/ 54579 h 5533248"/>
              <a:gd name="connsiteX3" fmla="*/ 867352 w 3732952"/>
              <a:gd name="connsiteY3" fmla="*/ 1041942 h 5533248"/>
              <a:gd name="connsiteX4" fmla="*/ 3752 w 3732952"/>
              <a:gd name="connsiteY4" fmla="*/ 3213642 h 5533248"/>
              <a:gd name="connsiteX5" fmla="*/ 1210252 w 3732952"/>
              <a:gd name="connsiteY5" fmla="*/ 5347242 h 5533248"/>
              <a:gd name="connsiteX6" fmla="*/ 3115252 w 3732952"/>
              <a:gd name="connsiteY6" fmla="*/ 5271042 h 5533248"/>
              <a:gd name="connsiteX7" fmla="*/ 3597852 w 3732952"/>
              <a:gd name="connsiteY7" fmla="*/ 4001042 h 5533248"/>
              <a:gd name="connsiteX8" fmla="*/ 2632652 w 3732952"/>
              <a:gd name="connsiteY8" fmla="*/ 3975642 h 5533248"/>
              <a:gd name="connsiteX9" fmla="*/ 1921452 w 3732952"/>
              <a:gd name="connsiteY9" fmla="*/ 4788442 h 5533248"/>
              <a:gd name="connsiteX10" fmla="*/ 803852 w 3732952"/>
              <a:gd name="connsiteY10" fmla="*/ 3505742 h 5533248"/>
              <a:gd name="connsiteX11" fmla="*/ 1095952 w 3732952"/>
              <a:gd name="connsiteY11" fmla="*/ 1803942 h 5533248"/>
              <a:gd name="connsiteX12" fmla="*/ 2158942 w 3732952"/>
              <a:gd name="connsiteY12" fmla="*/ 931555 h 5533248"/>
              <a:gd name="connsiteX13" fmla="*/ 3153352 w 3732952"/>
              <a:gd name="connsiteY13" fmla="*/ 1791242 h 5533248"/>
              <a:gd name="connsiteX14" fmla="*/ 3712152 w 3732952"/>
              <a:gd name="connsiteY14" fmla="*/ 1994442 h 5533248"/>
              <a:gd name="connsiteX0" fmla="*/ 3712152 w 3732952"/>
              <a:gd name="connsiteY0" fmla="*/ 1994442 h 5533248"/>
              <a:gd name="connsiteX1" fmla="*/ 3308056 w 3732952"/>
              <a:gd name="connsiteY1" fmla="*/ 327801 h 5533248"/>
              <a:gd name="connsiteX2" fmla="*/ 1868767 w 3732952"/>
              <a:gd name="connsiteY2" fmla="*/ 54579 h 5533248"/>
              <a:gd name="connsiteX3" fmla="*/ 867352 w 3732952"/>
              <a:gd name="connsiteY3" fmla="*/ 1041942 h 5533248"/>
              <a:gd name="connsiteX4" fmla="*/ 3752 w 3732952"/>
              <a:gd name="connsiteY4" fmla="*/ 3213642 h 5533248"/>
              <a:gd name="connsiteX5" fmla="*/ 1210252 w 3732952"/>
              <a:gd name="connsiteY5" fmla="*/ 5347242 h 5533248"/>
              <a:gd name="connsiteX6" fmla="*/ 3115252 w 3732952"/>
              <a:gd name="connsiteY6" fmla="*/ 5271042 h 5533248"/>
              <a:gd name="connsiteX7" fmla="*/ 3597852 w 3732952"/>
              <a:gd name="connsiteY7" fmla="*/ 4001042 h 5533248"/>
              <a:gd name="connsiteX8" fmla="*/ 2632652 w 3732952"/>
              <a:gd name="connsiteY8" fmla="*/ 3975642 h 5533248"/>
              <a:gd name="connsiteX9" fmla="*/ 1921452 w 3732952"/>
              <a:gd name="connsiteY9" fmla="*/ 4788442 h 5533248"/>
              <a:gd name="connsiteX10" fmla="*/ 803852 w 3732952"/>
              <a:gd name="connsiteY10" fmla="*/ 3505742 h 5533248"/>
              <a:gd name="connsiteX11" fmla="*/ 1095952 w 3732952"/>
              <a:gd name="connsiteY11" fmla="*/ 1803942 h 5533248"/>
              <a:gd name="connsiteX12" fmla="*/ 2158942 w 3732952"/>
              <a:gd name="connsiteY12" fmla="*/ 931555 h 5533248"/>
              <a:gd name="connsiteX13" fmla="*/ 3019672 w 3732952"/>
              <a:gd name="connsiteY13" fmla="*/ 934358 h 5533248"/>
              <a:gd name="connsiteX14" fmla="*/ 3712152 w 3732952"/>
              <a:gd name="connsiteY14" fmla="*/ 1994442 h 5533248"/>
              <a:gd name="connsiteX0" fmla="*/ 3511631 w 3617669"/>
              <a:gd name="connsiteY0" fmla="*/ 668914 h 5507171"/>
              <a:gd name="connsiteX1" fmla="*/ 3308056 w 3617669"/>
              <a:gd name="connsiteY1" fmla="*/ 301724 h 5507171"/>
              <a:gd name="connsiteX2" fmla="*/ 1868767 w 3617669"/>
              <a:gd name="connsiteY2" fmla="*/ 28502 h 5507171"/>
              <a:gd name="connsiteX3" fmla="*/ 867352 w 3617669"/>
              <a:gd name="connsiteY3" fmla="*/ 1015865 h 5507171"/>
              <a:gd name="connsiteX4" fmla="*/ 3752 w 3617669"/>
              <a:gd name="connsiteY4" fmla="*/ 3187565 h 5507171"/>
              <a:gd name="connsiteX5" fmla="*/ 1210252 w 3617669"/>
              <a:gd name="connsiteY5" fmla="*/ 5321165 h 5507171"/>
              <a:gd name="connsiteX6" fmla="*/ 3115252 w 3617669"/>
              <a:gd name="connsiteY6" fmla="*/ 5244965 h 5507171"/>
              <a:gd name="connsiteX7" fmla="*/ 3597852 w 3617669"/>
              <a:gd name="connsiteY7" fmla="*/ 3974965 h 5507171"/>
              <a:gd name="connsiteX8" fmla="*/ 2632652 w 3617669"/>
              <a:gd name="connsiteY8" fmla="*/ 3949565 h 5507171"/>
              <a:gd name="connsiteX9" fmla="*/ 1921452 w 3617669"/>
              <a:gd name="connsiteY9" fmla="*/ 4762365 h 5507171"/>
              <a:gd name="connsiteX10" fmla="*/ 803852 w 3617669"/>
              <a:gd name="connsiteY10" fmla="*/ 3479665 h 5507171"/>
              <a:gd name="connsiteX11" fmla="*/ 1095952 w 3617669"/>
              <a:gd name="connsiteY11" fmla="*/ 1777865 h 5507171"/>
              <a:gd name="connsiteX12" fmla="*/ 2158942 w 3617669"/>
              <a:gd name="connsiteY12" fmla="*/ 905478 h 5507171"/>
              <a:gd name="connsiteX13" fmla="*/ 3019672 w 3617669"/>
              <a:gd name="connsiteY13" fmla="*/ 908281 h 5507171"/>
              <a:gd name="connsiteX14" fmla="*/ 3511631 w 3617669"/>
              <a:gd name="connsiteY14" fmla="*/ 668914 h 5507171"/>
              <a:gd name="connsiteX0" fmla="*/ 3511631 w 3617669"/>
              <a:gd name="connsiteY0" fmla="*/ 880174 h 5718431"/>
              <a:gd name="connsiteX1" fmla="*/ 3155279 w 3617669"/>
              <a:gd name="connsiteY1" fmla="*/ 42167 h 5718431"/>
              <a:gd name="connsiteX2" fmla="*/ 1868767 w 3617669"/>
              <a:gd name="connsiteY2" fmla="*/ 239762 h 5718431"/>
              <a:gd name="connsiteX3" fmla="*/ 867352 w 3617669"/>
              <a:gd name="connsiteY3" fmla="*/ 1227125 h 5718431"/>
              <a:gd name="connsiteX4" fmla="*/ 3752 w 3617669"/>
              <a:gd name="connsiteY4" fmla="*/ 3398825 h 5718431"/>
              <a:gd name="connsiteX5" fmla="*/ 1210252 w 3617669"/>
              <a:gd name="connsiteY5" fmla="*/ 5532425 h 5718431"/>
              <a:gd name="connsiteX6" fmla="*/ 3115252 w 3617669"/>
              <a:gd name="connsiteY6" fmla="*/ 5456225 h 5718431"/>
              <a:gd name="connsiteX7" fmla="*/ 3597852 w 3617669"/>
              <a:gd name="connsiteY7" fmla="*/ 4186225 h 5718431"/>
              <a:gd name="connsiteX8" fmla="*/ 2632652 w 3617669"/>
              <a:gd name="connsiteY8" fmla="*/ 4160825 h 5718431"/>
              <a:gd name="connsiteX9" fmla="*/ 1921452 w 3617669"/>
              <a:gd name="connsiteY9" fmla="*/ 4973625 h 5718431"/>
              <a:gd name="connsiteX10" fmla="*/ 803852 w 3617669"/>
              <a:gd name="connsiteY10" fmla="*/ 3690925 h 5718431"/>
              <a:gd name="connsiteX11" fmla="*/ 1095952 w 3617669"/>
              <a:gd name="connsiteY11" fmla="*/ 1989125 h 5718431"/>
              <a:gd name="connsiteX12" fmla="*/ 2158942 w 3617669"/>
              <a:gd name="connsiteY12" fmla="*/ 1116738 h 5718431"/>
              <a:gd name="connsiteX13" fmla="*/ 3019672 w 3617669"/>
              <a:gd name="connsiteY13" fmla="*/ 1119541 h 5718431"/>
              <a:gd name="connsiteX14" fmla="*/ 3511631 w 3617669"/>
              <a:gd name="connsiteY14" fmla="*/ 880174 h 5718431"/>
              <a:gd name="connsiteX0" fmla="*/ 3511631 w 3617669"/>
              <a:gd name="connsiteY0" fmla="*/ 880174 h 5718431"/>
              <a:gd name="connsiteX1" fmla="*/ 3155279 w 3617669"/>
              <a:gd name="connsiteY1" fmla="*/ 42167 h 5718431"/>
              <a:gd name="connsiteX2" fmla="*/ 1868767 w 3617669"/>
              <a:gd name="connsiteY2" fmla="*/ 239762 h 5718431"/>
              <a:gd name="connsiteX3" fmla="*/ 867352 w 3617669"/>
              <a:gd name="connsiteY3" fmla="*/ 1227125 h 5718431"/>
              <a:gd name="connsiteX4" fmla="*/ 3752 w 3617669"/>
              <a:gd name="connsiteY4" fmla="*/ 3398825 h 5718431"/>
              <a:gd name="connsiteX5" fmla="*/ 1210252 w 3617669"/>
              <a:gd name="connsiteY5" fmla="*/ 5532425 h 5718431"/>
              <a:gd name="connsiteX6" fmla="*/ 3115252 w 3617669"/>
              <a:gd name="connsiteY6" fmla="*/ 5456225 h 5718431"/>
              <a:gd name="connsiteX7" fmla="*/ 3597852 w 3617669"/>
              <a:gd name="connsiteY7" fmla="*/ 4186225 h 5718431"/>
              <a:gd name="connsiteX8" fmla="*/ 2632652 w 3617669"/>
              <a:gd name="connsiteY8" fmla="*/ 4160825 h 5718431"/>
              <a:gd name="connsiteX9" fmla="*/ 1921452 w 3617669"/>
              <a:gd name="connsiteY9" fmla="*/ 4973625 h 5718431"/>
              <a:gd name="connsiteX10" fmla="*/ 803852 w 3617669"/>
              <a:gd name="connsiteY10" fmla="*/ 3690925 h 5718431"/>
              <a:gd name="connsiteX11" fmla="*/ 1095952 w 3617669"/>
              <a:gd name="connsiteY11" fmla="*/ 1989125 h 5718431"/>
              <a:gd name="connsiteX12" fmla="*/ 2158942 w 3617669"/>
              <a:gd name="connsiteY12" fmla="*/ 1116738 h 5718431"/>
              <a:gd name="connsiteX13" fmla="*/ 2876444 w 3617669"/>
              <a:gd name="connsiteY13" fmla="*/ 629893 h 5718431"/>
              <a:gd name="connsiteX14" fmla="*/ 3511631 w 3617669"/>
              <a:gd name="connsiteY14" fmla="*/ 880174 h 5718431"/>
              <a:gd name="connsiteX0" fmla="*/ 3511631 w 3617669"/>
              <a:gd name="connsiteY0" fmla="*/ 880174 h 5718431"/>
              <a:gd name="connsiteX1" fmla="*/ 3155279 w 3617669"/>
              <a:gd name="connsiteY1" fmla="*/ 42167 h 5718431"/>
              <a:gd name="connsiteX2" fmla="*/ 1868767 w 3617669"/>
              <a:gd name="connsiteY2" fmla="*/ 239762 h 5718431"/>
              <a:gd name="connsiteX3" fmla="*/ 867352 w 3617669"/>
              <a:gd name="connsiteY3" fmla="*/ 1227125 h 5718431"/>
              <a:gd name="connsiteX4" fmla="*/ 3752 w 3617669"/>
              <a:gd name="connsiteY4" fmla="*/ 3398825 h 5718431"/>
              <a:gd name="connsiteX5" fmla="*/ 1210252 w 3617669"/>
              <a:gd name="connsiteY5" fmla="*/ 5532425 h 5718431"/>
              <a:gd name="connsiteX6" fmla="*/ 3115252 w 3617669"/>
              <a:gd name="connsiteY6" fmla="*/ 5456225 h 5718431"/>
              <a:gd name="connsiteX7" fmla="*/ 3597852 w 3617669"/>
              <a:gd name="connsiteY7" fmla="*/ 4186225 h 5718431"/>
              <a:gd name="connsiteX8" fmla="*/ 2632652 w 3617669"/>
              <a:gd name="connsiteY8" fmla="*/ 4160825 h 5718431"/>
              <a:gd name="connsiteX9" fmla="*/ 1921452 w 3617669"/>
              <a:gd name="connsiteY9" fmla="*/ 4973625 h 5718431"/>
              <a:gd name="connsiteX10" fmla="*/ 803852 w 3617669"/>
              <a:gd name="connsiteY10" fmla="*/ 3690925 h 5718431"/>
              <a:gd name="connsiteX11" fmla="*/ 1095952 w 3617669"/>
              <a:gd name="connsiteY11" fmla="*/ 1989125 h 5718431"/>
              <a:gd name="connsiteX12" fmla="*/ 1901130 w 3617669"/>
              <a:gd name="connsiteY12" fmla="*/ 834248 h 5718431"/>
              <a:gd name="connsiteX13" fmla="*/ 2876444 w 3617669"/>
              <a:gd name="connsiteY13" fmla="*/ 629893 h 5718431"/>
              <a:gd name="connsiteX14" fmla="*/ 3511631 w 3617669"/>
              <a:gd name="connsiteY14" fmla="*/ 880174 h 5718431"/>
              <a:gd name="connsiteX0" fmla="*/ 3597569 w 3617669"/>
              <a:gd name="connsiteY0" fmla="*/ 738896 h 5708982"/>
              <a:gd name="connsiteX1" fmla="*/ 3155279 w 3617669"/>
              <a:gd name="connsiteY1" fmla="*/ 32718 h 5708982"/>
              <a:gd name="connsiteX2" fmla="*/ 1868767 w 3617669"/>
              <a:gd name="connsiteY2" fmla="*/ 230313 h 5708982"/>
              <a:gd name="connsiteX3" fmla="*/ 867352 w 3617669"/>
              <a:gd name="connsiteY3" fmla="*/ 1217676 h 5708982"/>
              <a:gd name="connsiteX4" fmla="*/ 3752 w 3617669"/>
              <a:gd name="connsiteY4" fmla="*/ 3389376 h 5708982"/>
              <a:gd name="connsiteX5" fmla="*/ 1210252 w 3617669"/>
              <a:gd name="connsiteY5" fmla="*/ 5522976 h 5708982"/>
              <a:gd name="connsiteX6" fmla="*/ 3115252 w 3617669"/>
              <a:gd name="connsiteY6" fmla="*/ 5446776 h 5708982"/>
              <a:gd name="connsiteX7" fmla="*/ 3597852 w 3617669"/>
              <a:gd name="connsiteY7" fmla="*/ 4176776 h 5708982"/>
              <a:gd name="connsiteX8" fmla="*/ 2632652 w 3617669"/>
              <a:gd name="connsiteY8" fmla="*/ 4151376 h 5708982"/>
              <a:gd name="connsiteX9" fmla="*/ 1921452 w 3617669"/>
              <a:gd name="connsiteY9" fmla="*/ 4964176 h 5708982"/>
              <a:gd name="connsiteX10" fmla="*/ 803852 w 3617669"/>
              <a:gd name="connsiteY10" fmla="*/ 3681476 h 5708982"/>
              <a:gd name="connsiteX11" fmla="*/ 1095952 w 3617669"/>
              <a:gd name="connsiteY11" fmla="*/ 1979676 h 5708982"/>
              <a:gd name="connsiteX12" fmla="*/ 1901130 w 3617669"/>
              <a:gd name="connsiteY12" fmla="*/ 824799 h 5708982"/>
              <a:gd name="connsiteX13" fmla="*/ 2876444 w 3617669"/>
              <a:gd name="connsiteY13" fmla="*/ 620444 h 5708982"/>
              <a:gd name="connsiteX14" fmla="*/ 3597569 w 3617669"/>
              <a:gd name="connsiteY14" fmla="*/ 738896 h 5708982"/>
              <a:gd name="connsiteX0" fmla="*/ 3597569 w 3617669"/>
              <a:gd name="connsiteY0" fmla="*/ 738896 h 5708982"/>
              <a:gd name="connsiteX1" fmla="*/ 3155279 w 3617669"/>
              <a:gd name="connsiteY1" fmla="*/ 32718 h 5708982"/>
              <a:gd name="connsiteX2" fmla="*/ 1868767 w 3617669"/>
              <a:gd name="connsiteY2" fmla="*/ 230313 h 5708982"/>
              <a:gd name="connsiteX3" fmla="*/ 867352 w 3617669"/>
              <a:gd name="connsiteY3" fmla="*/ 1217676 h 5708982"/>
              <a:gd name="connsiteX4" fmla="*/ 3752 w 3617669"/>
              <a:gd name="connsiteY4" fmla="*/ 3389376 h 5708982"/>
              <a:gd name="connsiteX5" fmla="*/ 1210252 w 3617669"/>
              <a:gd name="connsiteY5" fmla="*/ 5522976 h 5708982"/>
              <a:gd name="connsiteX6" fmla="*/ 3115252 w 3617669"/>
              <a:gd name="connsiteY6" fmla="*/ 5446776 h 5708982"/>
              <a:gd name="connsiteX7" fmla="*/ 3597852 w 3617669"/>
              <a:gd name="connsiteY7" fmla="*/ 4176776 h 5708982"/>
              <a:gd name="connsiteX8" fmla="*/ 2632652 w 3617669"/>
              <a:gd name="connsiteY8" fmla="*/ 4151376 h 5708982"/>
              <a:gd name="connsiteX9" fmla="*/ 1873710 w 3617669"/>
              <a:gd name="connsiteY9" fmla="*/ 5152503 h 5708982"/>
              <a:gd name="connsiteX10" fmla="*/ 803852 w 3617669"/>
              <a:gd name="connsiteY10" fmla="*/ 3681476 h 5708982"/>
              <a:gd name="connsiteX11" fmla="*/ 1095952 w 3617669"/>
              <a:gd name="connsiteY11" fmla="*/ 1979676 h 5708982"/>
              <a:gd name="connsiteX12" fmla="*/ 1901130 w 3617669"/>
              <a:gd name="connsiteY12" fmla="*/ 824799 h 5708982"/>
              <a:gd name="connsiteX13" fmla="*/ 2876444 w 3617669"/>
              <a:gd name="connsiteY13" fmla="*/ 620444 h 5708982"/>
              <a:gd name="connsiteX14" fmla="*/ 3597569 w 3617669"/>
              <a:gd name="connsiteY14" fmla="*/ 738896 h 5708982"/>
              <a:gd name="connsiteX0" fmla="*/ 3601427 w 3621527"/>
              <a:gd name="connsiteY0" fmla="*/ 737965 h 5708051"/>
              <a:gd name="connsiteX1" fmla="*/ 3159137 w 3621527"/>
              <a:gd name="connsiteY1" fmla="*/ 31787 h 5708051"/>
              <a:gd name="connsiteX2" fmla="*/ 1872625 w 3621527"/>
              <a:gd name="connsiteY2" fmla="*/ 229382 h 5708051"/>
              <a:gd name="connsiteX3" fmla="*/ 756627 w 3621527"/>
              <a:gd name="connsiteY3" fmla="*/ 1179079 h 5708051"/>
              <a:gd name="connsiteX4" fmla="*/ 7610 w 3621527"/>
              <a:gd name="connsiteY4" fmla="*/ 3388445 h 5708051"/>
              <a:gd name="connsiteX5" fmla="*/ 1214110 w 3621527"/>
              <a:gd name="connsiteY5" fmla="*/ 5522045 h 5708051"/>
              <a:gd name="connsiteX6" fmla="*/ 3119110 w 3621527"/>
              <a:gd name="connsiteY6" fmla="*/ 5445845 h 5708051"/>
              <a:gd name="connsiteX7" fmla="*/ 3601710 w 3621527"/>
              <a:gd name="connsiteY7" fmla="*/ 4175845 h 5708051"/>
              <a:gd name="connsiteX8" fmla="*/ 2636510 w 3621527"/>
              <a:gd name="connsiteY8" fmla="*/ 4150445 h 5708051"/>
              <a:gd name="connsiteX9" fmla="*/ 1877568 w 3621527"/>
              <a:gd name="connsiteY9" fmla="*/ 5151572 h 5708051"/>
              <a:gd name="connsiteX10" fmla="*/ 807710 w 3621527"/>
              <a:gd name="connsiteY10" fmla="*/ 3680545 h 5708051"/>
              <a:gd name="connsiteX11" fmla="*/ 1099810 w 3621527"/>
              <a:gd name="connsiteY11" fmla="*/ 1978745 h 5708051"/>
              <a:gd name="connsiteX12" fmla="*/ 1904988 w 3621527"/>
              <a:gd name="connsiteY12" fmla="*/ 823868 h 5708051"/>
              <a:gd name="connsiteX13" fmla="*/ 2880302 w 3621527"/>
              <a:gd name="connsiteY13" fmla="*/ 619513 h 5708051"/>
              <a:gd name="connsiteX14" fmla="*/ 3601427 w 3621527"/>
              <a:gd name="connsiteY14" fmla="*/ 737965 h 5708051"/>
              <a:gd name="connsiteX0" fmla="*/ 3601427 w 3621527"/>
              <a:gd name="connsiteY0" fmla="*/ 737965 h 5708051"/>
              <a:gd name="connsiteX1" fmla="*/ 3159137 w 3621527"/>
              <a:gd name="connsiteY1" fmla="*/ 31787 h 5708051"/>
              <a:gd name="connsiteX2" fmla="*/ 1872625 w 3621527"/>
              <a:gd name="connsiteY2" fmla="*/ 229382 h 5708051"/>
              <a:gd name="connsiteX3" fmla="*/ 756627 w 3621527"/>
              <a:gd name="connsiteY3" fmla="*/ 1179079 h 5708051"/>
              <a:gd name="connsiteX4" fmla="*/ 7610 w 3621527"/>
              <a:gd name="connsiteY4" fmla="*/ 3388445 h 5708051"/>
              <a:gd name="connsiteX5" fmla="*/ 1214110 w 3621527"/>
              <a:gd name="connsiteY5" fmla="*/ 5522045 h 5708051"/>
              <a:gd name="connsiteX6" fmla="*/ 3119110 w 3621527"/>
              <a:gd name="connsiteY6" fmla="*/ 5445845 h 5708051"/>
              <a:gd name="connsiteX7" fmla="*/ 3601710 w 3621527"/>
              <a:gd name="connsiteY7" fmla="*/ 4175845 h 5708051"/>
              <a:gd name="connsiteX8" fmla="*/ 2636510 w 3621527"/>
              <a:gd name="connsiteY8" fmla="*/ 4150445 h 5708051"/>
              <a:gd name="connsiteX9" fmla="*/ 1877568 w 3621527"/>
              <a:gd name="connsiteY9" fmla="*/ 5151572 h 5708051"/>
              <a:gd name="connsiteX10" fmla="*/ 807710 w 3621527"/>
              <a:gd name="connsiteY10" fmla="*/ 3680545 h 5708051"/>
              <a:gd name="connsiteX11" fmla="*/ 1042518 w 3621527"/>
              <a:gd name="connsiteY11" fmla="*/ 1959912 h 5708051"/>
              <a:gd name="connsiteX12" fmla="*/ 1904988 w 3621527"/>
              <a:gd name="connsiteY12" fmla="*/ 823868 h 5708051"/>
              <a:gd name="connsiteX13" fmla="*/ 2880302 w 3621527"/>
              <a:gd name="connsiteY13" fmla="*/ 619513 h 5708051"/>
              <a:gd name="connsiteX14" fmla="*/ 3601427 w 3621527"/>
              <a:gd name="connsiteY14" fmla="*/ 737965 h 5708051"/>
              <a:gd name="connsiteX0" fmla="*/ 3600075 w 3620727"/>
              <a:gd name="connsiteY0" fmla="*/ 737965 h 5822282"/>
              <a:gd name="connsiteX1" fmla="*/ 3157785 w 3620727"/>
              <a:gd name="connsiteY1" fmla="*/ 31787 h 5822282"/>
              <a:gd name="connsiteX2" fmla="*/ 1871273 w 3620727"/>
              <a:gd name="connsiteY2" fmla="*/ 229382 h 5822282"/>
              <a:gd name="connsiteX3" fmla="*/ 755275 w 3620727"/>
              <a:gd name="connsiteY3" fmla="*/ 1179079 h 5822282"/>
              <a:gd name="connsiteX4" fmla="*/ 6258 w 3620727"/>
              <a:gd name="connsiteY4" fmla="*/ 3388445 h 5822282"/>
              <a:gd name="connsiteX5" fmla="*/ 1165014 w 3620727"/>
              <a:gd name="connsiteY5" fmla="*/ 5672706 h 5822282"/>
              <a:gd name="connsiteX6" fmla="*/ 3117758 w 3620727"/>
              <a:gd name="connsiteY6" fmla="*/ 5445845 h 5822282"/>
              <a:gd name="connsiteX7" fmla="*/ 3600358 w 3620727"/>
              <a:gd name="connsiteY7" fmla="*/ 4175845 h 5822282"/>
              <a:gd name="connsiteX8" fmla="*/ 2635158 w 3620727"/>
              <a:gd name="connsiteY8" fmla="*/ 4150445 h 5822282"/>
              <a:gd name="connsiteX9" fmla="*/ 1876216 w 3620727"/>
              <a:gd name="connsiteY9" fmla="*/ 5151572 h 5822282"/>
              <a:gd name="connsiteX10" fmla="*/ 806358 w 3620727"/>
              <a:gd name="connsiteY10" fmla="*/ 3680545 h 5822282"/>
              <a:gd name="connsiteX11" fmla="*/ 1041166 w 3620727"/>
              <a:gd name="connsiteY11" fmla="*/ 1959912 h 5822282"/>
              <a:gd name="connsiteX12" fmla="*/ 1903636 w 3620727"/>
              <a:gd name="connsiteY12" fmla="*/ 823868 h 5822282"/>
              <a:gd name="connsiteX13" fmla="*/ 2878950 w 3620727"/>
              <a:gd name="connsiteY13" fmla="*/ 619513 h 5822282"/>
              <a:gd name="connsiteX14" fmla="*/ 3600075 w 3620727"/>
              <a:gd name="connsiteY14" fmla="*/ 737965 h 5822282"/>
              <a:gd name="connsiteX0" fmla="*/ 3600075 w 3620727"/>
              <a:gd name="connsiteY0" fmla="*/ 737965 h 5822282"/>
              <a:gd name="connsiteX1" fmla="*/ 3157785 w 3620727"/>
              <a:gd name="connsiteY1" fmla="*/ 31787 h 5822282"/>
              <a:gd name="connsiteX2" fmla="*/ 1871273 w 3620727"/>
              <a:gd name="connsiteY2" fmla="*/ 229382 h 5822282"/>
              <a:gd name="connsiteX3" fmla="*/ 755275 w 3620727"/>
              <a:gd name="connsiteY3" fmla="*/ 1179079 h 5822282"/>
              <a:gd name="connsiteX4" fmla="*/ 6258 w 3620727"/>
              <a:gd name="connsiteY4" fmla="*/ 3388445 h 5822282"/>
              <a:gd name="connsiteX5" fmla="*/ 1165014 w 3620727"/>
              <a:gd name="connsiteY5" fmla="*/ 5672706 h 5822282"/>
              <a:gd name="connsiteX6" fmla="*/ 3117758 w 3620727"/>
              <a:gd name="connsiteY6" fmla="*/ 5445845 h 5822282"/>
              <a:gd name="connsiteX7" fmla="*/ 3600358 w 3620727"/>
              <a:gd name="connsiteY7" fmla="*/ 4175845 h 5822282"/>
              <a:gd name="connsiteX8" fmla="*/ 2635158 w 3620727"/>
              <a:gd name="connsiteY8" fmla="*/ 4150445 h 5822282"/>
              <a:gd name="connsiteX9" fmla="*/ 1838022 w 3620727"/>
              <a:gd name="connsiteY9" fmla="*/ 5302234 h 5822282"/>
              <a:gd name="connsiteX10" fmla="*/ 806358 w 3620727"/>
              <a:gd name="connsiteY10" fmla="*/ 3680545 h 5822282"/>
              <a:gd name="connsiteX11" fmla="*/ 1041166 w 3620727"/>
              <a:gd name="connsiteY11" fmla="*/ 1959912 h 5822282"/>
              <a:gd name="connsiteX12" fmla="*/ 1903636 w 3620727"/>
              <a:gd name="connsiteY12" fmla="*/ 823868 h 5822282"/>
              <a:gd name="connsiteX13" fmla="*/ 2878950 w 3620727"/>
              <a:gd name="connsiteY13" fmla="*/ 619513 h 5822282"/>
              <a:gd name="connsiteX14" fmla="*/ 3600075 w 3620727"/>
              <a:gd name="connsiteY14" fmla="*/ 737965 h 5822282"/>
              <a:gd name="connsiteX0" fmla="*/ 3600075 w 3617367"/>
              <a:gd name="connsiteY0" fmla="*/ 737965 h 5915780"/>
              <a:gd name="connsiteX1" fmla="*/ 3157785 w 3617367"/>
              <a:gd name="connsiteY1" fmla="*/ 31787 h 5915780"/>
              <a:gd name="connsiteX2" fmla="*/ 1871273 w 3617367"/>
              <a:gd name="connsiteY2" fmla="*/ 229382 h 5915780"/>
              <a:gd name="connsiteX3" fmla="*/ 755275 w 3617367"/>
              <a:gd name="connsiteY3" fmla="*/ 1179079 h 5915780"/>
              <a:gd name="connsiteX4" fmla="*/ 6258 w 3617367"/>
              <a:gd name="connsiteY4" fmla="*/ 3388445 h 5915780"/>
              <a:gd name="connsiteX5" fmla="*/ 1165014 w 3617367"/>
              <a:gd name="connsiteY5" fmla="*/ 5672706 h 5915780"/>
              <a:gd name="connsiteX6" fmla="*/ 3050919 w 3617367"/>
              <a:gd name="connsiteY6" fmla="*/ 5681252 h 5915780"/>
              <a:gd name="connsiteX7" fmla="*/ 3600358 w 3617367"/>
              <a:gd name="connsiteY7" fmla="*/ 4175845 h 5915780"/>
              <a:gd name="connsiteX8" fmla="*/ 2635158 w 3617367"/>
              <a:gd name="connsiteY8" fmla="*/ 4150445 h 5915780"/>
              <a:gd name="connsiteX9" fmla="*/ 1838022 w 3617367"/>
              <a:gd name="connsiteY9" fmla="*/ 5302234 h 5915780"/>
              <a:gd name="connsiteX10" fmla="*/ 806358 w 3617367"/>
              <a:gd name="connsiteY10" fmla="*/ 3680545 h 5915780"/>
              <a:gd name="connsiteX11" fmla="*/ 1041166 w 3617367"/>
              <a:gd name="connsiteY11" fmla="*/ 1959912 h 5915780"/>
              <a:gd name="connsiteX12" fmla="*/ 1903636 w 3617367"/>
              <a:gd name="connsiteY12" fmla="*/ 823868 h 5915780"/>
              <a:gd name="connsiteX13" fmla="*/ 2878950 w 3617367"/>
              <a:gd name="connsiteY13" fmla="*/ 619513 h 5915780"/>
              <a:gd name="connsiteX14" fmla="*/ 3600075 w 3617367"/>
              <a:gd name="connsiteY14" fmla="*/ 737965 h 5915780"/>
              <a:gd name="connsiteX0" fmla="*/ 3600075 w 3617367"/>
              <a:gd name="connsiteY0" fmla="*/ 737965 h 5915780"/>
              <a:gd name="connsiteX1" fmla="*/ 3157785 w 3617367"/>
              <a:gd name="connsiteY1" fmla="*/ 31787 h 5915780"/>
              <a:gd name="connsiteX2" fmla="*/ 1871273 w 3617367"/>
              <a:gd name="connsiteY2" fmla="*/ 229382 h 5915780"/>
              <a:gd name="connsiteX3" fmla="*/ 755275 w 3617367"/>
              <a:gd name="connsiteY3" fmla="*/ 1179079 h 5915780"/>
              <a:gd name="connsiteX4" fmla="*/ 6258 w 3617367"/>
              <a:gd name="connsiteY4" fmla="*/ 3388445 h 5915780"/>
              <a:gd name="connsiteX5" fmla="*/ 1165014 w 3617367"/>
              <a:gd name="connsiteY5" fmla="*/ 5672706 h 5915780"/>
              <a:gd name="connsiteX6" fmla="*/ 3050919 w 3617367"/>
              <a:gd name="connsiteY6" fmla="*/ 5681252 h 5915780"/>
              <a:gd name="connsiteX7" fmla="*/ 3600358 w 3617367"/>
              <a:gd name="connsiteY7" fmla="*/ 4175845 h 5915780"/>
              <a:gd name="connsiteX8" fmla="*/ 2663804 w 3617367"/>
              <a:gd name="connsiteY8" fmla="*/ 4706008 h 5915780"/>
              <a:gd name="connsiteX9" fmla="*/ 1838022 w 3617367"/>
              <a:gd name="connsiteY9" fmla="*/ 5302234 h 5915780"/>
              <a:gd name="connsiteX10" fmla="*/ 806358 w 3617367"/>
              <a:gd name="connsiteY10" fmla="*/ 3680545 h 5915780"/>
              <a:gd name="connsiteX11" fmla="*/ 1041166 w 3617367"/>
              <a:gd name="connsiteY11" fmla="*/ 1959912 h 5915780"/>
              <a:gd name="connsiteX12" fmla="*/ 1903636 w 3617367"/>
              <a:gd name="connsiteY12" fmla="*/ 823868 h 5915780"/>
              <a:gd name="connsiteX13" fmla="*/ 2878950 w 3617367"/>
              <a:gd name="connsiteY13" fmla="*/ 619513 h 5915780"/>
              <a:gd name="connsiteX14" fmla="*/ 3600075 w 3617367"/>
              <a:gd name="connsiteY14" fmla="*/ 737965 h 5915780"/>
              <a:gd name="connsiteX0" fmla="*/ 3600075 w 3630425"/>
              <a:gd name="connsiteY0" fmla="*/ 737965 h 5883798"/>
              <a:gd name="connsiteX1" fmla="*/ 3157785 w 3630425"/>
              <a:gd name="connsiteY1" fmla="*/ 31787 h 5883798"/>
              <a:gd name="connsiteX2" fmla="*/ 1871273 w 3630425"/>
              <a:gd name="connsiteY2" fmla="*/ 229382 h 5883798"/>
              <a:gd name="connsiteX3" fmla="*/ 755275 w 3630425"/>
              <a:gd name="connsiteY3" fmla="*/ 1179079 h 5883798"/>
              <a:gd name="connsiteX4" fmla="*/ 6258 w 3630425"/>
              <a:gd name="connsiteY4" fmla="*/ 3388445 h 5883798"/>
              <a:gd name="connsiteX5" fmla="*/ 1165014 w 3630425"/>
              <a:gd name="connsiteY5" fmla="*/ 5672706 h 5883798"/>
              <a:gd name="connsiteX6" fmla="*/ 3050919 w 3630425"/>
              <a:gd name="connsiteY6" fmla="*/ 5681252 h 5883798"/>
              <a:gd name="connsiteX7" fmla="*/ 3619455 w 3630425"/>
              <a:gd name="connsiteY7" fmla="*/ 4778490 h 5883798"/>
              <a:gd name="connsiteX8" fmla="*/ 2663804 w 3630425"/>
              <a:gd name="connsiteY8" fmla="*/ 4706008 h 5883798"/>
              <a:gd name="connsiteX9" fmla="*/ 1838022 w 3630425"/>
              <a:gd name="connsiteY9" fmla="*/ 5302234 h 5883798"/>
              <a:gd name="connsiteX10" fmla="*/ 806358 w 3630425"/>
              <a:gd name="connsiteY10" fmla="*/ 3680545 h 5883798"/>
              <a:gd name="connsiteX11" fmla="*/ 1041166 w 3630425"/>
              <a:gd name="connsiteY11" fmla="*/ 1959912 h 5883798"/>
              <a:gd name="connsiteX12" fmla="*/ 1903636 w 3630425"/>
              <a:gd name="connsiteY12" fmla="*/ 823868 h 5883798"/>
              <a:gd name="connsiteX13" fmla="*/ 2878950 w 3630425"/>
              <a:gd name="connsiteY13" fmla="*/ 619513 h 5883798"/>
              <a:gd name="connsiteX14" fmla="*/ 3600075 w 3630425"/>
              <a:gd name="connsiteY14" fmla="*/ 737965 h 5883798"/>
              <a:gd name="connsiteX0" fmla="*/ 3600075 w 3629580"/>
              <a:gd name="connsiteY0" fmla="*/ 737965 h 5883798"/>
              <a:gd name="connsiteX1" fmla="*/ 3157785 w 3629580"/>
              <a:gd name="connsiteY1" fmla="*/ 31787 h 5883798"/>
              <a:gd name="connsiteX2" fmla="*/ 1871273 w 3629580"/>
              <a:gd name="connsiteY2" fmla="*/ 229382 h 5883798"/>
              <a:gd name="connsiteX3" fmla="*/ 755275 w 3629580"/>
              <a:gd name="connsiteY3" fmla="*/ 1179079 h 5883798"/>
              <a:gd name="connsiteX4" fmla="*/ 6258 w 3629580"/>
              <a:gd name="connsiteY4" fmla="*/ 3388445 h 5883798"/>
              <a:gd name="connsiteX5" fmla="*/ 1165014 w 3629580"/>
              <a:gd name="connsiteY5" fmla="*/ 5672706 h 5883798"/>
              <a:gd name="connsiteX6" fmla="*/ 3050919 w 3629580"/>
              <a:gd name="connsiteY6" fmla="*/ 5681252 h 5883798"/>
              <a:gd name="connsiteX7" fmla="*/ 3619455 w 3629580"/>
              <a:gd name="connsiteY7" fmla="*/ 4778490 h 5883798"/>
              <a:gd name="connsiteX8" fmla="*/ 2682901 w 3629580"/>
              <a:gd name="connsiteY8" fmla="*/ 4771923 h 5883798"/>
              <a:gd name="connsiteX9" fmla="*/ 1838022 w 3629580"/>
              <a:gd name="connsiteY9" fmla="*/ 5302234 h 5883798"/>
              <a:gd name="connsiteX10" fmla="*/ 806358 w 3629580"/>
              <a:gd name="connsiteY10" fmla="*/ 3680545 h 5883798"/>
              <a:gd name="connsiteX11" fmla="*/ 1041166 w 3629580"/>
              <a:gd name="connsiteY11" fmla="*/ 1959912 h 5883798"/>
              <a:gd name="connsiteX12" fmla="*/ 1903636 w 3629580"/>
              <a:gd name="connsiteY12" fmla="*/ 823868 h 5883798"/>
              <a:gd name="connsiteX13" fmla="*/ 2878950 w 3629580"/>
              <a:gd name="connsiteY13" fmla="*/ 619513 h 5883798"/>
              <a:gd name="connsiteX14" fmla="*/ 3600075 w 3629580"/>
              <a:gd name="connsiteY14" fmla="*/ 737965 h 5883798"/>
              <a:gd name="connsiteX0" fmla="*/ 3600075 w 3638863"/>
              <a:gd name="connsiteY0" fmla="*/ 737965 h 5878747"/>
              <a:gd name="connsiteX1" fmla="*/ 3157785 w 3638863"/>
              <a:gd name="connsiteY1" fmla="*/ 31787 h 5878747"/>
              <a:gd name="connsiteX2" fmla="*/ 1871273 w 3638863"/>
              <a:gd name="connsiteY2" fmla="*/ 229382 h 5878747"/>
              <a:gd name="connsiteX3" fmla="*/ 755275 w 3638863"/>
              <a:gd name="connsiteY3" fmla="*/ 1179079 h 5878747"/>
              <a:gd name="connsiteX4" fmla="*/ 6258 w 3638863"/>
              <a:gd name="connsiteY4" fmla="*/ 3388445 h 5878747"/>
              <a:gd name="connsiteX5" fmla="*/ 1165014 w 3638863"/>
              <a:gd name="connsiteY5" fmla="*/ 5672706 h 5878747"/>
              <a:gd name="connsiteX6" fmla="*/ 3050919 w 3638863"/>
              <a:gd name="connsiteY6" fmla="*/ 5681252 h 5878747"/>
              <a:gd name="connsiteX7" fmla="*/ 3629005 w 3638863"/>
              <a:gd name="connsiteY7" fmla="*/ 4882069 h 5878747"/>
              <a:gd name="connsiteX8" fmla="*/ 2682901 w 3638863"/>
              <a:gd name="connsiteY8" fmla="*/ 4771923 h 5878747"/>
              <a:gd name="connsiteX9" fmla="*/ 1838022 w 3638863"/>
              <a:gd name="connsiteY9" fmla="*/ 5302234 h 5878747"/>
              <a:gd name="connsiteX10" fmla="*/ 806358 w 3638863"/>
              <a:gd name="connsiteY10" fmla="*/ 3680545 h 5878747"/>
              <a:gd name="connsiteX11" fmla="*/ 1041166 w 3638863"/>
              <a:gd name="connsiteY11" fmla="*/ 1959912 h 5878747"/>
              <a:gd name="connsiteX12" fmla="*/ 1903636 w 3638863"/>
              <a:gd name="connsiteY12" fmla="*/ 823868 h 5878747"/>
              <a:gd name="connsiteX13" fmla="*/ 2878950 w 3638863"/>
              <a:gd name="connsiteY13" fmla="*/ 619513 h 5878747"/>
              <a:gd name="connsiteX14" fmla="*/ 3600075 w 3638863"/>
              <a:gd name="connsiteY14" fmla="*/ 737965 h 5878747"/>
              <a:gd name="connsiteX0" fmla="*/ 3600075 w 3649913"/>
              <a:gd name="connsiteY0" fmla="*/ 737965 h 5938565"/>
              <a:gd name="connsiteX1" fmla="*/ 3157785 w 3649913"/>
              <a:gd name="connsiteY1" fmla="*/ 31787 h 5938565"/>
              <a:gd name="connsiteX2" fmla="*/ 1871273 w 3649913"/>
              <a:gd name="connsiteY2" fmla="*/ 229382 h 5938565"/>
              <a:gd name="connsiteX3" fmla="*/ 755275 w 3649913"/>
              <a:gd name="connsiteY3" fmla="*/ 1179079 h 5938565"/>
              <a:gd name="connsiteX4" fmla="*/ 6258 w 3649913"/>
              <a:gd name="connsiteY4" fmla="*/ 3388445 h 5938565"/>
              <a:gd name="connsiteX5" fmla="*/ 1165014 w 3649913"/>
              <a:gd name="connsiteY5" fmla="*/ 5672706 h 5938565"/>
              <a:gd name="connsiteX6" fmla="*/ 3155953 w 3649913"/>
              <a:gd name="connsiteY6" fmla="*/ 5803665 h 5938565"/>
              <a:gd name="connsiteX7" fmla="*/ 3629005 w 3649913"/>
              <a:gd name="connsiteY7" fmla="*/ 4882069 h 5938565"/>
              <a:gd name="connsiteX8" fmla="*/ 2682901 w 3649913"/>
              <a:gd name="connsiteY8" fmla="*/ 4771923 h 5938565"/>
              <a:gd name="connsiteX9" fmla="*/ 1838022 w 3649913"/>
              <a:gd name="connsiteY9" fmla="*/ 5302234 h 5938565"/>
              <a:gd name="connsiteX10" fmla="*/ 806358 w 3649913"/>
              <a:gd name="connsiteY10" fmla="*/ 3680545 h 5938565"/>
              <a:gd name="connsiteX11" fmla="*/ 1041166 w 3649913"/>
              <a:gd name="connsiteY11" fmla="*/ 1959912 h 5938565"/>
              <a:gd name="connsiteX12" fmla="*/ 1903636 w 3649913"/>
              <a:gd name="connsiteY12" fmla="*/ 823868 h 5938565"/>
              <a:gd name="connsiteX13" fmla="*/ 2878950 w 3649913"/>
              <a:gd name="connsiteY13" fmla="*/ 619513 h 5938565"/>
              <a:gd name="connsiteX14" fmla="*/ 3600075 w 3649913"/>
              <a:gd name="connsiteY14" fmla="*/ 737965 h 593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49913" h="5938565">
                <a:moveTo>
                  <a:pt x="3600075" y="737965"/>
                </a:moveTo>
                <a:cubicBezTo>
                  <a:pt x="3684742" y="680815"/>
                  <a:pt x="3445919" y="116551"/>
                  <a:pt x="3157785" y="31787"/>
                </a:cubicBezTo>
                <a:cubicBezTo>
                  <a:pt x="2869651" y="-52977"/>
                  <a:pt x="2271691" y="38167"/>
                  <a:pt x="1871273" y="229382"/>
                </a:cubicBezTo>
                <a:cubicBezTo>
                  <a:pt x="1470855" y="420597"/>
                  <a:pt x="1066111" y="652569"/>
                  <a:pt x="755275" y="1179079"/>
                </a:cubicBezTo>
                <a:cubicBezTo>
                  <a:pt x="444439" y="1705589"/>
                  <a:pt x="-62032" y="2639507"/>
                  <a:pt x="6258" y="3388445"/>
                </a:cubicBezTo>
                <a:cubicBezTo>
                  <a:pt x="74548" y="4137383"/>
                  <a:pt x="640065" y="5270169"/>
                  <a:pt x="1165014" y="5672706"/>
                </a:cubicBezTo>
                <a:cubicBezTo>
                  <a:pt x="1689963" y="6075243"/>
                  <a:pt x="2745288" y="5935438"/>
                  <a:pt x="3155953" y="5803665"/>
                </a:cubicBezTo>
                <a:cubicBezTo>
                  <a:pt x="3566618" y="5671892"/>
                  <a:pt x="3707847" y="5054026"/>
                  <a:pt x="3629005" y="4882069"/>
                </a:cubicBezTo>
                <a:cubicBezTo>
                  <a:pt x="3550163" y="4710112"/>
                  <a:pt x="2981398" y="4701896"/>
                  <a:pt x="2682901" y="4771923"/>
                </a:cubicBezTo>
                <a:cubicBezTo>
                  <a:pt x="2384404" y="4841950"/>
                  <a:pt x="2150779" y="5484130"/>
                  <a:pt x="1838022" y="5302234"/>
                </a:cubicBezTo>
                <a:cubicBezTo>
                  <a:pt x="1525265" y="5120338"/>
                  <a:pt x="939167" y="4237599"/>
                  <a:pt x="806358" y="3680545"/>
                </a:cubicBezTo>
                <a:cubicBezTo>
                  <a:pt x="673549" y="3123491"/>
                  <a:pt x="858286" y="2436025"/>
                  <a:pt x="1041166" y="1959912"/>
                </a:cubicBezTo>
                <a:cubicBezTo>
                  <a:pt x="1224046" y="1483799"/>
                  <a:pt x="1597339" y="1047268"/>
                  <a:pt x="1903636" y="823868"/>
                </a:cubicBezTo>
                <a:cubicBezTo>
                  <a:pt x="2209933" y="600468"/>
                  <a:pt x="2596210" y="633830"/>
                  <a:pt x="2878950" y="619513"/>
                </a:cubicBezTo>
                <a:cubicBezTo>
                  <a:pt x="3161690" y="605196"/>
                  <a:pt x="3515408" y="795115"/>
                  <a:pt x="3600075" y="73796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Up Arrow 51"/>
          <p:cNvSpPr/>
          <p:nvPr/>
        </p:nvSpPr>
        <p:spPr>
          <a:xfrm>
            <a:off x="2699792" y="3699748"/>
            <a:ext cx="144016" cy="3440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Up Arrow 52"/>
          <p:cNvSpPr/>
          <p:nvPr/>
        </p:nvSpPr>
        <p:spPr>
          <a:xfrm flipV="1">
            <a:off x="2699792" y="4293163"/>
            <a:ext cx="144016" cy="3440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TextBox 54"/>
          <p:cNvSpPr txBox="1"/>
          <p:nvPr/>
        </p:nvSpPr>
        <p:spPr>
          <a:xfrm>
            <a:off x="4067944" y="2206605"/>
            <a:ext cx="1270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OPEN</a:t>
            </a:r>
            <a:br>
              <a:rPr lang="da-DK" dirty="0" smtClean="0"/>
            </a:br>
            <a:r>
              <a:rPr lang="da-DK" i="1" dirty="0" err="1" smtClean="0"/>
              <a:t>until</a:t>
            </a:r>
            <a:r>
              <a:rPr lang="da-DK" i="1" dirty="0" smtClean="0"/>
              <a:t> </a:t>
            </a:r>
            <a:r>
              <a:rPr lang="da-DK" i="1" dirty="0" err="1" smtClean="0"/>
              <a:t>MAX-x</a:t>
            </a:r>
            <a:r>
              <a:rPr lang="da-DK" i="1" dirty="0" smtClean="0"/>
              <a:t/>
            </a:r>
            <a:br>
              <a:rPr lang="da-DK" i="1" dirty="0" smtClean="0"/>
            </a:br>
            <a:r>
              <a:rPr lang="da-DK" i="1" dirty="0" err="1" smtClean="0"/>
              <a:t>then</a:t>
            </a:r>
            <a:r>
              <a:rPr lang="da-DK" i="1" dirty="0" smtClean="0"/>
              <a:t> </a:t>
            </a:r>
            <a:r>
              <a:rPr lang="da-DK" i="1" dirty="0" err="1" smtClean="0"/>
              <a:t>MAX-x</a:t>
            </a:r>
            <a:endParaRPr lang="sv-SE" sz="14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2869208" y="3789040"/>
            <a:ext cx="199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‘</a:t>
            </a:r>
            <a:r>
              <a:rPr lang="da-DK" dirty="0" err="1" smtClean="0"/>
              <a:t>NightRider</a:t>
            </a:r>
            <a:r>
              <a:rPr lang="da-DK" dirty="0" smtClean="0"/>
              <a:t>’</a:t>
            </a:r>
            <a:br>
              <a:rPr lang="da-DK" dirty="0" smtClean="0"/>
            </a:br>
            <a:r>
              <a:rPr lang="da-DK" dirty="0" smtClean="0"/>
              <a:t>for 1 – 2 </a:t>
            </a:r>
            <a:r>
              <a:rPr lang="da-DK" dirty="0" smtClean="0">
                <a:solidFill>
                  <a:srgbClr val="00B050"/>
                </a:solidFill>
              </a:rPr>
              <a:t>GREEN</a:t>
            </a:r>
            <a:endParaRPr lang="sv-SE" sz="1400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084490" y="576907"/>
            <a:ext cx="11521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VARIED</a:t>
            </a:r>
            <a:br>
              <a:rPr lang="da-DK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da-DK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touch</a:t>
            </a:r>
            <a:br>
              <a:rPr lang="da-DK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da-DK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(</a:t>
            </a:r>
            <a:r>
              <a:rPr lang="da-DK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tickle</a:t>
            </a:r>
            <a:r>
              <a:rPr lang="da-DK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  <a:endParaRPr lang="sv-SE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65552" y="548680"/>
            <a:ext cx="12707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CONSTANT</a:t>
            </a:r>
            <a:br>
              <a:rPr lang="da-DK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da-DK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touch</a:t>
            </a:r>
            <a:br>
              <a:rPr lang="da-DK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da-DK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(</a:t>
            </a:r>
            <a:r>
              <a:rPr lang="da-DK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Stay</a:t>
            </a:r>
            <a:r>
              <a:rPr lang="da-DK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  <a:endParaRPr lang="sv-SE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971600" y="2204864"/>
            <a:ext cx="3153410" cy="4176464"/>
          </a:xfrm>
          <a:custGeom>
            <a:avLst/>
            <a:gdLst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504607 w 3626949"/>
              <a:gd name="connsiteY12" fmla="*/ 337758 h 4797403"/>
              <a:gd name="connsiteX13" fmla="*/ 3241207 w 3626949"/>
              <a:gd name="connsiteY13" fmla="*/ 1048958 h 4797403"/>
              <a:gd name="connsiteX14" fmla="*/ 3368207 w 3626949"/>
              <a:gd name="connsiteY14" fmla="*/ 1442658 h 4797403"/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504607 w 3626949"/>
              <a:gd name="connsiteY12" fmla="*/ 337758 h 4797403"/>
              <a:gd name="connsiteX13" fmla="*/ 3241207 w 3626949"/>
              <a:gd name="connsiteY13" fmla="*/ 1048958 h 4797403"/>
              <a:gd name="connsiteX14" fmla="*/ 3368207 w 3626949"/>
              <a:gd name="connsiteY14" fmla="*/ 1442658 h 4797403"/>
              <a:gd name="connsiteX15" fmla="*/ 3520607 w 3626949"/>
              <a:gd name="connsiteY15" fmla="*/ 1379158 h 4797403"/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504607 w 3626949"/>
              <a:gd name="connsiteY12" fmla="*/ 337758 h 4797403"/>
              <a:gd name="connsiteX13" fmla="*/ 3152307 w 3626949"/>
              <a:gd name="connsiteY13" fmla="*/ 1112458 h 4797403"/>
              <a:gd name="connsiteX14" fmla="*/ 3368207 w 3626949"/>
              <a:gd name="connsiteY14" fmla="*/ 1442658 h 4797403"/>
              <a:gd name="connsiteX15" fmla="*/ 3520607 w 3626949"/>
              <a:gd name="connsiteY15" fmla="*/ 1379158 h 4797403"/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415707 w 3626949"/>
              <a:gd name="connsiteY12" fmla="*/ 591758 h 4797403"/>
              <a:gd name="connsiteX13" fmla="*/ 3152307 w 3626949"/>
              <a:gd name="connsiteY13" fmla="*/ 1112458 h 4797403"/>
              <a:gd name="connsiteX14" fmla="*/ 3368207 w 3626949"/>
              <a:gd name="connsiteY14" fmla="*/ 1442658 h 4797403"/>
              <a:gd name="connsiteX15" fmla="*/ 3520607 w 3626949"/>
              <a:gd name="connsiteY15" fmla="*/ 1379158 h 4797403"/>
              <a:gd name="connsiteX0" fmla="*/ 3520575 w 3626917"/>
              <a:gd name="connsiteY0" fmla="*/ 1475743 h 4893988"/>
              <a:gd name="connsiteX1" fmla="*/ 3533275 w 3626917"/>
              <a:gd name="connsiteY1" fmla="*/ 942343 h 4893988"/>
              <a:gd name="connsiteX2" fmla="*/ 2631575 w 3626917"/>
              <a:gd name="connsiteY2" fmla="*/ 27943 h 4893988"/>
              <a:gd name="connsiteX3" fmla="*/ 866275 w 3626917"/>
              <a:gd name="connsiteY3" fmla="*/ 459743 h 4893988"/>
              <a:gd name="connsiteX4" fmla="*/ 2675 w 3626917"/>
              <a:gd name="connsiteY4" fmla="*/ 2631443 h 4893988"/>
              <a:gd name="connsiteX5" fmla="*/ 1120275 w 3626917"/>
              <a:gd name="connsiteY5" fmla="*/ 4739643 h 4893988"/>
              <a:gd name="connsiteX6" fmla="*/ 3114175 w 3626917"/>
              <a:gd name="connsiteY6" fmla="*/ 4587243 h 4893988"/>
              <a:gd name="connsiteX7" fmla="*/ 3596775 w 3626917"/>
              <a:gd name="connsiteY7" fmla="*/ 3418843 h 4893988"/>
              <a:gd name="connsiteX8" fmla="*/ 2479175 w 3626917"/>
              <a:gd name="connsiteY8" fmla="*/ 3304543 h 4893988"/>
              <a:gd name="connsiteX9" fmla="*/ 1894975 w 3626917"/>
              <a:gd name="connsiteY9" fmla="*/ 4117343 h 4893988"/>
              <a:gd name="connsiteX10" fmla="*/ 485275 w 3626917"/>
              <a:gd name="connsiteY10" fmla="*/ 2720343 h 4893988"/>
              <a:gd name="connsiteX11" fmla="*/ 891675 w 3626917"/>
              <a:gd name="connsiteY11" fmla="*/ 1056643 h 4893988"/>
              <a:gd name="connsiteX12" fmla="*/ 2415675 w 3626917"/>
              <a:gd name="connsiteY12" fmla="*/ 688343 h 4893988"/>
              <a:gd name="connsiteX13" fmla="*/ 3152275 w 3626917"/>
              <a:gd name="connsiteY13" fmla="*/ 1209043 h 4893988"/>
              <a:gd name="connsiteX14" fmla="*/ 3368175 w 3626917"/>
              <a:gd name="connsiteY14" fmla="*/ 1539243 h 4893988"/>
              <a:gd name="connsiteX15" fmla="*/ 3520575 w 3626917"/>
              <a:gd name="connsiteY15" fmla="*/ 1475743 h 4893988"/>
              <a:gd name="connsiteX0" fmla="*/ 3520575 w 3711819"/>
              <a:gd name="connsiteY0" fmla="*/ 1470662 h 4888907"/>
              <a:gd name="connsiteX1" fmla="*/ 3660275 w 3711819"/>
              <a:gd name="connsiteY1" fmla="*/ 861062 h 4888907"/>
              <a:gd name="connsiteX2" fmla="*/ 2631575 w 3711819"/>
              <a:gd name="connsiteY2" fmla="*/ 22862 h 4888907"/>
              <a:gd name="connsiteX3" fmla="*/ 866275 w 3711819"/>
              <a:gd name="connsiteY3" fmla="*/ 454662 h 4888907"/>
              <a:gd name="connsiteX4" fmla="*/ 2675 w 3711819"/>
              <a:gd name="connsiteY4" fmla="*/ 2626362 h 4888907"/>
              <a:gd name="connsiteX5" fmla="*/ 1120275 w 3711819"/>
              <a:gd name="connsiteY5" fmla="*/ 4734562 h 4888907"/>
              <a:gd name="connsiteX6" fmla="*/ 3114175 w 3711819"/>
              <a:gd name="connsiteY6" fmla="*/ 4582162 h 4888907"/>
              <a:gd name="connsiteX7" fmla="*/ 3596775 w 3711819"/>
              <a:gd name="connsiteY7" fmla="*/ 3413762 h 4888907"/>
              <a:gd name="connsiteX8" fmla="*/ 2479175 w 3711819"/>
              <a:gd name="connsiteY8" fmla="*/ 3299462 h 4888907"/>
              <a:gd name="connsiteX9" fmla="*/ 1894975 w 3711819"/>
              <a:gd name="connsiteY9" fmla="*/ 4112262 h 4888907"/>
              <a:gd name="connsiteX10" fmla="*/ 485275 w 3711819"/>
              <a:gd name="connsiteY10" fmla="*/ 2715262 h 4888907"/>
              <a:gd name="connsiteX11" fmla="*/ 891675 w 3711819"/>
              <a:gd name="connsiteY11" fmla="*/ 1051562 h 4888907"/>
              <a:gd name="connsiteX12" fmla="*/ 2415675 w 3711819"/>
              <a:gd name="connsiteY12" fmla="*/ 683262 h 4888907"/>
              <a:gd name="connsiteX13" fmla="*/ 3152275 w 3711819"/>
              <a:gd name="connsiteY13" fmla="*/ 1203962 h 4888907"/>
              <a:gd name="connsiteX14" fmla="*/ 3368175 w 3711819"/>
              <a:gd name="connsiteY14" fmla="*/ 1534162 h 4888907"/>
              <a:gd name="connsiteX15" fmla="*/ 3520575 w 3711819"/>
              <a:gd name="connsiteY15" fmla="*/ 1470662 h 4888907"/>
              <a:gd name="connsiteX0" fmla="*/ 3520575 w 3712872"/>
              <a:gd name="connsiteY0" fmla="*/ 1470662 h 4888907"/>
              <a:gd name="connsiteX1" fmla="*/ 3660275 w 3712872"/>
              <a:gd name="connsiteY1" fmla="*/ 861062 h 4888907"/>
              <a:gd name="connsiteX2" fmla="*/ 2631575 w 3712872"/>
              <a:gd name="connsiteY2" fmla="*/ 22862 h 4888907"/>
              <a:gd name="connsiteX3" fmla="*/ 866275 w 3712872"/>
              <a:gd name="connsiteY3" fmla="*/ 454662 h 4888907"/>
              <a:gd name="connsiteX4" fmla="*/ 2675 w 3712872"/>
              <a:gd name="connsiteY4" fmla="*/ 2626362 h 4888907"/>
              <a:gd name="connsiteX5" fmla="*/ 1120275 w 3712872"/>
              <a:gd name="connsiteY5" fmla="*/ 4734562 h 4888907"/>
              <a:gd name="connsiteX6" fmla="*/ 3114175 w 3712872"/>
              <a:gd name="connsiteY6" fmla="*/ 4582162 h 4888907"/>
              <a:gd name="connsiteX7" fmla="*/ 3596775 w 3712872"/>
              <a:gd name="connsiteY7" fmla="*/ 3413762 h 4888907"/>
              <a:gd name="connsiteX8" fmla="*/ 2479175 w 3712872"/>
              <a:gd name="connsiteY8" fmla="*/ 3299462 h 4888907"/>
              <a:gd name="connsiteX9" fmla="*/ 1894975 w 3712872"/>
              <a:gd name="connsiteY9" fmla="*/ 4112262 h 4888907"/>
              <a:gd name="connsiteX10" fmla="*/ 485275 w 3712872"/>
              <a:gd name="connsiteY10" fmla="*/ 2715262 h 4888907"/>
              <a:gd name="connsiteX11" fmla="*/ 891675 w 3712872"/>
              <a:gd name="connsiteY11" fmla="*/ 1051562 h 4888907"/>
              <a:gd name="connsiteX12" fmla="*/ 2415675 w 3712872"/>
              <a:gd name="connsiteY12" fmla="*/ 683262 h 4888907"/>
              <a:gd name="connsiteX13" fmla="*/ 3152275 w 3712872"/>
              <a:gd name="connsiteY13" fmla="*/ 1203962 h 4888907"/>
              <a:gd name="connsiteX14" fmla="*/ 3520575 w 3712872"/>
              <a:gd name="connsiteY14" fmla="*/ 14706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485275 w 3784908"/>
              <a:gd name="connsiteY10" fmla="*/ 2715262 h 4888907"/>
              <a:gd name="connsiteX11" fmla="*/ 891675 w 3784908"/>
              <a:gd name="connsiteY11" fmla="*/ 10515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485275 w 3784908"/>
              <a:gd name="connsiteY10" fmla="*/ 2715262 h 4888907"/>
              <a:gd name="connsiteX11" fmla="*/ 993275 w 3784908"/>
              <a:gd name="connsiteY11" fmla="*/ 12039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701175 w 3784908"/>
              <a:gd name="connsiteY10" fmla="*/ 2639062 h 4888907"/>
              <a:gd name="connsiteX11" fmla="*/ 993275 w 3784908"/>
              <a:gd name="connsiteY11" fmla="*/ 12039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993275 w 3784908"/>
              <a:gd name="connsiteY11" fmla="*/ 12039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1094875 w 3784908"/>
              <a:gd name="connsiteY11" fmla="*/ 13690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1094875 w 3784908"/>
              <a:gd name="connsiteY11" fmla="*/ 12166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631575 w 3784908"/>
              <a:gd name="connsiteY8" fmla="*/ 33883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1094875 w 3784908"/>
              <a:gd name="connsiteY11" fmla="*/ 12166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631575 w 3784908"/>
              <a:gd name="connsiteY8" fmla="*/ 3388362 h 4888907"/>
              <a:gd name="connsiteX9" fmla="*/ 1920375 w 3784908"/>
              <a:gd name="connsiteY9" fmla="*/ 4201162 h 4888907"/>
              <a:gd name="connsiteX10" fmla="*/ 802775 w 3784908"/>
              <a:gd name="connsiteY10" fmla="*/ 2918462 h 4888907"/>
              <a:gd name="connsiteX11" fmla="*/ 1094875 w 3784908"/>
              <a:gd name="connsiteY11" fmla="*/ 12166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3029 w 3786862"/>
              <a:gd name="connsiteY0" fmla="*/ 1407162 h 4908634"/>
              <a:gd name="connsiteX1" fmla="*/ 3662229 w 3786862"/>
              <a:gd name="connsiteY1" fmla="*/ 861062 h 4908634"/>
              <a:gd name="connsiteX2" fmla="*/ 2633529 w 3786862"/>
              <a:gd name="connsiteY2" fmla="*/ 22862 h 4908634"/>
              <a:gd name="connsiteX3" fmla="*/ 868229 w 3786862"/>
              <a:gd name="connsiteY3" fmla="*/ 454662 h 4908634"/>
              <a:gd name="connsiteX4" fmla="*/ 4629 w 3786862"/>
              <a:gd name="connsiteY4" fmla="*/ 2626362 h 4908634"/>
              <a:gd name="connsiteX5" fmla="*/ 1211129 w 3786862"/>
              <a:gd name="connsiteY5" fmla="*/ 4759962 h 4908634"/>
              <a:gd name="connsiteX6" fmla="*/ 3116129 w 3786862"/>
              <a:gd name="connsiteY6" fmla="*/ 4582162 h 4908634"/>
              <a:gd name="connsiteX7" fmla="*/ 3598729 w 3786862"/>
              <a:gd name="connsiteY7" fmla="*/ 3413762 h 4908634"/>
              <a:gd name="connsiteX8" fmla="*/ 2633529 w 3786862"/>
              <a:gd name="connsiteY8" fmla="*/ 3388362 h 4908634"/>
              <a:gd name="connsiteX9" fmla="*/ 1922329 w 3786862"/>
              <a:gd name="connsiteY9" fmla="*/ 4201162 h 4908634"/>
              <a:gd name="connsiteX10" fmla="*/ 804729 w 3786862"/>
              <a:gd name="connsiteY10" fmla="*/ 2918462 h 4908634"/>
              <a:gd name="connsiteX11" fmla="*/ 1096829 w 3786862"/>
              <a:gd name="connsiteY11" fmla="*/ 1216662 h 4908634"/>
              <a:gd name="connsiteX12" fmla="*/ 2417629 w 3786862"/>
              <a:gd name="connsiteY12" fmla="*/ 683262 h 4908634"/>
              <a:gd name="connsiteX13" fmla="*/ 3154229 w 3786862"/>
              <a:gd name="connsiteY13" fmla="*/ 1203962 h 4908634"/>
              <a:gd name="connsiteX14" fmla="*/ 3713029 w 3786862"/>
              <a:gd name="connsiteY14" fmla="*/ 1407162 h 4908634"/>
              <a:gd name="connsiteX0" fmla="*/ 3713029 w 3786862"/>
              <a:gd name="connsiteY0" fmla="*/ 1407162 h 4945968"/>
              <a:gd name="connsiteX1" fmla="*/ 3662229 w 3786862"/>
              <a:gd name="connsiteY1" fmla="*/ 861062 h 4945968"/>
              <a:gd name="connsiteX2" fmla="*/ 2633529 w 3786862"/>
              <a:gd name="connsiteY2" fmla="*/ 22862 h 4945968"/>
              <a:gd name="connsiteX3" fmla="*/ 868229 w 3786862"/>
              <a:gd name="connsiteY3" fmla="*/ 454662 h 4945968"/>
              <a:gd name="connsiteX4" fmla="*/ 4629 w 3786862"/>
              <a:gd name="connsiteY4" fmla="*/ 2626362 h 4945968"/>
              <a:gd name="connsiteX5" fmla="*/ 1211129 w 3786862"/>
              <a:gd name="connsiteY5" fmla="*/ 4759962 h 4945968"/>
              <a:gd name="connsiteX6" fmla="*/ 3116129 w 3786862"/>
              <a:gd name="connsiteY6" fmla="*/ 4683762 h 4945968"/>
              <a:gd name="connsiteX7" fmla="*/ 3598729 w 3786862"/>
              <a:gd name="connsiteY7" fmla="*/ 3413762 h 4945968"/>
              <a:gd name="connsiteX8" fmla="*/ 2633529 w 3786862"/>
              <a:gd name="connsiteY8" fmla="*/ 3388362 h 4945968"/>
              <a:gd name="connsiteX9" fmla="*/ 1922329 w 3786862"/>
              <a:gd name="connsiteY9" fmla="*/ 4201162 h 4945968"/>
              <a:gd name="connsiteX10" fmla="*/ 804729 w 3786862"/>
              <a:gd name="connsiteY10" fmla="*/ 2918462 h 4945968"/>
              <a:gd name="connsiteX11" fmla="*/ 1096829 w 3786862"/>
              <a:gd name="connsiteY11" fmla="*/ 1216662 h 4945968"/>
              <a:gd name="connsiteX12" fmla="*/ 2417629 w 3786862"/>
              <a:gd name="connsiteY12" fmla="*/ 683262 h 4945968"/>
              <a:gd name="connsiteX13" fmla="*/ 3154229 w 3786862"/>
              <a:gd name="connsiteY13" fmla="*/ 1203962 h 4945968"/>
              <a:gd name="connsiteX14" fmla="*/ 3713029 w 3786862"/>
              <a:gd name="connsiteY14" fmla="*/ 1407162 h 494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86862" h="4945968">
                <a:moveTo>
                  <a:pt x="3713029" y="1407162"/>
                </a:moveTo>
                <a:cubicBezTo>
                  <a:pt x="3797696" y="1350012"/>
                  <a:pt x="3842146" y="1091779"/>
                  <a:pt x="3662229" y="861062"/>
                </a:cubicBezTo>
                <a:cubicBezTo>
                  <a:pt x="3482312" y="630345"/>
                  <a:pt x="3099196" y="90595"/>
                  <a:pt x="2633529" y="22862"/>
                </a:cubicBezTo>
                <a:cubicBezTo>
                  <a:pt x="2167862" y="-44871"/>
                  <a:pt x="1306379" y="20745"/>
                  <a:pt x="868229" y="454662"/>
                </a:cubicBezTo>
                <a:cubicBezTo>
                  <a:pt x="430079" y="888579"/>
                  <a:pt x="-52521" y="1908812"/>
                  <a:pt x="4629" y="2626362"/>
                </a:cubicBezTo>
                <a:cubicBezTo>
                  <a:pt x="61779" y="3343912"/>
                  <a:pt x="692546" y="4417062"/>
                  <a:pt x="1211129" y="4759962"/>
                </a:cubicBezTo>
                <a:cubicBezTo>
                  <a:pt x="1729712" y="5102862"/>
                  <a:pt x="2718196" y="4908129"/>
                  <a:pt x="3116129" y="4683762"/>
                </a:cubicBezTo>
                <a:cubicBezTo>
                  <a:pt x="3514062" y="4459395"/>
                  <a:pt x="3679162" y="3629662"/>
                  <a:pt x="3598729" y="3413762"/>
                </a:cubicBezTo>
                <a:cubicBezTo>
                  <a:pt x="3518296" y="3197862"/>
                  <a:pt x="2912929" y="3257129"/>
                  <a:pt x="2633529" y="3388362"/>
                </a:cubicBezTo>
                <a:cubicBezTo>
                  <a:pt x="2354129" y="3519595"/>
                  <a:pt x="2227129" y="4279479"/>
                  <a:pt x="1922329" y="4201162"/>
                </a:cubicBezTo>
                <a:cubicBezTo>
                  <a:pt x="1617529" y="4122845"/>
                  <a:pt x="942312" y="3415878"/>
                  <a:pt x="804729" y="2918462"/>
                </a:cubicBezTo>
                <a:cubicBezTo>
                  <a:pt x="667146" y="2421046"/>
                  <a:pt x="828012" y="1589195"/>
                  <a:pt x="1096829" y="1216662"/>
                </a:cubicBezTo>
                <a:cubicBezTo>
                  <a:pt x="1365646" y="844129"/>
                  <a:pt x="2074729" y="685379"/>
                  <a:pt x="2417629" y="683262"/>
                </a:cubicBezTo>
                <a:cubicBezTo>
                  <a:pt x="2760529" y="681145"/>
                  <a:pt x="2938329" y="1083312"/>
                  <a:pt x="3154229" y="1203962"/>
                </a:cubicBezTo>
                <a:cubicBezTo>
                  <a:pt x="3370129" y="1324612"/>
                  <a:pt x="3628362" y="1464312"/>
                  <a:pt x="3713029" y="1407162"/>
                </a:cubicBezTo>
                <a:close/>
              </a:path>
            </a:pathLst>
          </a:custGeom>
          <a:noFill/>
          <a:ln>
            <a:solidFill>
              <a:schemeClr val="tx2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Circular Arrow 59"/>
          <p:cNvSpPr/>
          <p:nvPr/>
        </p:nvSpPr>
        <p:spPr>
          <a:xfrm rot="20235179" flipV="1">
            <a:off x="3218604" y="1797218"/>
            <a:ext cx="884663" cy="111262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68964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 flipV="1">
            <a:off x="2267744" y="4409419"/>
            <a:ext cx="123554" cy="123554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50000">
                <a:srgbClr val="00B050"/>
              </a:gs>
              <a:gs pos="100000">
                <a:srgbClr val="00B050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6" name="Group 65"/>
          <p:cNvGrpSpPr/>
          <p:nvPr/>
        </p:nvGrpSpPr>
        <p:grpSpPr>
          <a:xfrm>
            <a:off x="6732240" y="3118501"/>
            <a:ext cx="1939671" cy="1030579"/>
            <a:chOff x="6732240" y="3118501"/>
            <a:chExt cx="1939671" cy="1030579"/>
          </a:xfrm>
        </p:grpSpPr>
        <p:sp>
          <p:nvSpPr>
            <p:cNvPr id="67" name="Freeform 66"/>
            <p:cNvSpPr/>
            <p:nvPr/>
          </p:nvSpPr>
          <p:spPr>
            <a:xfrm>
              <a:off x="6732240" y="3118501"/>
              <a:ext cx="624634" cy="1030579"/>
            </a:xfrm>
            <a:custGeom>
              <a:avLst/>
              <a:gdLst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504607 w 3626949"/>
                <a:gd name="connsiteY12" fmla="*/ 337758 h 4797403"/>
                <a:gd name="connsiteX13" fmla="*/ 3241207 w 3626949"/>
                <a:gd name="connsiteY13" fmla="*/ 1048958 h 4797403"/>
                <a:gd name="connsiteX14" fmla="*/ 3368207 w 3626949"/>
                <a:gd name="connsiteY14" fmla="*/ 1442658 h 4797403"/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504607 w 3626949"/>
                <a:gd name="connsiteY12" fmla="*/ 337758 h 4797403"/>
                <a:gd name="connsiteX13" fmla="*/ 3241207 w 3626949"/>
                <a:gd name="connsiteY13" fmla="*/ 1048958 h 4797403"/>
                <a:gd name="connsiteX14" fmla="*/ 3368207 w 3626949"/>
                <a:gd name="connsiteY14" fmla="*/ 1442658 h 4797403"/>
                <a:gd name="connsiteX15" fmla="*/ 3520607 w 3626949"/>
                <a:gd name="connsiteY15" fmla="*/ 1379158 h 4797403"/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504607 w 3626949"/>
                <a:gd name="connsiteY12" fmla="*/ 337758 h 4797403"/>
                <a:gd name="connsiteX13" fmla="*/ 3152307 w 3626949"/>
                <a:gd name="connsiteY13" fmla="*/ 1112458 h 4797403"/>
                <a:gd name="connsiteX14" fmla="*/ 3368207 w 3626949"/>
                <a:gd name="connsiteY14" fmla="*/ 1442658 h 4797403"/>
                <a:gd name="connsiteX15" fmla="*/ 3520607 w 3626949"/>
                <a:gd name="connsiteY15" fmla="*/ 1379158 h 4797403"/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415707 w 3626949"/>
                <a:gd name="connsiteY12" fmla="*/ 591758 h 4797403"/>
                <a:gd name="connsiteX13" fmla="*/ 3152307 w 3626949"/>
                <a:gd name="connsiteY13" fmla="*/ 1112458 h 4797403"/>
                <a:gd name="connsiteX14" fmla="*/ 3368207 w 3626949"/>
                <a:gd name="connsiteY14" fmla="*/ 1442658 h 4797403"/>
                <a:gd name="connsiteX15" fmla="*/ 3520607 w 3626949"/>
                <a:gd name="connsiteY15" fmla="*/ 1379158 h 4797403"/>
                <a:gd name="connsiteX0" fmla="*/ 3520575 w 3626917"/>
                <a:gd name="connsiteY0" fmla="*/ 1475743 h 4893988"/>
                <a:gd name="connsiteX1" fmla="*/ 3533275 w 3626917"/>
                <a:gd name="connsiteY1" fmla="*/ 942343 h 4893988"/>
                <a:gd name="connsiteX2" fmla="*/ 2631575 w 3626917"/>
                <a:gd name="connsiteY2" fmla="*/ 27943 h 4893988"/>
                <a:gd name="connsiteX3" fmla="*/ 866275 w 3626917"/>
                <a:gd name="connsiteY3" fmla="*/ 459743 h 4893988"/>
                <a:gd name="connsiteX4" fmla="*/ 2675 w 3626917"/>
                <a:gd name="connsiteY4" fmla="*/ 2631443 h 4893988"/>
                <a:gd name="connsiteX5" fmla="*/ 1120275 w 3626917"/>
                <a:gd name="connsiteY5" fmla="*/ 4739643 h 4893988"/>
                <a:gd name="connsiteX6" fmla="*/ 3114175 w 3626917"/>
                <a:gd name="connsiteY6" fmla="*/ 4587243 h 4893988"/>
                <a:gd name="connsiteX7" fmla="*/ 3596775 w 3626917"/>
                <a:gd name="connsiteY7" fmla="*/ 3418843 h 4893988"/>
                <a:gd name="connsiteX8" fmla="*/ 2479175 w 3626917"/>
                <a:gd name="connsiteY8" fmla="*/ 3304543 h 4893988"/>
                <a:gd name="connsiteX9" fmla="*/ 1894975 w 3626917"/>
                <a:gd name="connsiteY9" fmla="*/ 4117343 h 4893988"/>
                <a:gd name="connsiteX10" fmla="*/ 485275 w 3626917"/>
                <a:gd name="connsiteY10" fmla="*/ 2720343 h 4893988"/>
                <a:gd name="connsiteX11" fmla="*/ 891675 w 3626917"/>
                <a:gd name="connsiteY11" fmla="*/ 1056643 h 4893988"/>
                <a:gd name="connsiteX12" fmla="*/ 2415675 w 3626917"/>
                <a:gd name="connsiteY12" fmla="*/ 688343 h 4893988"/>
                <a:gd name="connsiteX13" fmla="*/ 3152275 w 3626917"/>
                <a:gd name="connsiteY13" fmla="*/ 1209043 h 4893988"/>
                <a:gd name="connsiteX14" fmla="*/ 3368175 w 3626917"/>
                <a:gd name="connsiteY14" fmla="*/ 1539243 h 4893988"/>
                <a:gd name="connsiteX15" fmla="*/ 3520575 w 3626917"/>
                <a:gd name="connsiteY15" fmla="*/ 1475743 h 4893988"/>
                <a:gd name="connsiteX0" fmla="*/ 3520575 w 3711819"/>
                <a:gd name="connsiteY0" fmla="*/ 1470662 h 4888907"/>
                <a:gd name="connsiteX1" fmla="*/ 3660275 w 3711819"/>
                <a:gd name="connsiteY1" fmla="*/ 861062 h 4888907"/>
                <a:gd name="connsiteX2" fmla="*/ 2631575 w 3711819"/>
                <a:gd name="connsiteY2" fmla="*/ 22862 h 4888907"/>
                <a:gd name="connsiteX3" fmla="*/ 866275 w 3711819"/>
                <a:gd name="connsiteY3" fmla="*/ 454662 h 4888907"/>
                <a:gd name="connsiteX4" fmla="*/ 2675 w 3711819"/>
                <a:gd name="connsiteY4" fmla="*/ 2626362 h 4888907"/>
                <a:gd name="connsiteX5" fmla="*/ 1120275 w 3711819"/>
                <a:gd name="connsiteY5" fmla="*/ 4734562 h 4888907"/>
                <a:gd name="connsiteX6" fmla="*/ 3114175 w 3711819"/>
                <a:gd name="connsiteY6" fmla="*/ 4582162 h 4888907"/>
                <a:gd name="connsiteX7" fmla="*/ 3596775 w 3711819"/>
                <a:gd name="connsiteY7" fmla="*/ 3413762 h 4888907"/>
                <a:gd name="connsiteX8" fmla="*/ 2479175 w 3711819"/>
                <a:gd name="connsiteY8" fmla="*/ 3299462 h 4888907"/>
                <a:gd name="connsiteX9" fmla="*/ 1894975 w 3711819"/>
                <a:gd name="connsiteY9" fmla="*/ 4112262 h 4888907"/>
                <a:gd name="connsiteX10" fmla="*/ 485275 w 3711819"/>
                <a:gd name="connsiteY10" fmla="*/ 2715262 h 4888907"/>
                <a:gd name="connsiteX11" fmla="*/ 891675 w 3711819"/>
                <a:gd name="connsiteY11" fmla="*/ 1051562 h 4888907"/>
                <a:gd name="connsiteX12" fmla="*/ 2415675 w 3711819"/>
                <a:gd name="connsiteY12" fmla="*/ 683262 h 4888907"/>
                <a:gd name="connsiteX13" fmla="*/ 3152275 w 3711819"/>
                <a:gd name="connsiteY13" fmla="*/ 1203962 h 4888907"/>
                <a:gd name="connsiteX14" fmla="*/ 3368175 w 3711819"/>
                <a:gd name="connsiteY14" fmla="*/ 1534162 h 4888907"/>
                <a:gd name="connsiteX15" fmla="*/ 3520575 w 3711819"/>
                <a:gd name="connsiteY15" fmla="*/ 1470662 h 4888907"/>
                <a:gd name="connsiteX0" fmla="*/ 3520575 w 3712872"/>
                <a:gd name="connsiteY0" fmla="*/ 1470662 h 4888907"/>
                <a:gd name="connsiteX1" fmla="*/ 3660275 w 3712872"/>
                <a:gd name="connsiteY1" fmla="*/ 861062 h 4888907"/>
                <a:gd name="connsiteX2" fmla="*/ 2631575 w 3712872"/>
                <a:gd name="connsiteY2" fmla="*/ 22862 h 4888907"/>
                <a:gd name="connsiteX3" fmla="*/ 866275 w 3712872"/>
                <a:gd name="connsiteY3" fmla="*/ 454662 h 4888907"/>
                <a:gd name="connsiteX4" fmla="*/ 2675 w 3712872"/>
                <a:gd name="connsiteY4" fmla="*/ 2626362 h 4888907"/>
                <a:gd name="connsiteX5" fmla="*/ 1120275 w 3712872"/>
                <a:gd name="connsiteY5" fmla="*/ 4734562 h 4888907"/>
                <a:gd name="connsiteX6" fmla="*/ 3114175 w 3712872"/>
                <a:gd name="connsiteY6" fmla="*/ 4582162 h 4888907"/>
                <a:gd name="connsiteX7" fmla="*/ 3596775 w 3712872"/>
                <a:gd name="connsiteY7" fmla="*/ 3413762 h 4888907"/>
                <a:gd name="connsiteX8" fmla="*/ 2479175 w 3712872"/>
                <a:gd name="connsiteY8" fmla="*/ 3299462 h 4888907"/>
                <a:gd name="connsiteX9" fmla="*/ 1894975 w 3712872"/>
                <a:gd name="connsiteY9" fmla="*/ 4112262 h 4888907"/>
                <a:gd name="connsiteX10" fmla="*/ 485275 w 3712872"/>
                <a:gd name="connsiteY10" fmla="*/ 2715262 h 4888907"/>
                <a:gd name="connsiteX11" fmla="*/ 891675 w 3712872"/>
                <a:gd name="connsiteY11" fmla="*/ 1051562 h 4888907"/>
                <a:gd name="connsiteX12" fmla="*/ 2415675 w 3712872"/>
                <a:gd name="connsiteY12" fmla="*/ 683262 h 4888907"/>
                <a:gd name="connsiteX13" fmla="*/ 3152275 w 3712872"/>
                <a:gd name="connsiteY13" fmla="*/ 1203962 h 4888907"/>
                <a:gd name="connsiteX14" fmla="*/ 3520575 w 3712872"/>
                <a:gd name="connsiteY14" fmla="*/ 14706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485275 w 3784908"/>
                <a:gd name="connsiteY10" fmla="*/ 2715262 h 4888907"/>
                <a:gd name="connsiteX11" fmla="*/ 891675 w 3784908"/>
                <a:gd name="connsiteY11" fmla="*/ 10515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485275 w 3784908"/>
                <a:gd name="connsiteY10" fmla="*/ 2715262 h 4888907"/>
                <a:gd name="connsiteX11" fmla="*/ 993275 w 3784908"/>
                <a:gd name="connsiteY11" fmla="*/ 12039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701175 w 3784908"/>
                <a:gd name="connsiteY10" fmla="*/ 2639062 h 4888907"/>
                <a:gd name="connsiteX11" fmla="*/ 993275 w 3784908"/>
                <a:gd name="connsiteY11" fmla="*/ 12039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993275 w 3784908"/>
                <a:gd name="connsiteY11" fmla="*/ 12039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1094875 w 3784908"/>
                <a:gd name="connsiteY11" fmla="*/ 13690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1094875 w 3784908"/>
                <a:gd name="connsiteY11" fmla="*/ 12166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631575 w 3784908"/>
                <a:gd name="connsiteY8" fmla="*/ 33883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1094875 w 3784908"/>
                <a:gd name="connsiteY11" fmla="*/ 12166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631575 w 3784908"/>
                <a:gd name="connsiteY8" fmla="*/ 3388362 h 4888907"/>
                <a:gd name="connsiteX9" fmla="*/ 1920375 w 3784908"/>
                <a:gd name="connsiteY9" fmla="*/ 4201162 h 4888907"/>
                <a:gd name="connsiteX10" fmla="*/ 802775 w 3784908"/>
                <a:gd name="connsiteY10" fmla="*/ 2918462 h 4888907"/>
                <a:gd name="connsiteX11" fmla="*/ 1094875 w 3784908"/>
                <a:gd name="connsiteY11" fmla="*/ 12166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3029 w 3786862"/>
                <a:gd name="connsiteY0" fmla="*/ 1407162 h 4908634"/>
                <a:gd name="connsiteX1" fmla="*/ 3662229 w 3786862"/>
                <a:gd name="connsiteY1" fmla="*/ 861062 h 4908634"/>
                <a:gd name="connsiteX2" fmla="*/ 2633529 w 3786862"/>
                <a:gd name="connsiteY2" fmla="*/ 22862 h 4908634"/>
                <a:gd name="connsiteX3" fmla="*/ 868229 w 3786862"/>
                <a:gd name="connsiteY3" fmla="*/ 454662 h 4908634"/>
                <a:gd name="connsiteX4" fmla="*/ 4629 w 3786862"/>
                <a:gd name="connsiteY4" fmla="*/ 2626362 h 4908634"/>
                <a:gd name="connsiteX5" fmla="*/ 1211129 w 3786862"/>
                <a:gd name="connsiteY5" fmla="*/ 4759962 h 4908634"/>
                <a:gd name="connsiteX6" fmla="*/ 3116129 w 3786862"/>
                <a:gd name="connsiteY6" fmla="*/ 4582162 h 4908634"/>
                <a:gd name="connsiteX7" fmla="*/ 3598729 w 3786862"/>
                <a:gd name="connsiteY7" fmla="*/ 3413762 h 4908634"/>
                <a:gd name="connsiteX8" fmla="*/ 2633529 w 3786862"/>
                <a:gd name="connsiteY8" fmla="*/ 3388362 h 4908634"/>
                <a:gd name="connsiteX9" fmla="*/ 1922329 w 3786862"/>
                <a:gd name="connsiteY9" fmla="*/ 4201162 h 4908634"/>
                <a:gd name="connsiteX10" fmla="*/ 804729 w 3786862"/>
                <a:gd name="connsiteY10" fmla="*/ 2918462 h 4908634"/>
                <a:gd name="connsiteX11" fmla="*/ 1096829 w 3786862"/>
                <a:gd name="connsiteY11" fmla="*/ 1216662 h 4908634"/>
                <a:gd name="connsiteX12" fmla="*/ 2417629 w 3786862"/>
                <a:gd name="connsiteY12" fmla="*/ 683262 h 4908634"/>
                <a:gd name="connsiteX13" fmla="*/ 3154229 w 3786862"/>
                <a:gd name="connsiteY13" fmla="*/ 1203962 h 4908634"/>
                <a:gd name="connsiteX14" fmla="*/ 3713029 w 3786862"/>
                <a:gd name="connsiteY14" fmla="*/ 1407162 h 4908634"/>
                <a:gd name="connsiteX0" fmla="*/ 3713029 w 3786862"/>
                <a:gd name="connsiteY0" fmla="*/ 1407162 h 4945968"/>
                <a:gd name="connsiteX1" fmla="*/ 3662229 w 3786862"/>
                <a:gd name="connsiteY1" fmla="*/ 861062 h 4945968"/>
                <a:gd name="connsiteX2" fmla="*/ 2633529 w 3786862"/>
                <a:gd name="connsiteY2" fmla="*/ 22862 h 4945968"/>
                <a:gd name="connsiteX3" fmla="*/ 868229 w 3786862"/>
                <a:gd name="connsiteY3" fmla="*/ 454662 h 4945968"/>
                <a:gd name="connsiteX4" fmla="*/ 4629 w 3786862"/>
                <a:gd name="connsiteY4" fmla="*/ 2626362 h 4945968"/>
                <a:gd name="connsiteX5" fmla="*/ 1211129 w 3786862"/>
                <a:gd name="connsiteY5" fmla="*/ 4759962 h 4945968"/>
                <a:gd name="connsiteX6" fmla="*/ 3116129 w 3786862"/>
                <a:gd name="connsiteY6" fmla="*/ 4683762 h 4945968"/>
                <a:gd name="connsiteX7" fmla="*/ 3598729 w 3786862"/>
                <a:gd name="connsiteY7" fmla="*/ 3413762 h 4945968"/>
                <a:gd name="connsiteX8" fmla="*/ 2633529 w 3786862"/>
                <a:gd name="connsiteY8" fmla="*/ 3388362 h 4945968"/>
                <a:gd name="connsiteX9" fmla="*/ 1922329 w 3786862"/>
                <a:gd name="connsiteY9" fmla="*/ 4201162 h 4945968"/>
                <a:gd name="connsiteX10" fmla="*/ 804729 w 3786862"/>
                <a:gd name="connsiteY10" fmla="*/ 2918462 h 4945968"/>
                <a:gd name="connsiteX11" fmla="*/ 1096829 w 3786862"/>
                <a:gd name="connsiteY11" fmla="*/ 1216662 h 4945968"/>
                <a:gd name="connsiteX12" fmla="*/ 2417629 w 3786862"/>
                <a:gd name="connsiteY12" fmla="*/ 683262 h 4945968"/>
                <a:gd name="connsiteX13" fmla="*/ 3154229 w 3786862"/>
                <a:gd name="connsiteY13" fmla="*/ 1203962 h 4945968"/>
                <a:gd name="connsiteX14" fmla="*/ 3713029 w 3786862"/>
                <a:gd name="connsiteY14" fmla="*/ 1407162 h 4945968"/>
                <a:gd name="connsiteX0" fmla="*/ 3712152 w 3836989"/>
                <a:gd name="connsiteY0" fmla="*/ 1945747 h 5484553"/>
                <a:gd name="connsiteX1" fmla="*/ 3661352 w 3836989"/>
                <a:gd name="connsiteY1" fmla="*/ 1399647 h 5484553"/>
                <a:gd name="connsiteX2" fmla="*/ 1868767 w 3836989"/>
                <a:gd name="connsiteY2" fmla="*/ 5884 h 5484553"/>
                <a:gd name="connsiteX3" fmla="*/ 867352 w 3836989"/>
                <a:gd name="connsiteY3" fmla="*/ 993247 h 5484553"/>
                <a:gd name="connsiteX4" fmla="*/ 3752 w 3836989"/>
                <a:gd name="connsiteY4" fmla="*/ 3164947 h 5484553"/>
                <a:gd name="connsiteX5" fmla="*/ 1210252 w 3836989"/>
                <a:gd name="connsiteY5" fmla="*/ 5298547 h 5484553"/>
                <a:gd name="connsiteX6" fmla="*/ 3115252 w 3836989"/>
                <a:gd name="connsiteY6" fmla="*/ 5222347 h 5484553"/>
                <a:gd name="connsiteX7" fmla="*/ 3597852 w 3836989"/>
                <a:gd name="connsiteY7" fmla="*/ 3952347 h 5484553"/>
                <a:gd name="connsiteX8" fmla="*/ 2632652 w 3836989"/>
                <a:gd name="connsiteY8" fmla="*/ 3926947 h 5484553"/>
                <a:gd name="connsiteX9" fmla="*/ 1921452 w 3836989"/>
                <a:gd name="connsiteY9" fmla="*/ 4739747 h 5484553"/>
                <a:gd name="connsiteX10" fmla="*/ 803852 w 3836989"/>
                <a:gd name="connsiteY10" fmla="*/ 3457047 h 5484553"/>
                <a:gd name="connsiteX11" fmla="*/ 1095952 w 3836989"/>
                <a:gd name="connsiteY11" fmla="*/ 1755247 h 5484553"/>
                <a:gd name="connsiteX12" fmla="*/ 2416752 w 3836989"/>
                <a:gd name="connsiteY12" fmla="*/ 1221847 h 5484553"/>
                <a:gd name="connsiteX13" fmla="*/ 3153352 w 3836989"/>
                <a:gd name="connsiteY13" fmla="*/ 1742547 h 5484553"/>
                <a:gd name="connsiteX14" fmla="*/ 3712152 w 3836989"/>
                <a:gd name="connsiteY14" fmla="*/ 1945747 h 5484553"/>
                <a:gd name="connsiteX0" fmla="*/ 3712152 w 3836989"/>
                <a:gd name="connsiteY0" fmla="*/ 1945747 h 5484553"/>
                <a:gd name="connsiteX1" fmla="*/ 3661352 w 3836989"/>
                <a:gd name="connsiteY1" fmla="*/ 1399647 h 5484553"/>
                <a:gd name="connsiteX2" fmla="*/ 1868767 w 3836989"/>
                <a:gd name="connsiteY2" fmla="*/ 5884 h 5484553"/>
                <a:gd name="connsiteX3" fmla="*/ 867352 w 3836989"/>
                <a:gd name="connsiteY3" fmla="*/ 993247 h 5484553"/>
                <a:gd name="connsiteX4" fmla="*/ 3752 w 3836989"/>
                <a:gd name="connsiteY4" fmla="*/ 3164947 h 5484553"/>
                <a:gd name="connsiteX5" fmla="*/ 1210252 w 3836989"/>
                <a:gd name="connsiteY5" fmla="*/ 5298547 h 5484553"/>
                <a:gd name="connsiteX6" fmla="*/ 3115252 w 3836989"/>
                <a:gd name="connsiteY6" fmla="*/ 5222347 h 5484553"/>
                <a:gd name="connsiteX7" fmla="*/ 3597852 w 3836989"/>
                <a:gd name="connsiteY7" fmla="*/ 3952347 h 5484553"/>
                <a:gd name="connsiteX8" fmla="*/ 2632652 w 3836989"/>
                <a:gd name="connsiteY8" fmla="*/ 3926947 h 5484553"/>
                <a:gd name="connsiteX9" fmla="*/ 1921452 w 3836989"/>
                <a:gd name="connsiteY9" fmla="*/ 4739747 h 5484553"/>
                <a:gd name="connsiteX10" fmla="*/ 803852 w 3836989"/>
                <a:gd name="connsiteY10" fmla="*/ 3457047 h 5484553"/>
                <a:gd name="connsiteX11" fmla="*/ 1095952 w 3836989"/>
                <a:gd name="connsiteY11" fmla="*/ 1755247 h 5484553"/>
                <a:gd name="connsiteX12" fmla="*/ 2158942 w 3836989"/>
                <a:gd name="connsiteY12" fmla="*/ 882860 h 5484553"/>
                <a:gd name="connsiteX13" fmla="*/ 3153352 w 3836989"/>
                <a:gd name="connsiteY13" fmla="*/ 1742547 h 5484553"/>
                <a:gd name="connsiteX14" fmla="*/ 3712152 w 3836989"/>
                <a:gd name="connsiteY14" fmla="*/ 1945747 h 5484553"/>
                <a:gd name="connsiteX0" fmla="*/ 3712152 w 3732952"/>
                <a:gd name="connsiteY0" fmla="*/ 1994442 h 5533248"/>
                <a:gd name="connsiteX1" fmla="*/ 3308056 w 3732952"/>
                <a:gd name="connsiteY1" fmla="*/ 327801 h 5533248"/>
                <a:gd name="connsiteX2" fmla="*/ 1868767 w 3732952"/>
                <a:gd name="connsiteY2" fmla="*/ 54579 h 5533248"/>
                <a:gd name="connsiteX3" fmla="*/ 867352 w 3732952"/>
                <a:gd name="connsiteY3" fmla="*/ 1041942 h 5533248"/>
                <a:gd name="connsiteX4" fmla="*/ 3752 w 3732952"/>
                <a:gd name="connsiteY4" fmla="*/ 3213642 h 5533248"/>
                <a:gd name="connsiteX5" fmla="*/ 1210252 w 3732952"/>
                <a:gd name="connsiteY5" fmla="*/ 5347242 h 5533248"/>
                <a:gd name="connsiteX6" fmla="*/ 3115252 w 3732952"/>
                <a:gd name="connsiteY6" fmla="*/ 5271042 h 5533248"/>
                <a:gd name="connsiteX7" fmla="*/ 3597852 w 3732952"/>
                <a:gd name="connsiteY7" fmla="*/ 4001042 h 5533248"/>
                <a:gd name="connsiteX8" fmla="*/ 2632652 w 3732952"/>
                <a:gd name="connsiteY8" fmla="*/ 3975642 h 5533248"/>
                <a:gd name="connsiteX9" fmla="*/ 1921452 w 3732952"/>
                <a:gd name="connsiteY9" fmla="*/ 4788442 h 5533248"/>
                <a:gd name="connsiteX10" fmla="*/ 803852 w 3732952"/>
                <a:gd name="connsiteY10" fmla="*/ 3505742 h 5533248"/>
                <a:gd name="connsiteX11" fmla="*/ 1095952 w 3732952"/>
                <a:gd name="connsiteY11" fmla="*/ 1803942 h 5533248"/>
                <a:gd name="connsiteX12" fmla="*/ 2158942 w 3732952"/>
                <a:gd name="connsiteY12" fmla="*/ 931555 h 5533248"/>
                <a:gd name="connsiteX13" fmla="*/ 3153352 w 3732952"/>
                <a:gd name="connsiteY13" fmla="*/ 1791242 h 5533248"/>
                <a:gd name="connsiteX14" fmla="*/ 3712152 w 3732952"/>
                <a:gd name="connsiteY14" fmla="*/ 1994442 h 5533248"/>
                <a:gd name="connsiteX0" fmla="*/ 3712152 w 3732952"/>
                <a:gd name="connsiteY0" fmla="*/ 1994442 h 5533248"/>
                <a:gd name="connsiteX1" fmla="*/ 3308056 w 3732952"/>
                <a:gd name="connsiteY1" fmla="*/ 327801 h 5533248"/>
                <a:gd name="connsiteX2" fmla="*/ 1868767 w 3732952"/>
                <a:gd name="connsiteY2" fmla="*/ 54579 h 5533248"/>
                <a:gd name="connsiteX3" fmla="*/ 867352 w 3732952"/>
                <a:gd name="connsiteY3" fmla="*/ 1041942 h 5533248"/>
                <a:gd name="connsiteX4" fmla="*/ 3752 w 3732952"/>
                <a:gd name="connsiteY4" fmla="*/ 3213642 h 5533248"/>
                <a:gd name="connsiteX5" fmla="*/ 1210252 w 3732952"/>
                <a:gd name="connsiteY5" fmla="*/ 5347242 h 5533248"/>
                <a:gd name="connsiteX6" fmla="*/ 3115252 w 3732952"/>
                <a:gd name="connsiteY6" fmla="*/ 5271042 h 5533248"/>
                <a:gd name="connsiteX7" fmla="*/ 3597852 w 3732952"/>
                <a:gd name="connsiteY7" fmla="*/ 4001042 h 5533248"/>
                <a:gd name="connsiteX8" fmla="*/ 2632652 w 3732952"/>
                <a:gd name="connsiteY8" fmla="*/ 3975642 h 5533248"/>
                <a:gd name="connsiteX9" fmla="*/ 1921452 w 3732952"/>
                <a:gd name="connsiteY9" fmla="*/ 4788442 h 5533248"/>
                <a:gd name="connsiteX10" fmla="*/ 803852 w 3732952"/>
                <a:gd name="connsiteY10" fmla="*/ 3505742 h 5533248"/>
                <a:gd name="connsiteX11" fmla="*/ 1095952 w 3732952"/>
                <a:gd name="connsiteY11" fmla="*/ 1803942 h 5533248"/>
                <a:gd name="connsiteX12" fmla="*/ 2158942 w 3732952"/>
                <a:gd name="connsiteY12" fmla="*/ 931555 h 5533248"/>
                <a:gd name="connsiteX13" fmla="*/ 3019672 w 3732952"/>
                <a:gd name="connsiteY13" fmla="*/ 934358 h 5533248"/>
                <a:gd name="connsiteX14" fmla="*/ 3712152 w 3732952"/>
                <a:gd name="connsiteY14" fmla="*/ 1994442 h 5533248"/>
                <a:gd name="connsiteX0" fmla="*/ 3511631 w 3617669"/>
                <a:gd name="connsiteY0" fmla="*/ 668914 h 5507171"/>
                <a:gd name="connsiteX1" fmla="*/ 3308056 w 3617669"/>
                <a:gd name="connsiteY1" fmla="*/ 301724 h 5507171"/>
                <a:gd name="connsiteX2" fmla="*/ 1868767 w 3617669"/>
                <a:gd name="connsiteY2" fmla="*/ 28502 h 5507171"/>
                <a:gd name="connsiteX3" fmla="*/ 867352 w 3617669"/>
                <a:gd name="connsiteY3" fmla="*/ 1015865 h 5507171"/>
                <a:gd name="connsiteX4" fmla="*/ 3752 w 3617669"/>
                <a:gd name="connsiteY4" fmla="*/ 3187565 h 5507171"/>
                <a:gd name="connsiteX5" fmla="*/ 1210252 w 3617669"/>
                <a:gd name="connsiteY5" fmla="*/ 5321165 h 5507171"/>
                <a:gd name="connsiteX6" fmla="*/ 3115252 w 3617669"/>
                <a:gd name="connsiteY6" fmla="*/ 5244965 h 5507171"/>
                <a:gd name="connsiteX7" fmla="*/ 3597852 w 3617669"/>
                <a:gd name="connsiteY7" fmla="*/ 3974965 h 5507171"/>
                <a:gd name="connsiteX8" fmla="*/ 2632652 w 3617669"/>
                <a:gd name="connsiteY8" fmla="*/ 3949565 h 5507171"/>
                <a:gd name="connsiteX9" fmla="*/ 1921452 w 3617669"/>
                <a:gd name="connsiteY9" fmla="*/ 4762365 h 5507171"/>
                <a:gd name="connsiteX10" fmla="*/ 803852 w 3617669"/>
                <a:gd name="connsiteY10" fmla="*/ 3479665 h 5507171"/>
                <a:gd name="connsiteX11" fmla="*/ 1095952 w 3617669"/>
                <a:gd name="connsiteY11" fmla="*/ 1777865 h 5507171"/>
                <a:gd name="connsiteX12" fmla="*/ 2158942 w 3617669"/>
                <a:gd name="connsiteY12" fmla="*/ 905478 h 5507171"/>
                <a:gd name="connsiteX13" fmla="*/ 3019672 w 3617669"/>
                <a:gd name="connsiteY13" fmla="*/ 908281 h 5507171"/>
                <a:gd name="connsiteX14" fmla="*/ 3511631 w 3617669"/>
                <a:gd name="connsiteY14" fmla="*/ 668914 h 5507171"/>
                <a:gd name="connsiteX0" fmla="*/ 3511631 w 3617669"/>
                <a:gd name="connsiteY0" fmla="*/ 880174 h 5718431"/>
                <a:gd name="connsiteX1" fmla="*/ 3155279 w 3617669"/>
                <a:gd name="connsiteY1" fmla="*/ 42167 h 5718431"/>
                <a:gd name="connsiteX2" fmla="*/ 1868767 w 3617669"/>
                <a:gd name="connsiteY2" fmla="*/ 239762 h 5718431"/>
                <a:gd name="connsiteX3" fmla="*/ 867352 w 3617669"/>
                <a:gd name="connsiteY3" fmla="*/ 1227125 h 5718431"/>
                <a:gd name="connsiteX4" fmla="*/ 3752 w 3617669"/>
                <a:gd name="connsiteY4" fmla="*/ 3398825 h 5718431"/>
                <a:gd name="connsiteX5" fmla="*/ 1210252 w 3617669"/>
                <a:gd name="connsiteY5" fmla="*/ 5532425 h 5718431"/>
                <a:gd name="connsiteX6" fmla="*/ 3115252 w 3617669"/>
                <a:gd name="connsiteY6" fmla="*/ 5456225 h 5718431"/>
                <a:gd name="connsiteX7" fmla="*/ 3597852 w 3617669"/>
                <a:gd name="connsiteY7" fmla="*/ 4186225 h 5718431"/>
                <a:gd name="connsiteX8" fmla="*/ 2632652 w 3617669"/>
                <a:gd name="connsiteY8" fmla="*/ 4160825 h 5718431"/>
                <a:gd name="connsiteX9" fmla="*/ 1921452 w 3617669"/>
                <a:gd name="connsiteY9" fmla="*/ 4973625 h 5718431"/>
                <a:gd name="connsiteX10" fmla="*/ 803852 w 3617669"/>
                <a:gd name="connsiteY10" fmla="*/ 3690925 h 5718431"/>
                <a:gd name="connsiteX11" fmla="*/ 1095952 w 3617669"/>
                <a:gd name="connsiteY11" fmla="*/ 1989125 h 5718431"/>
                <a:gd name="connsiteX12" fmla="*/ 2158942 w 3617669"/>
                <a:gd name="connsiteY12" fmla="*/ 1116738 h 5718431"/>
                <a:gd name="connsiteX13" fmla="*/ 3019672 w 3617669"/>
                <a:gd name="connsiteY13" fmla="*/ 1119541 h 5718431"/>
                <a:gd name="connsiteX14" fmla="*/ 3511631 w 3617669"/>
                <a:gd name="connsiteY14" fmla="*/ 880174 h 5718431"/>
                <a:gd name="connsiteX0" fmla="*/ 3511631 w 3617669"/>
                <a:gd name="connsiteY0" fmla="*/ 880174 h 5718431"/>
                <a:gd name="connsiteX1" fmla="*/ 3155279 w 3617669"/>
                <a:gd name="connsiteY1" fmla="*/ 42167 h 5718431"/>
                <a:gd name="connsiteX2" fmla="*/ 1868767 w 3617669"/>
                <a:gd name="connsiteY2" fmla="*/ 239762 h 5718431"/>
                <a:gd name="connsiteX3" fmla="*/ 867352 w 3617669"/>
                <a:gd name="connsiteY3" fmla="*/ 1227125 h 5718431"/>
                <a:gd name="connsiteX4" fmla="*/ 3752 w 3617669"/>
                <a:gd name="connsiteY4" fmla="*/ 3398825 h 5718431"/>
                <a:gd name="connsiteX5" fmla="*/ 1210252 w 3617669"/>
                <a:gd name="connsiteY5" fmla="*/ 5532425 h 5718431"/>
                <a:gd name="connsiteX6" fmla="*/ 3115252 w 3617669"/>
                <a:gd name="connsiteY6" fmla="*/ 5456225 h 5718431"/>
                <a:gd name="connsiteX7" fmla="*/ 3597852 w 3617669"/>
                <a:gd name="connsiteY7" fmla="*/ 4186225 h 5718431"/>
                <a:gd name="connsiteX8" fmla="*/ 2632652 w 3617669"/>
                <a:gd name="connsiteY8" fmla="*/ 4160825 h 5718431"/>
                <a:gd name="connsiteX9" fmla="*/ 1921452 w 3617669"/>
                <a:gd name="connsiteY9" fmla="*/ 4973625 h 5718431"/>
                <a:gd name="connsiteX10" fmla="*/ 803852 w 3617669"/>
                <a:gd name="connsiteY10" fmla="*/ 3690925 h 5718431"/>
                <a:gd name="connsiteX11" fmla="*/ 1095952 w 3617669"/>
                <a:gd name="connsiteY11" fmla="*/ 1989125 h 5718431"/>
                <a:gd name="connsiteX12" fmla="*/ 2158942 w 3617669"/>
                <a:gd name="connsiteY12" fmla="*/ 1116738 h 5718431"/>
                <a:gd name="connsiteX13" fmla="*/ 2876444 w 3617669"/>
                <a:gd name="connsiteY13" fmla="*/ 629893 h 5718431"/>
                <a:gd name="connsiteX14" fmla="*/ 3511631 w 3617669"/>
                <a:gd name="connsiteY14" fmla="*/ 880174 h 5718431"/>
                <a:gd name="connsiteX0" fmla="*/ 3511631 w 3617669"/>
                <a:gd name="connsiteY0" fmla="*/ 880174 h 5718431"/>
                <a:gd name="connsiteX1" fmla="*/ 3155279 w 3617669"/>
                <a:gd name="connsiteY1" fmla="*/ 42167 h 5718431"/>
                <a:gd name="connsiteX2" fmla="*/ 1868767 w 3617669"/>
                <a:gd name="connsiteY2" fmla="*/ 239762 h 5718431"/>
                <a:gd name="connsiteX3" fmla="*/ 867352 w 3617669"/>
                <a:gd name="connsiteY3" fmla="*/ 1227125 h 5718431"/>
                <a:gd name="connsiteX4" fmla="*/ 3752 w 3617669"/>
                <a:gd name="connsiteY4" fmla="*/ 3398825 h 5718431"/>
                <a:gd name="connsiteX5" fmla="*/ 1210252 w 3617669"/>
                <a:gd name="connsiteY5" fmla="*/ 5532425 h 5718431"/>
                <a:gd name="connsiteX6" fmla="*/ 3115252 w 3617669"/>
                <a:gd name="connsiteY6" fmla="*/ 5456225 h 5718431"/>
                <a:gd name="connsiteX7" fmla="*/ 3597852 w 3617669"/>
                <a:gd name="connsiteY7" fmla="*/ 4186225 h 5718431"/>
                <a:gd name="connsiteX8" fmla="*/ 2632652 w 3617669"/>
                <a:gd name="connsiteY8" fmla="*/ 4160825 h 5718431"/>
                <a:gd name="connsiteX9" fmla="*/ 1921452 w 3617669"/>
                <a:gd name="connsiteY9" fmla="*/ 4973625 h 5718431"/>
                <a:gd name="connsiteX10" fmla="*/ 803852 w 3617669"/>
                <a:gd name="connsiteY10" fmla="*/ 3690925 h 5718431"/>
                <a:gd name="connsiteX11" fmla="*/ 1095952 w 3617669"/>
                <a:gd name="connsiteY11" fmla="*/ 1989125 h 5718431"/>
                <a:gd name="connsiteX12" fmla="*/ 1901130 w 3617669"/>
                <a:gd name="connsiteY12" fmla="*/ 834248 h 5718431"/>
                <a:gd name="connsiteX13" fmla="*/ 2876444 w 3617669"/>
                <a:gd name="connsiteY13" fmla="*/ 629893 h 5718431"/>
                <a:gd name="connsiteX14" fmla="*/ 3511631 w 3617669"/>
                <a:gd name="connsiteY14" fmla="*/ 880174 h 5718431"/>
                <a:gd name="connsiteX0" fmla="*/ 3597569 w 3617669"/>
                <a:gd name="connsiteY0" fmla="*/ 738896 h 5708982"/>
                <a:gd name="connsiteX1" fmla="*/ 3155279 w 3617669"/>
                <a:gd name="connsiteY1" fmla="*/ 32718 h 5708982"/>
                <a:gd name="connsiteX2" fmla="*/ 1868767 w 3617669"/>
                <a:gd name="connsiteY2" fmla="*/ 230313 h 5708982"/>
                <a:gd name="connsiteX3" fmla="*/ 867352 w 3617669"/>
                <a:gd name="connsiteY3" fmla="*/ 1217676 h 5708982"/>
                <a:gd name="connsiteX4" fmla="*/ 3752 w 3617669"/>
                <a:gd name="connsiteY4" fmla="*/ 3389376 h 5708982"/>
                <a:gd name="connsiteX5" fmla="*/ 1210252 w 3617669"/>
                <a:gd name="connsiteY5" fmla="*/ 5522976 h 5708982"/>
                <a:gd name="connsiteX6" fmla="*/ 3115252 w 3617669"/>
                <a:gd name="connsiteY6" fmla="*/ 5446776 h 5708982"/>
                <a:gd name="connsiteX7" fmla="*/ 3597852 w 3617669"/>
                <a:gd name="connsiteY7" fmla="*/ 4176776 h 5708982"/>
                <a:gd name="connsiteX8" fmla="*/ 2632652 w 3617669"/>
                <a:gd name="connsiteY8" fmla="*/ 4151376 h 5708982"/>
                <a:gd name="connsiteX9" fmla="*/ 1921452 w 3617669"/>
                <a:gd name="connsiteY9" fmla="*/ 4964176 h 5708982"/>
                <a:gd name="connsiteX10" fmla="*/ 803852 w 3617669"/>
                <a:gd name="connsiteY10" fmla="*/ 3681476 h 5708982"/>
                <a:gd name="connsiteX11" fmla="*/ 1095952 w 3617669"/>
                <a:gd name="connsiteY11" fmla="*/ 1979676 h 5708982"/>
                <a:gd name="connsiteX12" fmla="*/ 1901130 w 3617669"/>
                <a:gd name="connsiteY12" fmla="*/ 824799 h 5708982"/>
                <a:gd name="connsiteX13" fmla="*/ 2876444 w 3617669"/>
                <a:gd name="connsiteY13" fmla="*/ 620444 h 5708982"/>
                <a:gd name="connsiteX14" fmla="*/ 3597569 w 3617669"/>
                <a:gd name="connsiteY14" fmla="*/ 738896 h 5708982"/>
                <a:gd name="connsiteX0" fmla="*/ 3597569 w 3617669"/>
                <a:gd name="connsiteY0" fmla="*/ 738896 h 5708982"/>
                <a:gd name="connsiteX1" fmla="*/ 3155279 w 3617669"/>
                <a:gd name="connsiteY1" fmla="*/ 32718 h 5708982"/>
                <a:gd name="connsiteX2" fmla="*/ 1868767 w 3617669"/>
                <a:gd name="connsiteY2" fmla="*/ 230313 h 5708982"/>
                <a:gd name="connsiteX3" fmla="*/ 867352 w 3617669"/>
                <a:gd name="connsiteY3" fmla="*/ 1217676 h 5708982"/>
                <a:gd name="connsiteX4" fmla="*/ 3752 w 3617669"/>
                <a:gd name="connsiteY4" fmla="*/ 3389376 h 5708982"/>
                <a:gd name="connsiteX5" fmla="*/ 1210252 w 3617669"/>
                <a:gd name="connsiteY5" fmla="*/ 5522976 h 5708982"/>
                <a:gd name="connsiteX6" fmla="*/ 3115252 w 3617669"/>
                <a:gd name="connsiteY6" fmla="*/ 5446776 h 5708982"/>
                <a:gd name="connsiteX7" fmla="*/ 3597852 w 3617669"/>
                <a:gd name="connsiteY7" fmla="*/ 4176776 h 5708982"/>
                <a:gd name="connsiteX8" fmla="*/ 2632652 w 3617669"/>
                <a:gd name="connsiteY8" fmla="*/ 4151376 h 5708982"/>
                <a:gd name="connsiteX9" fmla="*/ 1873710 w 3617669"/>
                <a:gd name="connsiteY9" fmla="*/ 5152503 h 5708982"/>
                <a:gd name="connsiteX10" fmla="*/ 803852 w 3617669"/>
                <a:gd name="connsiteY10" fmla="*/ 3681476 h 5708982"/>
                <a:gd name="connsiteX11" fmla="*/ 1095952 w 3617669"/>
                <a:gd name="connsiteY11" fmla="*/ 1979676 h 5708982"/>
                <a:gd name="connsiteX12" fmla="*/ 1901130 w 3617669"/>
                <a:gd name="connsiteY12" fmla="*/ 824799 h 5708982"/>
                <a:gd name="connsiteX13" fmla="*/ 2876444 w 3617669"/>
                <a:gd name="connsiteY13" fmla="*/ 620444 h 5708982"/>
                <a:gd name="connsiteX14" fmla="*/ 3597569 w 3617669"/>
                <a:gd name="connsiteY14" fmla="*/ 738896 h 5708982"/>
                <a:gd name="connsiteX0" fmla="*/ 3601427 w 3621527"/>
                <a:gd name="connsiteY0" fmla="*/ 737965 h 5708051"/>
                <a:gd name="connsiteX1" fmla="*/ 3159137 w 3621527"/>
                <a:gd name="connsiteY1" fmla="*/ 31787 h 5708051"/>
                <a:gd name="connsiteX2" fmla="*/ 1872625 w 3621527"/>
                <a:gd name="connsiteY2" fmla="*/ 229382 h 5708051"/>
                <a:gd name="connsiteX3" fmla="*/ 756627 w 3621527"/>
                <a:gd name="connsiteY3" fmla="*/ 1179079 h 5708051"/>
                <a:gd name="connsiteX4" fmla="*/ 7610 w 3621527"/>
                <a:gd name="connsiteY4" fmla="*/ 3388445 h 5708051"/>
                <a:gd name="connsiteX5" fmla="*/ 1214110 w 3621527"/>
                <a:gd name="connsiteY5" fmla="*/ 5522045 h 5708051"/>
                <a:gd name="connsiteX6" fmla="*/ 3119110 w 3621527"/>
                <a:gd name="connsiteY6" fmla="*/ 5445845 h 5708051"/>
                <a:gd name="connsiteX7" fmla="*/ 3601710 w 3621527"/>
                <a:gd name="connsiteY7" fmla="*/ 4175845 h 5708051"/>
                <a:gd name="connsiteX8" fmla="*/ 2636510 w 3621527"/>
                <a:gd name="connsiteY8" fmla="*/ 4150445 h 5708051"/>
                <a:gd name="connsiteX9" fmla="*/ 1877568 w 3621527"/>
                <a:gd name="connsiteY9" fmla="*/ 5151572 h 5708051"/>
                <a:gd name="connsiteX10" fmla="*/ 807710 w 3621527"/>
                <a:gd name="connsiteY10" fmla="*/ 3680545 h 5708051"/>
                <a:gd name="connsiteX11" fmla="*/ 1099810 w 3621527"/>
                <a:gd name="connsiteY11" fmla="*/ 1978745 h 5708051"/>
                <a:gd name="connsiteX12" fmla="*/ 1904988 w 3621527"/>
                <a:gd name="connsiteY12" fmla="*/ 823868 h 5708051"/>
                <a:gd name="connsiteX13" fmla="*/ 2880302 w 3621527"/>
                <a:gd name="connsiteY13" fmla="*/ 619513 h 5708051"/>
                <a:gd name="connsiteX14" fmla="*/ 3601427 w 3621527"/>
                <a:gd name="connsiteY14" fmla="*/ 737965 h 5708051"/>
                <a:gd name="connsiteX0" fmla="*/ 3601427 w 3621527"/>
                <a:gd name="connsiteY0" fmla="*/ 737965 h 5708051"/>
                <a:gd name="connsiteX1" fmla="*/ 3159137 w 3621527"/>
                <a:gd name="connsiteY1" fmla="*/ 31787 h 5708051"/>
                <a:gd name="connsiteX2" fmla="*/ 1872625 w 3621527"/>
                <a:gd name="connsiteY2" fmla="*/ 229382 h 5708051"/>
                <a:gd name="connsiteX3" fmla="*/ 756627 w 3621527"/>
                <a:gd name="connsiteY3" fmla="*/ 1179079 h 5708051"/>
                <a:gd name="connsiteX4" fmla="*/ 7610 w 3621527"/>
                <a:gd name="connsiteY4" fmla="*/ 3388445 h 5708051"/>
                <a:gd name="connsiteX5" fmla="*/ 1214110 w 3621527"/>
                <a:gd name="connsiteY5" fmla="*/ 5522045 h 5708051"/>
                <a:gd name="connsiteX6" fmla="*/ 3119110 w 3621527"/>
                <a:gd name="connsiteY6" fmla="*/ 5445845 h 5708051"/>
                <a:gd name="connsiteX7" fmla="*/ 3601710 w 3621527"/>
                <a:gd name="connsiteY7" fmla="*/ 4175845 h 5708051"/>
                <a:gd name="connsiteX8" fmla="*/ 2636510 w 3621527"/>
                <a:gd name="connsiteY8" fmla="*/ 4150445 h 5708051"/>
                <a:gd name="connsiteX9" fmla="*/ 1877568 w 3621527"/>
                <a:gd name="connsiteY9" fmla="*/ 5151572 h 5708051"/>
                <a:gd name="connsiteX10" fmla="*/ 807710 w 3621527"/>
                <a:gd name="connsiteY10" fmla="*/ 3680545 h 5708051"/>
                <a:gd name="connsiteX11" fmla="*/ 1042518 w 3621527"/>
                <a:gd name="connsiteY11" fmla="*/ 1959912 h 5708051"/>
                <a:gd name="connsiteX12" fmla="*/ 1904988 w 3621527"/>
                <a:gd name="connsiteY12" fmla="*/ 823868 h 5708051"/>
                <a:gd name="connsiteX13" fmla="*/ 2880302 w 3621527"/>
                <a:gd name="connsiteY13" fmla="*/ 619513 h 5708051"/>
                <a:gd name="connsiteX14" fmla="*/ 3601427 w 3621527"/>
                <a:gd name="connsiteY14" fmla="*/ 737965 h 5708051"/>
                <a:gd name="connsiteX0" fmla="*/ 3600075 w 3620727"/>
                <a:gd name="connsiteY0" fmla="*/ 737965 h 5822282"/>
                <a:gd name="connsiteX1" fmla="*/ 3157785 w 3620727"/>
                <a:gd name="connsiteY1" fmla="*/ 31787 h 5822282"/>
                <a:gd name="connsiteX2" fmla="*/ 1871273 w 3620727"/>
                <a:gd name="connsiteY2" fmla="*/ 229382 h 5822282"/>
                <a:gd name="connsiteX3" fmla="*/ 755275 w 3620727"/>
                <a:gd name="connsiteY3" fmla="*/ 1179079 h 5822282"/>
                <a:gd name="connsiteX4" fmla="*/ 6258 w 3620727"/>
                <a:gd name="connsiteY4" fmla="*/ 3388445 h 5822282"/>
                <a:gd name="connsiteX5" fmla="*/ 1165014 w 3620727"/>
                <a:gd name="connsiteY5" fmla="*/ 5672706 h 5822282"/>
                <a:gd name="connsiteX6" fmla="*/ 3117758 w 3620727"/>
                <a:gd name="connsiteY6" fmla="*/ 5445845 h 5822282"/>
                <a:gd name="connsiteX7" fmla="*/ 3600358 w 3620727"/>
                <a:gd name="connsiteY7" fmla="*/ 4175845 h 5822282"/>
                <a:gd name="connsiteX8" fmla="*/ 2635158 w 3620727"/>
                <a:gd name="connsiteY8" fmla="*/ 4150445 h 5822282"/>
                <a:gd name="connsiteX9" fmla="*/ 1876216 w 3620727"/>
                <a:gd name="connsiteY9" fmla="*/ 5151572 h 5822282"/>
                <a:gd name="connsiteX10" fmla="*/ 806358 w 3620727"/>
                <a:gd name="connsiteY10" fmla="*/ 3680545 h 5822282"/>
                <a:gd name="connsiteX11" fmla="*/ 1041166 w 3620727"/>
                <a:gd name="connsiteY11" fmla="*/ 1959912 h 5822282"/>
                <a:gd name="connsiteX12" fmla="*/ 1903636 w 3620727"/>
                <a:gd name="connsiteY12" fmla="*/ 823868 h 5822282"/>
                <a:gd name="connsiteX13" fmla="*/ 2878950 w 3620727"/>
                <a:gd name="connsiteY13" fmla="*/ 619513 h 5822282"/>
                <a:gd name="connsiteX14" fmla="*/ 3600075 w 3620727"/>
                <a:gd name="connsiteY14" fmla="*/ 737965 h 5822282"/>
                <a:gd name="connsiteX0" fmla="*/ 3600075 w 3620727"/>
                <a:gd name="connsiteY0" fmla="*/ 737965 h 5822282"/>
                <a:gd name="connsiteX1" fmla="*/ 3157785 w 3620727"/>
                <a:gd name="connsiteY1" fmla="*/ 31787 h 5822282"/>
                <a:gd name="connsiteX2" fmla="*/ 1871273 w 3620727"/>
                <a:gd name="connsiteY2" fmla="*/ 229382 h 5822282"/>
                <a:gd name="connsiteX3" fmla="*/ 755275 w 3620727"/>
                <a:gd name="connsiteY3" fmla="*/ 1179079 h 5822282"/>
                <a:gd name="connsiteX4" fmla="*/ 6258 w 3620727"/>
                <a:gd name="connsiteY4" fmla="*/ 3388445 h 5822282"/>
                <a:gd name="connsiteX5" fmla="*/ 1165014 w 3620727"/>
                <a:gd name="connsiteY5" fmla="*/ 5672706 h 5822282"/>
                <a:gd name="connsiteX6" fmla="*/ 3117758 w 3620727"/>
                <a:gd name="connsiteY6" fmla="*/ 5445845 h 5822282"/>
                <a:gd name="connsiteX7" fmla="*/ 3600358 w 3620727"/>
                <a:gd name="connsiteY7" fmla="*/ 4175845 h 5822282"/>
                <a:gd name="connsiteX8" fmla="*/ 2635158 w 3620727"/>
                <a:gd name="connsiteY8" fmla="*/ 4150445 h 5822282"/>
                <a:gd name="connsiteX9" fmla="*/ 1838022 w 3620727"/>
                <a:gd name="connsiteY9" fmla="*/ 5302234 h 5822282"/>
                <a:gd name="connsiteX10" fmla="*/ 806358 w 3620727"/>
                <a:gd name="connsiteY10" fmla="*/ 3680545 h 5822282"/>
                <a:gd name="connsiteX11" fmla="*/ 1041166 w 3620727"/>
                <a:gd name="connsiteY11" fmla="*/ 1959912 h 5822282"/>
                <a:gd name="connsiteX12" fmla="*/ 1903636 w 3620727"/>
                <a:gd name="connsiteY12" fmla="*/ 823868 h 5822282"/>
                <a:gd name="connsiteX13" fmla="*/ 2878950 w 3620727"/>
                <a:gd name="connsiteY13" fmla="*/ 619513 h 5822282"/>
                <a:gd name="connsiteX14" fmla="*/ 3600075 w 3620727"/>
                <a:gd name="connsiteY14" fmla="*/ 737965 h 5822282"/>
                <a:gd name="connsiteX0" fmla="*/ 3600075 w 3617367"/>
                <a:gd name="connsiteY0" fmla="*/ 737965 h 5915780"/>
                <a:gd name="connsiteX1" fmla="*/ 3157785 w 3617367"/>
                <a:gd name="connsiteY1" fmla="*/ 31787 h 5915780"/>
                <a:gd name="connsiteX2" fmla="*/ 1871273 w 3617367"/>
                <a:gd name="connsiteY2" fmla="*/ 229382 h 5915780"/>
                <a:gd name="connsiteX3" fmla="*/ 755275 w 3617367"/>
                <a:gd name="connsiteY3" fmla="*/ 1179079 h 5915780"/>
                <a:gd name="connsiteX4" fmla="*/ 6258 w 3617367"/>
                <a:gd name="connsiteY4" fmla="*/ 3388445 h 5915780"/>
                <a:gd name="connsiteX5" fmla="*/ 1165014 w 3617367"/>
                <a:gd name="connsiteY5" fmla="*/ 5672706 h 5915780"/>
                <a:gd name="connsiteX6" fmla="*/ 3050919 w 3617367"/>
                <a:gd name="connsiteY6" fmla="*/ 5681252 h 5915780"/>
                <a:gd name="connsiteX7" fmla="*/ 3600358 w 3617367"/>
                <a:gd name="connsiteY7" fmla="*/ 4175845 h 5915780"/>
                <a:gd name="connsiteX8" fmla="*/ 2635158 w 3617367"/>
                <a:gd name="connsiteY8" fmla="*/ 4150445 h 5915780"/>
                <a:gd name="connsiteX9" fmla="*/ 1838022 w 3617367"/>
                <a:gd name="connsiteY9" fmla="*/ 5302234 h 5915780"/>
                <a:gd name="connsiteX10" fmla="*/ 806358 w 3617367"/>
                <a:gd name="connsiteY10" fmla="*/ 3680545 h 5915780"/>
                <a:gd name="connsiteX11" fmla="*/ 1041166 w 3617367"/>
                <a:gd name="connsiteY11" fmla="*/ 1959912 h 5915780"/>
                <a:gd name="connsiteX12" fmla="*/ 1903636 w 3617367"/>
                <a:gd name="connsiteY12" fmla="*/ 823868 h 5915780"/>
                <a:gd name="connsiteX13" fmla="*/ 2878950 w 3617367"/>
                <a:gd name="connsiteY13" fmla="*/ 619513 h 5915780"/>
                <a:gd name="connsiteX14" fmla="*/ 3600075 w 3617367"/>
                <a:gd name="connsiteY14" fmla="*/ 737965 h 5915780"/>
                <a:gd name="connsiteX0" fmla="*/ 3600075 w 3617367"/>
                <a:gd name="connsiteY0" fmla="*/ 737965 h 5915780"/>
                <a:gd name="connsiteX1" fmla="*/ 3157785 w 3617367"/>
                <a:gd name="connsiteY1" fmla="*/ 31787 h 5915780"/>
                <a:gd name="connsiteX2" fmla="*/ 1871273 w 3617367"/>
                <a:gd name="connsiteY2" fmla="*/ 229382 h 5915780"/>
                <a:gd name="connsiteX3" fmla="*/ 755275 w 3617367"/>
                <a:gd name="connsiteY3" fmla="*/ 1179079 h 5915780"/>
                <a:gd name="connsiteX4" fmla="*/ 6258 w 3617367"/>
                <a:gd name="connsiteY4" fmla="*/ 3388445 h 5915780"/>
                <a:gd name="connsiteX5" fmla="*/ 1165014 w 3617367"/>
                <a:gd name="connsiteY5" fmla="*/ 5672706 h 5915780"/>
                <a:gd name="connsiteX6" fmla="*/ 3050919 w 3617367"/>
                <a:gd name="connsiteY6" fmla="*/ 5681252 h 5915780"/>
                <a:gd name="connsiteX7" fmla="*/ 3600358 w 3617367"/>
                <a:gd name="connsiteY7" fmla="*/ 4175845 h 5915780"/>
                <a:gd name="connsiteX8" fmla="*/ 2663804 w 3617367"/>
                <a:gd name="connsiteY8" fmla="*/ 4706008 h 5915780"/>
                <a:gd name="connsiteX9" fmla="*/ 1838022 w 3617367"/>
                <a:gd name="connsiteY9" fmla="*/ 5302234 h 5915780"/>
                <a:gd name="connsiteX10" fmla="*/ 806358 w 3617367"/>
                <a:gd name="connsiteY10" fmla="*/ 3680545 h 5915780"/>
                <a:gd name="connsiteX11" fmla="*/ 1041166 w 3617367"/>
                <a:gd name="connsiteY11" fmla="*/ 1959912 h 5915780"/>
                <a:gd name="connsiteX12" fmla="*/ 1903636 w 3617367"/>
                <a:gd name="connsiteY12" fmla="*/ 823868 h 5915780"/>
                <a:gd name="connsiteX13" fmla="*/ 2878950 w 3617367"/>
                <a:gd name="connsiteY13" fmla="*/ 619513 h 5915780"/>
                <a:gd name="connsiteX14" fmla="*/ 3600075 w 3617367"/>
                <a:gd name="connsiteY14" fmla="*/ 737965 h 5915780"/>
                <a:gd name="connsiteX0" fmla="*/ 3600075 w 3630425"/>
                <a:gd name="connsiteY0" fmla="*/ 737965 h 5883798"/>
                <a:gd name="connsiteX1" fmla="*/ 3157785 w 3630425"/>
                <a:gd name="connsiteY1" fmla="*/ 31787 h 5883798"/>
                <a:gd name="connsiteX2" fmla="*/ 1871273 w 3630425"/>
                <a:gd name="connsiteY2" fmla="*/ 229382 h 5883798"/>
                <a:gd name="connsiteX3" fmla="*/ 755275 w 3630425"/>
                <a:gd name="connsiteY3" fmla="*/ 1179079 h 5883798"/>
                <a:gd name="connsiteX4" fmla="*/ 6258 w 3630425"/>
                <a:gd name="connsiteY4" fmla="*/ 3388445 h 5883798"/>
                <a:gd name="connsiteX5" fmla="*/ 1165014 w 3630425"/>
                <a:gd name="connsiteY5" fmla="*/ 5672706 h 5883798"/>
                <a:gd name="connsiteX6" fmla="*/ 3050919 w 3630425"/>
                <a:gd name="connsiteY6" fmla="*/ 5681252 h 5883798"/>
                <a:gd name="connsiteX7" fmla="*/ 3619455 w 3630425"/>
                <a:gd name="connsiteY7" fmla="*/ 4778490 h 5883798"/>
                <a:gd name="connsiteX8" fmla="*/ 2663804 w 3630425"/>
                <a:gd name="connsiteY8" fmla="*/ 4706008 h 5883798"/>
                <a:gd name="connsiteX9" fmla="*/ 1838022 w 3630425"/>
                <a:gd name="connsiteY9" fmla="*/ 5302234 h 5883798"/>
                <a:gd name="connsiteX10" fmla="*/ 806358 w 3630425"/>
                <a:gd name="connsiteY10" fmla="*/ 3680545 h 5883798"/>
                <a:gd name="connsiteX11" fmla="*/ 1041166 w 3630425"/>
                <a:gd name="connsiteY11" fmla="*/ 1959912 h 5883798"/>
                <a:gd name="connsiteX12" fmla="*/ 1903636 w 3630425"/>
                <a:gd name="connsiteY12" fmla="*/ 823868 h 5883798"/>
                <a:gd name="connsiteX13" fmla="*/ 2878950 w 3630425"/>
                <a:gd name="connsiteY13" fmla="*/ 619513 h 5883798"/>
                <a:gd name="connsiteX14" fmla="*/ 3600075 w 3630425"/>
                <a:gd name="connsiteY14" fmla="*/ 737965 h 5883798"/>
                <a:gd name="connsiteX0" fmla="*/ 3600075 w 3629580"/>
                <a:gd name="connsiteY0" fmla="*/ 737965 h 5883798"/>
                <a:gd name="connsiteX1" fmla="*/ 3157785 w 3629580"/>
                <a:gd name="connsiteY1" fmla="*/ 31787 h 5883798"/>
                <a:gd name="connsiteX2" fmla="*/ 1871273 w 3629580"/>
                <a:gd name="connsiteY2" fmla="*/ 229382 h 5883798"/>
                <a:gd name="connsiteX3" fmla="*/ 755275 w 3629580"/>
                <a:gd name="connsiteY3" fmla="*/ 1179079 h 5883798"/>
                <a:gd name="connsiteX4" fmla="*/ 6258 w 3629580"/>
                <a:gd name="connsiteY4" fmla="*/ 3388445 h 5883798"/>
                <a:gd name="connsiteX5" fmla="*/ 1165014 w 3629580"/>
                <a:gd name="connsiteY5" fmla="*/ 5672706 h 5883798"/>
                <a:gd name="connsiteX6" fmla="*/ 3050919 w 3629580"/>
                <a:gd name="connsiteY6" fmla="*/ 5681252 h 5883798"/>
                <a:gd name="connsiteX7" fmla="*/ 3619455 w 3629580"/>
                <a:gd name="connsiteY7" fmla="*/ 4778490 h 5883798"/>
                <a:gd name="connsiteX8" fmla="*/ 2682901 w 3629580"/>
                <a:gd name="connsiteY8" fmla="*/ 4771923 h 5883798"/>
                <a:gd name="connsiteX9" fmla="*/ 1838022 w 3629580"/>
                <a:gd name="connsiteY9" fmla="*/ 5302234 h 5883798"/>
                <a:gd name="connsiteX10" fmla="*/ 806358 w 3629580"/>
                <a:gd name="connsiteY10" fmla="*/ 3680545 h 5883798"/>
                <a:gd name="connsiteX11" fmla="*/ 1041166 w 3629580"/>
                <a:gd name="connsiteY11" fmla="*/ 1959912 h 5883798"/>
                <a:gd name="connsiteX12" fmla="*/ 1903636 w 3629580"/>
                <a:gd name="connsiteY12" fmla="*/ 823868 h 5883798"/>
                <a:gd name="connsiteX13" fmla="*/ 2878950 w 3629580"/>
                <a:gd name="connsiteY13" fmla="*/ 619513 h 5883798"/>
                <a:gd name="connsiteX14" fmla="*/ 3600075 w 3629580"/>
                <a:gd name="connsiteY14" fmla="*/ 737965 h 5883798"/>
                <a:gd name="connsiteX0" fmla="*/ 3600075 w 3638863"/>
                <a:gd name="connsiteY0" fmla="*/ 737965 h 5878747"/>
                <a:gd name="connsiteX1" fmla="*/ 3157785 w 3638863"/>
                <a:gd name="connsiteY1" fmla="*/ 31787 h 5878747"/>
                <a:gd name="connsiteX2" fmla="*/ 1871273 w 3638863"/>
                <a:gd name="connsiteY2" fmla="*/ 229382 h 5878747"/>
                <a:gd name="connsiteX3" fmla="*/ 755275 w 3638863"/>
                <a:gd name="connsiteY3" fmla="*/ 1179079 h 5878747"/>
                <a:gd name="connsiteX4" fmla="*/ 6258 w 3638863"/>
                <a:gd name="connsiteY4" fmla="*/ 3388445 h 5878747"/>
                <a:gd name="connsiteX5" fmla="*/ 1165014 w 3638863"/>
                <a:gd name="connsiteY5" fmla="*/ 5672706 h 5878747"/>
                <a:gd name="connsiteX6" fmla="*/ 3050919 w 3638863"/>
                <a:gd name="connsiteY6" fmla="*/ 5681252 h 5878747"/>
                <a:gd name="connsiteX7" fmla="*/ 3629005 w 3638863"/>
                <a:gd name="connsiteY7" fmla="*/ 4882069 h 5878747"/>
                <a:gd name="connsiteX8" fmla="*/ 2682901 w 3638863"/>
                <a:gd name="connsiteY8" fmla="*/ 4771923 h 5878747"/>
                <a:gd name="connsiteX9" fmla="*/ 1838022 w 3638863"/>
                <a:gd name="connsiteY9" fmla="*/ 5302234 h 5878747"/>
                <a:gd name="connsiteX10" fmla="*/ 806358 w 3638863"/>
                <a:gd name="connsiteY10" fmla="*/ 3680545 h 5878747"/>
                <a:gd name="connsiteX11" fmla="*/ 1041166 w 3638863"/>
                <a:gd name="connsiteY11" fmla="*/ 1959912 h 5878747"/>
                <a:gd name="connsiteX12" fmla="*/ 1903636 w 3638863"/>
                <a:gd name="connsiteY12" fmla="*/ 823868 h 5878747"/>
                <a:gd name="connsiteX13" fmla="*/ 2878950 w 3638863"/>
                <a:gd name="connsiteY13" fmla="*/ 619513 h 5878747"/>
                <a:gd name="connsiteX14" fmla="*/ 3600075 w 3638863"/>
                <a:gd name="connsiteY14" fmla="*/ 737965 h 5878747"/>
                <a:gd name="connsiteX0" fmla="*/ 3600075 w 3649913"/>
                <a:gd name="connsiteY0" fmla="*/ 737965 h 5938565"/>
                <a:gd name="connsiteX1" fmla="*/ 3157785 w 3649913"/>
                <a:gd name="connsiteY1" fmla="*/ 31787 h 5938565"/>
                <a:gd name="connsiteX2" fmla="*/ 1871273 w 3649913"/>
                <a:gd name="connsiteY2" fmla="*/ 229382 h 5938565"/>
                <a:gd name="connsiteX3" fmla="*/ 755275 w 3649913"/>
                <a:gd name="connsiteY3" fmla="*/ 1179079 h 5938565"/>
                <a:gd name="connsiteX4" fmla="*/ 6258 w 3649913"/>
                <a:gd name="connsiteY4" fmla="*/ 3388445 h 5938565"/>
                <a:gd name="connsiteX5" fmla="*/ 1165014 w 3649913"/>
                <a:gd name="connsiteY5" fmla="*/ 5672706 h 5938565"/>
                <a:gd name="connsiteX6" fmla="*/ 3155953 w 3649913"/>
                <a:gd name="connsiteY6" fmla="*/ 5803665 h 5938565"/>
                <a:gd name="connsiteX7" fmla="*/ 3629005 w 3649913"/>
                <a:gd name="connsiteY7" fmla="*/ 4882069 h 5938565"/>
                <a:gd name="connsiteX8" fmla="*/ 2682901 w 3649913"/>
                <a:gd name="connsiteY8" fmla="*/ 4771923 h 5938565"/>
                <a:gd name="connsiteX9" fmla="*/ 1838022 w 3649913"/>
                <a:gd name="connsiteY9" fmla="*/ 5302234 h 5938565"/>
                <a:gd name="connsiteX10" fmla="*/ 806358 w 3649913"/>
                <a:gd name="connsiteY10" fmla="*/ 3680545 h 5938565"/>
                <a:gd name="connsiteX11" fmla="*/ 1041166 w 3649913"/>
                <a:gd name="connsiteY11" fmla="*/ 1959912 h 5938565"/>
                <a:gd name="connsiteX12" fmla="*/ 1903636 w 3649913"/>
                <a:gd name="connsiteY12" fmla="*/ 823868 h 5938565"/>
                <a:gd name="connsiteX13" fmla="*/ 2878950 w 3649913"/>
                <a:gd name="connsiteY13" fmla="*/ 619513 h 5938565"/>
                <a:gd name="connsiteX14" fmla="*/ 3600075 w 3649913"/>
                <a:gd name="connsiteY14" fmla="*/ 737965 h 593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49913" h="5938565">
                  <a:moveTo>
                    <a:pt x="3600075" y="737965"/>
                  </a:moveTo>
                  <a:cubicBezTo>
                    <a:pt x="3684742" y="680815"/>
                    <a:pt x="3445919" y="116551"/>
                    <a:pt x="3157785" y="31787"/>
                  </a:cubicBezTo>
                  <a:cubicBezTo>
                    <a:pt x="2869651" y="-52977"/>
                    <a:pt x="2271691" y="38167"/>
                    <a:pt x="1871273" y="229382"/>
                  </a:cubicBezTo>
                  <a:cubicBezTo>
                    <a:pt x="1470855" y="420597"/>
                    <a:pt x="1066111" y="652569"/>
                    <a:pt x="755275" y="1179079"/>
                  </a:cubicBezTo>
                  <a:cubicBezTo>
                    <a:pt x="444439" y="1705589"/>
                    <a:pt x="-62032" y="2639507"/>
                    <a:pt x="6258" y="3388445"/>
                  </a:cubicBezTo>
                  <a:cubicBezTo>
                    <a:pt x="74548" y="4137383"/>
                    <a:pt x="640065" y="5270169"/>
                    <a:pt x="1165014" y="5672706"/>
                  </a:cubicBezTo>
                  <a:cubicBezTo>
                    <a:pt x="1689963" y="6075243"/>
                    <a:pt x="2745288" y="5935438"/>
                    <a:pt x="3155953" y="5803665"/>
                  </a:cubicBezTo>
                  <a:cubicBezTo>
                    <a:pt x="3566618" y="5671892"/>
                    <a:pt x="3707847" y="5054026"/>
                    <a:pt x="3629005" y="4882069"/>
                  </a:cubicBezTo>
                  <a:cubicBezTo>
                    <a:pt x="3550163" y="4710112"/>
                    <a:pt x="2981398" y="4701896"/>
                    <a:pt x="2682901" y="4771923"/>
                  </a:cubicBezTo>
                  <a:cubicBezTo>
                    <a:pt x="2384404" y="4841950"/>
                    <a:pt x="2150779" y="5484130"/>
                    <a:pt x="1838022" y="5302234"/>
                  </a:cubicBezTo>
                  <a:cubicBezTo>
                    <a:pt x="1525265" y="5120338"/>
                    <a:pt x="939167" y="4237599"/>
                    <a:pt x="806358" y="3680545"/>
                  </a:cubicBezTo>
                  <a:cubicBezTo>
                    <a:pt x="673549" y="3123491"/>
                    <a:pt x="858286" y="2436025"/>
                    <a:pt x="1041166" y="1959912"/>
                  </a:cubicBezTo>
                  <a:cubicBezTo>
                    <a:pt x="1224046" y="1483799"/>
                    <a:pt x="1597339" y="1047268"/>
                    <a:pt x="1903636" y="823868"/>
                  </a:cubicBezTo>
                  <a:cubicBezTo>
                    <a:pt x="2209933" y="600468"/>
                    <a:pt x="2596210" y="633830"/>
                    <a:pt x="2878950" y="619513"/>
                  </a:cubicBezTo>
                  <a:cubicBezTo>
                    <a:pt x="3161690" y="605196"/>
                    <a:pt x="3515408" y="795115"/>
                    <a:pt x="3600075" y="737965"/>
                  </a:cubicBezTo>
                  <a:close/>
                </a:path>
              </a:pathLst>
            </a:cu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 smtClean="0">
                  <a:solidFill>
                    <a:schemeClr val="accent1"/>
                  </a:solidFill>
                </a:rPr>
                <a:t>  </a:t>
              </a:r>
              <a:r>
                <a:rPr lang="da-DK" sz="1200" b="1" dirty="0" smtClean="0">
                  <a:solidFill>
                    <a:schemeClr val="tx2"/>
                  </a:solidFill>
                </a:rPr>
                <a:t>OPEN</a:t>
              </a:r>
              <a:endParaRPr lang="sv-SE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>
              <a:off x="7956376" y="3247007"/>
              <a:ext cx="715535" cy="758057"/>
            </a:xfrm>
            <a:custGeom>
              <a:avLst/>
              <a:gdLst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504607 w 3626949"/>
                <a:gd name="connsiteY12" fmla="*/ 337758 h 4797403"/>
                <a:gd name="connsiteX13" fmla="*/ 3241207 w 3626949"/>
                <a:gd name="connsiteY13" fmla="*/ 1048958 h 4797403"/>
                <a:gd name="connsiteX14" fmla="*/ 3368207 w 3626949"/>
                <a:gd name="connsiteY14" fmla="*/ 1442658 h 4797403"/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504607 w 3626949"/>
                <a:gd name="connsiteY12" fmla="*/ 337758 h 4797403"/>
                <a:gd name="connsiteX13" fmla="*/ 3241207 w 3626949"/>
                <a:gd name="connsiteY13" fmla="*/ 1048958 h 4797403"/>
                <a:gd name="connsiteX14" fmla="*/ 3368207 w 3626949"/>
                <a:gd name="connsiteY14" fmla="*/ 1442658 h 4797403"/>
                <a:gd name="connsiteX15" fmla="*/ 3520607 w 3626949"/>
                <a:gd name="connsiteY15" fmla="*/ 1379158 h 4797403"/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504607 w 3626949"/>
                <a:gd name="connsiteY12" fmla="*/ 337758 h 4797403"/>
                <a:gd name="connsiteX13" fmla="*/ 3152307 w 3626949"/>
                <a:gd name="connsiteY13" fmla="*/ 1112458 h 4797403"/>
                <a:gd name="connsiteX14" fmla="*/ 3368207 w 3626949"/>
                <a:gd name="connsiteY14" fmla="*/ 1442658 h 4797403"/>
                <a:gd name="connsiteX15" fmla="*/ 3520607 w 3626949"/>
                <a:gd name="connsiteY15" fmla="*/ 1379158 h 4797403"/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415707 w 3626949"/>
                <a:gd name="connsiteY12" fmla="*/ 591758 h 4797403"/>
                <a:gd name="connsiteX13" fmla="*/ 3152307 w 3626949"/>
                <a:gd name="connsiteY13" fmla="*/ 1112458 h 4797403"/>
                <a:gd name="connsiteX14" fmla="*/ 3368207 w 3626949"/>
                <a:gd name="connsiteY14" fmla="*/ 1442658 h 4797403"/>
                <a:gd name="connsiteX15" fmla="*/ 3520607 w 3626949"/>
                <a:gd name="connsiteY15" fmla="*/ 1379158 h 4797403"/>
                <a:gd name="connsiteX0" fmla="*/ 3520575 w 3626917"/>
                <a:gd name="connsiteY0" fmla="*/ 1475743 h 4893988"/>
                <a:gd name="connsiteX1" fmla="*/ 3533275 w 3626917"/>
                <a:gd name="connsiteY1" fmla="*/ 942343 h 4893988"/>
                <a:gd name="connsiteX2" fmla="*/ 2631575 w 3626917"/>
                <a:gd name="connsiteY2" fmla="*/ 27943 h 4893988"/>
                <a:gd name="connsiteX3" fmla="*/ 866275 w 3626917"/>
                <a:gd name="connsiteY3" fmla="*/ 459743 h 4893988"/>
                <a:gd name="connsiteX4" fmla="*/ 2675 w 3626917"/>
                <a:gd name="connsiteY4" fmla="*/ 2631443 h 4893988"/>
                <a:gd name="connsiteX5" fmla="*/ 1120275 w 3626917"/>
                <a:gd name="connsiteY5" fmla="*/ 4739643 h 4893988"/>
                <a:gd name="connsiteX6" fmla="*/ 3114175 w 3626917"/>
                <a:gd name="connsiteY6" fmla="*/ 4587243 h 4893988"/>
                <a:gd name="connsiteX7" fmla="*/ 3596775 w 3626917"/>
                <a:gd name="connsiteY7" fmla="*/ 3418843 h 4893988"/>
                <a:gd name="connsiteX8" fmla="*/ 2479175 w 3626917"/>
                <a:gd name="connsiteY8" fmla="*/ 3304543 h 4893988"/>
                <a:gd name="connsiteX9" fmla="*/ 1894975 w 3626917"/>
                <a:gd name="connsiteY9" fmla="*/ 4117343 h 4893988"/>
                <a:gd name="connsiteX10" fmla="*/ 485275 w 3626917"/>
                <a:gd name="connsiteY10" fmla="*/ 2720343 h 4893988"/>
                <a:gd name="connsiteX11" fmla="*/ 891675 w 3626917"/>
                <a:gd name="connsiteY11" fmla="*/ 1056643 h 4893988"/>
                <a:gd name="connsiteX12" fmla="*/ 2415675 w 3626917"/>
                <a:gd name="connsiteY12" fmla="*/ 688343 h 4893988"/>
                <a:gd name="connsiteX13" fmla="*/ 3152275 w 3626917"/>
                <a:gd name="connsiteY13" fmla="*/ 1209043 h 4893988"/>
                <a:gd name="connsiteX14" fmla="*/ 3368175 w 3626917"/>
                <a:gd name="connsiteY14" fmla="*/ 1539243 h 4893988"/>
                <a:gd name="connsiteX15" fmla="*/ 3520575 w 3626917"/>
                <a:gd name="connsiteY15" fmla="*/ 1475743 h 4893988"/>
                <a:gd name="connsiteX0" fmla="*/ 3520575 w 3711819"/>
                <a:gd name="connsiteY0" fmla="*/ 1470662 h 4888907"/>
                <a:gd name="connsiteX1" fmla="*/ 3660275 w 3711819"/>
                <a:gd name="connsiteY1" fmla="*/ 861062 h 4888907"/>
                <a:gd name="connsiteX2" fmla="*/ 2631575 w 3711819"/>
                <a:gd name="connsiteY2" fmla="*/ 22862 h 4888907"/>
                <a:gd name="connsiteX3" fmla="*/ 866275 w 3711819"/>
                <a:gd name="connsiteY3" fmla="*/ 454662 h 4888907"/>
                <a:gd name="connsiteX4" fmla="*/ 2675 w 3711819"/>
                <a:gd name="connsiteY4" fmla="*/ 2626362 h 4888907"/>
                <a:gd name="connsiteX5" fmla="*/ 1120275 w 3711819"/>
                <a:gd name="connsiteY5" fmla="*/ 4734562 h 4888907"/>
                <a:gd name="connsiteX6" fmla="*/ 3114175 w 3711819"/>
                <a:gd name="connsiteY6" fmla="*/ 4582162 h 4888907"/>
                <a:gd name="connsiteX7" fmla="*/ 3596775 w 3711819"/>
                <a:gd name="connsiteY7" fmla="*/ 3413762 h 4888907"/>
                <a:gd name="connsiteX8" fmla="*/ 2479175 w 3711819"/>
                <a:gd name="connsiteY8" fmla="*/ 3299462 h 4888907"/>
                <a:gd name="connsiteX9" fmla="*/ 1894975 w 3711819"/>
                <a:gd name="connsiteY9" fmla="*/ 4112262 h 4888907"/>
                <a:gd name="connsiteX10" fmla="*/ 485275 w 3711819"/>
                <a:gd name="connsiteY10" fmla="*/ 2715262 h 4888907"/>
                <a:gd name="connsiteX11" fmla="*/ 891675 w 3711819"/>
                <a:gd name="connsiteY11" fmla="*/ 1051562 h 4888907"/>
                <a:gd name="connsiteX12" fmla="*/ 2415675 w 3711819"/>
                <a:gd name="connsiteY12" fmla="*/ 683262 h 4888907"/>
                <a:gd name="connsiteX13" fmla="*/ 3152275 w 3711819"/>
                <a:gd name="connsiteY13" fmla="*/ 1203962 h 4888907"/>
                <a:gd name="connsiteX14" fmla="*/ 3368175 w 3711819"/>
                <a:gd name="connsiteY14" fmla="*/ 1534162 h 4888907"/>
                <a:gd name="connsiteX15" fmla="*/ 3520575 w 3711819"/>
                <a:gd name="connsiteY15" fmla="*/ 1470662 h 4888907"/>
                <a:gd name="connsiteX0" fmla="*/ 3520575 w 3712872"/>
                <a:gd name="connsiteY0" fmla="*/ 1470662 h 4888907"/>
                <a:gd name="connsiteX1" fmla="*/ 3660275 w 3712872"/>
                <a:gd name="connsiteY1" fmla="*/ 861062 h 4888907"/>
                <a:gd name="connsiteX2" fmla="*/ 2631575 w 3712872"/>
                <a:gd name="connsiteY2" fmla="*/ 22862 h 4888907"/>
                <a:gd name="connsiteX3" fmla="*/ 866275 w 3712872"/>
                <a:gd name="connsiteY3" fmla="*/ 454662 h 4888907"/>
                <a:gd name="connsiteX4" fmla="*/ 2675 w 3712872"/>
                <a:gd name="connsiteY4" fmla="*/ 2626362 h 4888907"/>
                <a:gd name="connsiteX5" fmla="*/ 1120275 w 3712872"/>
                <a:gd name="connsiteY5" fmla="*/ 4734562 h 4888907"/>
                <a:gd name="connsiteX6" fmla="*/ 3114175 w 3712872"/>
                <a:gd name="connsiteY6" fmla="*/ 4582162 h 4888907"/>
                <a:gd name="connsiteX7" fmla="*/ 3596775 w 3712872"/>
                <a:gd name="connsiteY7" fmla="*/ 3413762 h 4888907"/>
                <a:gd name="connsiteX8" fmla="*/ 2479175 w 3712872"/>
                <a:gd name="connsiteY8" fmla="*/ 3299462 h 4888907"/>
                <a:gd name="connsiteX9" fmla="*/ 1894975 w 3712872"/>
                <a:gd name="connsiteY9" fmla="*/ 4112262 h 4888907"/>
                <a:gd name="connsiteX10" fmla="*/ 485275 w 3712872"/>
                <a:gd name="connsiteY10" fmla="*/ 2715262 h 4888907"/>
                <a:gd name="connsiteX11" fmla="*/ 891675 w 3712872"/>
                <a:gd name="connsiteY11" fmla="*/ 1051562 h 4888907"/>
                <a:gd name="connsiteX12" fmla="*/ 2415675 w 3712872"/>
                <a:gd name="connsiteY12" fmla="*/ 683262 h 4888907"/>
                <a:gd name="connsiteX13" fmla="*/ 3152275 w 3712872"/>
                <a:gd name="connsiteY13" fmla="*/ 1203962 h 4888907"/>
                <a:gd name="connsiteX14" fmla="*/ 3520575 w 3712872"/>
                <a:gd name="connsiteY14" fmla="*/ 14706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485275 w 3784908"/>
                <a:gd name="connsiteY10" fmla="*/ 2715262 h 4888907"/>
                <a:gd name="connsiteX11" fmla="*/ 891675 w 3784908"/>
                <a:gd name="connsiteY11" fmla="*/ 10515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485275 w 3784908"/>
                <a:gd name="connsiteY10" fmla="*/ 2715262 h 4888907"/>
                <a:gd name="connsiteX11" fmla="*/ 993275 w 3784908"/>
                <a:gd name="connsiteY11" fmla="*/ 12039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701175 w 3784908"/>
                <a:gd name="connsiteY10" fmla="*/ 2639062 h 4888907"/>
                <a:gd name="connsiteX11" fmla="*/ 993275 w 3784908"/>
                <a:gd name="connsiteY11" fmla="*/ 12039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993275 w 3784908"/>
                <a:gd name="connsiteY11" fmla="*/ 12039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1094875 w 3784908"/>
                <a:gd name="connsiteY11" fmla="*/ 13690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1094875 w 3784908"/>
                <a:gd name="connsiteY11" fmla="*/ 12166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631575 w 3784908"/>
                <a:gd name="connsiteY8" fmla="*/ 33883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1094875 w 3784908"/>
                <a:gd name="connsiteY11" fmla="*/ 12166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631575 w 3784908"/>
                <a:gd name="connsiteY8" fmla="*/ 3388362 h 4888907"/>
                <a:gd name="connsiteX9" fmla="*/ 1920375 w 3784908"/>
                <a:gd name="connsiteY9" fmla="*/ 4201162 h 4888907"/>
                <a:gd name="connsiteX10" fmla="*/ 802775 w 3784908"/>
                <a:gd name="connsiteY10" fmla="*/ 2918462 h 4888907"/>
                <a:gd name="connsiteX11" fmla="*/ 1094875 w 3784908"/>
                <a:gd name="connsiteY11" fmla="*/ 12166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3029 w 3786862"/>
                <a:gd name="connsiteY0" fmla="*/ 1407162 h 4908634"/>
                <a:gd name="connsiteX1" fmla="*/ 3662229 w 3786862"/>
                <a:gd name="connsiteY1" fmla="*/ 861062 h 4908634"/>
                <a:gd name="connsiteX2" fmla="*/ 2633529 w 3786862"/>
                <a:gd name="connsiteY2" fmla="*/ 22862 h 4908634"/>
                <a:gd name="connsiteX3" fmla="*/ 868229 w 3786862"/>
                <a:gd name="connsiteY3" fmla="*/ 454662 h 4908634"/>
                <a:gd name="connsiteX4" fmla="*/ 4629 w 3786862"/>
                <a:gd name="connsiteY4" fmla="*/ 2626362 h 4908634"/>
                <a:gd name="connsiteX5" fmla="*/ 1211129 w 3786862"/>
                <a:gd name="connsiteY5" fmla="*/ 4759962 h 4908634"/>
                <a:gd name="connsiteX6" fmla="*/ 3116129 w 3786862"/>
                <a:gd name="connsiteY6" fmla="*/ 4582162 h 4908634"/>
                <a:gd name="connsiteX7" fmla="*/ 3598729 w 3786862"/>
                <a:gd name="connsiteY7" fmla="*/ 3413762 h 4908634"/>
                <a:gd name="connsiteX8" fmla="*/ 2633529 w 3786862"/>
                <a:gd name="connsiteY8" fmla="*/ 3388362 h 4908634"/>
                <a:gd name="connsiteX9" fmla="*/ 1922329 w 3786862"/>
                <a:gd name="connsiteY9" fmla="*/ 4201162 h 4908634"/>
                <a:gd name="connsiteX10" fmla="*/ 804729 w 3786862"/>
                <a:gd name="connsiteY10" fmla="*/ 2918462 h 4908634"/>
                <a:gd name="connsiteX11" fmla="*/ 1096829 w 3786862"/>
                <a:gd name="connsiteY11" fmla="*/ 1216662 h 4908634"/>
                <a:gd name="connsiteX12" fmla="*/ 2417629 w 3786862"/>
                <a:gd name="connsiteY12" fmla="*/ 683262 h 4908634"/>
                <a:gd name="connsiteX13" fmla="*/ 3154229 w 3786862"/>
                <a:gd name="connsiteY13" fmla="*/ 1203962 h 4908634"/>
                <a:gd name="connsiteX14" fmla="*/ 3713029 w 3786862"/>
                <a:gd name="connsiteY14" fmla="*/ 1407162 h 4908634"/>
                <a:gd name="connsiteX0" fmla="*/ 3713029 w 3786862"/>
                <a:gd name="connsiteY0" fmla="*/ 1407162 h 4945968"/>
                <a:gd name="connsiteX1" fmla="*/ 3662229 w 3786862"/>
                <a:gd name="connsiteY1" fmla="*/ 861062 h 4945968"/>
                <a:gd name="connsiteX2" fmla="*/ 2633529 w 3786862"/>
                <a:gd name="connsiteY2" fmla="*/ 22862 h 4945968"/>
                <a:gd name="connsiteX3" fmla="*/ 868229 w 3786862"/>
                <a:gd name="connsiteY3" fmla="*/ 454662 h 4945968"/>
                <a:gd name="connsiteX4" fmla="*/ 4629 w 3786862"/>
                <a:gd name="connsiteY4" fmla="*/ 2626362 h 4945968"/>
                <a:gd name="connsiteX5" fmla="*/ 1211129 w 3786862"/>
                <a:gd name="connsiteY5" fmla="*/ 4759962 h 4945968"/>
                <a:gd name="connsiteX6" fmla="*/ 3116129 w 3786862"/>
                <a:gd name="connsiteY6" fmla="*/ 4683762 h 4945968"/>
                <a:gd name="connsiteX7" fmla="*/ 3598729 w 3786862"/>
                <a:gd name="connsiteY7" fmla="*/ 3413762 h 4945968"/>
                <a:gd name="connsiteX8" fmla="*/ 2633529 w 3786862"/>
                <a:gd name="connsiteY8" fmla="*/ 3388362 h 4945968"/>
                <a:gd name="connsiteX9" fmla="*/ 1922329 w 3786862"/>
                <a:gd name="connsiteY9" fmla="*/ 4201162 h 4945968"/>
                <a:gd name="connsiteX10" fmla="*/ 804729 w 3786862"/>
                <a:gd name="connsiteY10" fmla="*/ 2918462 h 4945968"/>
                <a:gd name="connsiteX11" fmla="*/ 1096829 w 3786862"/>
                <a:gd name="connsiteY11" fmla="*/ 1216662 h 4945968"/>
                <a:gd name="connsiteX12" fmla="*/ 2417629 w 3786862"/>
                <a:gd name="connsiteY12" fmla="*/ 683262 h 4945968"/>
                <a:gd name="connsiteX13" fmla="*/ 3154229 w 3786862"/>
                <a:gd name="connsiteY13" fmla="*/ 1203962 h 4945968"/>
                <a:gd name="connsiteX14" fmla="*/ 3713029 w 3786862"/>
                <a:gd name="connsiteY14" fmla="*/ 1407162 h 494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86862" h="4945968">
                  <a:moveTo>
                    <a:pt x="3713029" y="1407162"/>
                  </a:moveTo>
                  <a:cubicBezTo>
                    <a:pt x="3797696" y="1350012"/>
                    <a:pt x="3842146" y="1091779"/>
                    <a:pt x="3662229" y="861062"/>
                  </a:cubicBezTo>
                  <a:cubicBezTo>
                    <a:pt x="3482312" y="630345"/>
                    <a:pt x="3099196" y="90595"/>
                    <a:pt x="2633529" y="22862"/>
                  </a:cubicBezTo>
                  <a:cubicBezTo>
                    <a:pt x="2167862" y="-44871"/>
                    <a:pt x="1306379" y="20745"/>
                    <a:pt x="868229" y="454662"/>
                  </a:cubicBezTo>
                  <a:cubicBezTo>
                    <a:pt x="430079" y="888579"/>
                    <a:pt x="-52521" y="1908812"/>
                    <a:pt x="4629" y="2626362"/>
                  </a:cubicBezTo>
                  <a:cubicBezTo>
                    <a:pt x="61779" y="3343912"/>
                    <a:pt x="692546" y="4417062"/>
                    <a:pt x="1211129" y="4759962"/>
                  </a:cubicBezTo>
                  <a:cubicBezTo>
                    <a:pt x="1729712" y="5102862"/>
                    <a:pt x="2718196" y="4908129"/>
                    <a:pt x="3116129" y="4683762"/>
                  </a:cubicBezTo>
                  <a:cubicBezTo>
                    <a:pt x="3514062" y="4459395"/>
                    <a:pt x="3679162" y="3629662"/>
                    <a:pt x="3598729" y="3413762"/>
                  </a:cubicBezTo>
                  <a:cubicBezTo>
                    <a:pt x="3518296" y="3197862"/>
                    <a:pt x="2912929" y="3257129"/>
                    <a:pt x="2633529" y="3388362"/>
                  </a:cubicBezTo>
                  <a:cubicBezTo>
                    <a:pt x="2354129" y="3519595"/>
                    <a:pt x="2227129" y="4279479"/>
                    <a:pt x="1922329" y="4201162"/>
                  </a:cubicBezTo>
                  <a:cubicBezTo>
                    <a:pt x="1617529" y="4122845"/>
                    <a:pt x="942312" y="3415878"/>
                    <a:pt x="804729" y="2918462"/>
                  </a:cubicBezTo>
                  <a:cubicBezTo>
                    <a:pt x="667146" y="2421046"/>
                    <a:pt x="828012" y="1589195"/>
                    <a:pt x="1096829" y="1216662"/>
                  </a:cubicBezTo>
                  <a:cubicBezTo>
                    <a:pt x="1365646" y="844129"/>
                    <a:pt x="2074729" y="685379"/>
                    <a:pt x="2417629" y="683262"/>
                  </a:cubicBezTo>
                  <a:cubicBezTo>
                    <a:pt x="2760529" y="681145"/>
                    <a:pt x="2938329" y="1083312"/>
                    <a:pt x="3154229" y="1203962"/>
                  </a:cubicBezTo>
                  <a:cubicBezTo>
                    <a:pt x="3370129" y="1324612"/>
                    <a:pt x="3628362" y="1464312"/>
                    <a:pt x="3713029" y="1407162"/>
                  </a:cubicBezTo>
                  <a:close/>
                </a:path>
              </a:pathLst>
            </a:cu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a-DK" sz="1200" b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CLOSED</a:t>
              </a:r>
              <a:endParaRPr lang="sv-SE" sz="1200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69" name="Up Arrow 68"/>
          <p:cNvSpPr/>
          <p:nvPr/>
        </p:nvSpPr>
        <p:spPr>
          <a:xfrm rot="16200000">
            <a:off x="7624356" y="3472988"/>
            <a:ext cx="144016" cy="3440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585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5508104" y="0"/>
            <a:ext cx="3635896" cy="6957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012160" y="5085184"/>
            <a:ext cx="31318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chemeClr val="tx2"/>
                </a:solidFill>
              </a:rPr>
              <a:t>..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7" name="Pie 6"/>
          <p:cNvSpPr/>
          <p:nvPr/>
        </p:nvSpPr>
        <p:spPr>
          <a:xfrm>
            <a:off x="6850856" y="616964"/>
            <a:ext cx="1512168" cy="1512168"/>
          </a:xfrm>
          <a:prstGeom prst="pie">
            <a:avLst>
              <a:gd name="adj1" fmla="val 8990419"/>
              <a:gd name="adj2" fmla="val 1580422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0" name="Pie 9"/>
          <p:cNvSpPr/>
          <p:nvPr/>
        </p:nvSpPr>
        <p:spPr>
          <a:xfrm rot="7247647">
            <a:off x="6879260" y="619968"/>
            <a:ext cx="1512168" cy="1512168"/>
          </a:xfrm>
          <a:prstGeom prst="pie">
            <a:avLst>
              <a:gd name="adj1" fmla="val 8990419"/>
              <a:gd name="adj2" fmla="val 1580422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1" name="Pie 10"/>
          <p:cNvSpPr/>
          <p:nvPr/>
        </p:nvSpPr>
        <p:spPr>
          <a:xfrm rot="14446134">
            <a:off x="6861164" y="635780"/>
            <a:ext cx="1512168" cy="1512168"/>
          </a:xfrm>
          <a:prstGeom prst="pie">
            <a:avLst>
              <a:gd name="adj1" fmla="val 8990419"/>
              <a:gd name="adj2" fmla="val 1580422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123728" y="3169226"/>
            <a:ext cx="617770" cy="1987966"/>
            <a:chOff x="4990923" y="2601912"/>
            <a:chExt cx="720080" cy="2317196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4990923" y="3760782"/>
              <a:ext cx="72008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flipV="1">
              <a:off x="5148064" y="3501008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92D050"/>
                </a:gs>
                <a:gs pos="50000">
                  <a:srgbClr val="00B05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5364088" y="3501008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14000"/>
                    <a:lumOff val="86000"/>
                  </a:srgbClr>
                </a:gs>
                <a:gs pos="50000">
                  <a:srgbClr val="FF0000">
                    <a:lumMod val="50000"/>
                    <a:lumOff val="50000"/>
                  </a:srgbClr>
                </a:gs>
                <a:gs pos="100000">
                  <a:srgbClr val="FF0000">
                    <a:lumMod val="66000"/>
                    <a:lumOff val="34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4"/>
            <p:cNvSpPr/>
            <p:nvPr/>
          </p:nvSpPr>
          <p:spPr>
            <a:xfrm flipV="1">
              <a:off x="5152439" y="3686222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15"/>
            <p:cNvSpPr/>
            <p:nvPr/>
          </p:nvSpPr>
          <p:spPr>
            <a:xfrm flipV="1">
              <a:off x="5368463" y="3686222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5152993" y="3865423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92D050"/>
                </a:gs>
                <a:gs pos="50000">
                  <a:srgbClr val="00B05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Oval 17"/>
            <p:cNvSpPr/>
            <p:nvPr/>
          </p:nvSpPr>
          <p:spPr>
            <a:xfrm flipV="1">
              <a:off x="5369017" y="3865423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14000"/>
                    <a:lumOff val="86000"/>
                  </a:srgbClr>
                </a:gs>
                <a:gs pos="50000">
                  <a:srgbClr val="FF0000">
                    <a:lumMod val="50000"/>
                    <a:lumOff val="50000"/>
                  </a:srgbClr>
                </a:gs>
                <a:gs pos="100000">
                  <a:srgbClr val="FF0000">
                    <a:lumMod val="66000"/>
                    <a:lumOff val="34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Oval 18"/>
            <p:cNvSpPr/>
            <p:nvPr/>
          </p:nvSpPr>
          <p:spPr>
            <a:xfrm flipV="1">
              <a:off x="5157368" y="4050637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92D050"/>
                </a:gs>
                <a:gs pos="50000">
                  <a:srgbClr val="00B05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Oval 19"/>
            <p:cNvSpPr/>
            <p:nvPr/>
          </p:nvSpPr>
          <p:spPr>
            <a:xfrm flipV="1">
              <a:off x="5373392" y="4050637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14000"/>
                    <a:lumOff val="86000"/>
                  </a:srgbClr>
                </a:gs>
                <a:gs pos="50000">
                  <a:srgbClr val="FF0000">
                    <a:lumMod val="50000"/>
                    <a:lumOff val="50000"/>
                  </a:srgbClr>
                </a:gs>
                <a:gs pos="100000">
                  <a:srgbClr val="FF0000">
                    <a:lumMod val="66000"/>
                    <a:lumOff val="34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 flipV="1">
              <a:off x="5156814" y="4225463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Oval 21"/>
            <p:cNvSpPr/>
            <p:nvPr/>
          </p:nvSpPr>
          <p:spPr>
            <a:xfrm flipV="1">
              <a:off x="5372838" y="4225463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Oval 22"/>
            <p:cNvSpPr/>
            <p:nvPr/>
          </p:nvSpPr>
          <p:spPr>
            <a:xfrm flipV="1">
              <a:off x="5161189" y="4410677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Oval 23"/>
            <p:cNvSpPr/>
            <p:nvPr/>
          </p:nvSpPr>
          <p:spPr>
            <a:xfrm flipV="1">
              <a:off x="5377213" y="4410677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Oval 24"/>
            <p:cNvSpPr/>
            <p:nvPr/>
          </p:nvSpPr>
          <p:spPr>
            <a:xfrm flipV="1">
              <a:off x="5161743" y="4589878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Oval 25"/>
            <p:cNvSpPr/>
            <p:nvPr/>
          </p:nvSpPr>
          <p:spPr>
            <a:xfrm flipV="1">
              <a:off x="5377767" y="4589878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Oval 26"/>
            <p:cNvSpPr/>
            <p:nvPr/>
          </p:nvSpPr>
          <p:spPr>
            <a:xfrm flipV="1">
              <a:off x="5166118" y="4775092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Oval 27"/>
            <p:cNvSpPr/>
            <p:nvPr/>
          </p:nvSpPr>
          <p:spPr>
            <a:xfrm flipV="1">
              <a:off x="5382142" y="4775092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Oval 30"/>
            <p:cNvSpPr/>
            <p:nvPr/>
          </p:nvSpPr>
          <p:spPr>
            <a:xfrm flipV="1">
              <a:off x="5139314" y="2601912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Oval 31"/>
            <p:cNvSpPr/>
            <p:nvPr/>
          </p:nvSpPr>
          <p:spPr>
            <a:xfrm flipV="1">
              <a:off x="5355338" y="2601912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Oval 32"/>
            <p:cNvSpPr/>
            <p:nvPr/>
          </p:nvSpPr>
          <p:spPr>
            <a:xfrm flipV="1">
              <a:off x="5138760" y="2776738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Oval 33"/>
            <p:cNvSpPr/>
            <p:nvPr/>
          </p:nvSpPr>
          <p:spPr>
            <a:xfrm flipV="1">
              <a:off x="5354784" y="2776738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Oval 34"/>
            <p:cNvSpPr/>
            <p:nvPr/>
          </p:nvSpPr>
          <p:spPr>
            <a:xfrm flipV="1">
              <a:off x="5143135" y="2961952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Oval 35"/>
            <p:cNvSpPr/>
            <p:nvPr/>
          </p:nvSpPr>
          <p:spPr>
            <a:xfrm flipV="1">
              <a:off x="5359159" y="2961952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Oval 36"/>
            <p:cNvSpPr/>
            <p:nvPr/>
          </p:nvSpPr>
          <p:spPr>
            <a:xfrm flipV="1">
              <a:off x="5143689" y="3141153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Oval 37"/>
            <p:cNvSpPr/>
            <p:nvPr/>
          </p:nvSpPr>
          <p:spPr>
            <a:xfrm flipV="1">
              <a:off x="5359713" y="3141153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5148064" y="3326367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92D050"/>
                </a:gs>
                <a:gs pos="50000">
                  <a:srgbClr val="00B05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 flipV="1">
              <a:off x="5364088" y="3326367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14000"/>
                    <a:lumOff val="86000"/>
                  </a:srgbClr>
                </a:gs>
                <a:gs pos="50000">
                  <a:srgbClr val="FF0000">
                    <a:lumMod val="50000"/>
                    <a:lumOff val="50000"/>
                  </a:srgbClr>
                </a:gs>
                <a:gs pos="100000">
                  <a:srgbClr val="FF0000">
                    <a:lumMod val="66000"/>
                    <a:lumOff val="34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275304" y="206258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NO</a:t>
            </a:r>
            <a:r>
              <a:rPr lang="da-DK" dirty="0" smtClean="0">
                <a:solidFill>
                  <a:srgbClr val="0070C0"/>
                </a:solidFill>
              </a:rPr>
              <a:t/>
            </a:r>
            <a:br>
              <a:rPr lang="da-DK" dirty="0" smtClean="0">
                <a:solidFill>
                  <a:srgbClr val="0070C0"/>
                </a:solidFill>
              </a:rPr>
            </a:br>
            <a:r>
              <a:rPr lang="da-DK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touch</a:t>
            </a:r>
            <a:endParaRPr lang="sv-S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888154" y="84741"/>
            <a:ext cx="15710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LivelyForm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55576" y="417438"/>
            <a:ext cx="336943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TOUCHED</a:t>
            </a:r>
            <a:b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970242" y="1561347"/>
            <a:ext cx="3039370" cy="5014631"/>
          </a:xfrm>
          <a:custGeom>
            <a:avLst/>
            <a:gdLst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504607 w 3626949"/>
              <a:gd name="connsiteY12" fmla="*/ 337758 h 4797403"/>
              <a:gd name="connsiteX13" fmla="*/ 3241207 w 3626949"/>
              <a:gd name="connsiteY13" fmla="*/ 1048958 h 4797403"/>
              <a:gd name="connsiteX14" fmla="*/ 3368207 w 3626949"/>
              <a:gd name="connsiteY14" fmla="*/ 1442658 h 4797403"/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504607 w 3626949"/>
              <a:gd name="connsiteY12" fmla="*/ 337758 h 4797403"/>
              <a:gd name="connsiteX13" fmla="*/ 3241207 w 3626949"/>
              <a:gd name="connsiteY13" fmla="*/ 1048958 h 4797403"/>
              <a:gd name="connsiteX14" fmla="*/ 3368207 w 3626949"/>
              <a:gd name="connsiteY14" fmla="*/ 1442658 h 4797403"/>
              <a:gd name="connsiteX15" fmla="*/ 3520607 w 3626949"/>
              <a:gd name="connsiteY15" fmla="*/ 1379158 h 4797403"/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504607 w 3626949"/>
              <a:gd name="connsiteY12" fmla="*/ 337758 h 4797403"/>
              <a:gd name="connsiteX13" fmla="*/ 3152307 w 3626949"/>
              <a:gd name="connsiteY13" fmla="*/ 1112458 h 4797403"/>
              <a:gd name="connsiteX14" fmla="*/ 3368207 w 3626949"/>
              <a:gd name="connsiteY14" fmla="*/ 1442658 h 4797403"/>
              <a:gd name="connsiteX15" fmla="*/ 3520607 w 3626949"/>
              <a:gd name="connsiteY15" fmla="*/ 1379158 h 4797403"/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415707 w 3626949"/>
              <a:gd name="connsiteY12" fmla="*/ 591758 h 4797403"/>
              <a:gd name="connsiteX13" fmla="*/ 3152307 w 3626949"/>
              <a:gd name="connsiteY13" fmla="*/ 1112458 h 4797403"/>
              <a:gd name="connsiteX14" fmla="*/ 3368207 w 3626949"/>
              <a:gd name="connsiteY14" fmla="*/ 1442658 h 4797403"/>
              <a:gd name="connsiteX15" fmla="*/ 3520607 w 3626949"/>
              <a:gd name="connsiteY15" fmla="*/ 1379158 h 4797403"/>
              <a:gd name="connsiteX0" fmla="*/ 3520575 w 3626917"/>
              <a:gd name="connsiteY0" fmla="*/ 1475743 h 4893988"/>
              <a:gd name="connsiteX1" fmla="*/ 3533275 w 3626917"/>
              <a:gd name="connsiteY1" fmla="*/ 942343 h 4893988"/>
              <a:gd name="connsiteX2" fmla="*/ 2631575 w 3626917"/>
              <a:gd name="connsiteY2" fmla="*/ 27943 h 4893988"/>
              <a:gd name="connsiteX3" fmla="*/ 866275 w 3626917"/>
              <a:gd name="connsiteY3" fmla="*/ 459743 h 4893988"/>
              <a:gd name="connsiteX4" fmla="*/ 2675 w 3626917"/>
              <a:gd name="connsiteY4" fmla="*/ 2631443 h 4893988"/>
              <a:gd name="connsiteX5" fmla="*/ 1120275 w 3626917"/>
              <a:gd name="connsiteY5" fmla="*/ 4739643 h 4893988"/>
              <a:gd name="connsiteX6" fmla="*/ 3114175 w 3626917"/>
              <a:gd name="connsiteY6" fmla="*/ 4587243 h 4893988"/>
              <a:gd name="connsiteX7" fmla="*/ 3596775 w 3626917"/>
              <a:gd name="connsiteY7" fmla="*/ 3418843 h 4893988"/>
              <a:gd name="connsiteX8" fmla="*/ 2479175 w 3626917"/>
              <a:gd name="connsiteY8" fmla="*/ 3304543 h 4893988"/>
              <a:gd name="connsiteX9" fmla="*/ 1894975 w 3626917"/>
              <a:gd name="connsiteY9" fmla="*/ 4117343 h 4893988"/>
              <a:gd name="connsiteX10" fmla="*/ 485275 w 3626917"/>
              <a:gd name="connsiteY10" fmla="*/ 2720343 h 4893988"/>
              <a:gd name="connsiteX11" fmla="*/ 891675 w 3626917"/>
              <a:gd name="connsiteY11" fmla="*/ 1056643 h 4893988"/>
              <a:gd name="connsiteX12" fmla="*/ 2415675 w 3626917"/>
              <a:gd name="connsiteY12" fmla="*/ 688343 h 4893988"/>
              <a:gd name="connsiteX13" fmla="*/ 3152275 w 3626917"/>
              <a:gd name="connsiteY13" fmla="*/ 1209043 h 4893988"/>
              <a:gd name="connsiteX14" fmla="*/ 3368175 w 3626917"/>
              <a:gd name="connsiteY14" fmla="*/ 1539243 h 4893988"/>
              <a:gd name="connsiteX15" fmla="*/ 3520575 w 3626917"/>
              <a:gd name="connsiteY15" fmla="*/ 1475743 h 4893988"/>
              <a:gd name="connsiteX0" fmla="*/ 3520575 w 3711819"/>
              <a:gd name="connsiteY0" fmla="*/ 1470662 h 4888907"/>
              <a:gd name="connsiteX1" fmla="*/ 3660275 w 3711819"/>
              <a:gd name="connsiteY1" fmla="*/ 861062 h 4888907"/>
              <a:gd name="connsiteX2" fmla="*/ 2631575 w 3711819"/>
              <a:gd name="connsiteY2" fmla="*/ 22862 h 4888907"/>
              <a:gd name="connsiteX3" fmla="*/ 866275 w 3711819"/>
              <a:gd name="connsiteY3" fmla="*/ 454662 h 4888907"/>
              <a:gd name="connsiteX4" fmla="*/ 2675 w 3711819"/>
              <a:gd name="connsiteY4" fmla="*/ 2626362 h 4888907"/>
              <a:gd name="connsiteX5" fmla="*/ 1120275 w 3711819"/>
              <a:gd name="connsiteY5" fmla="*/ 4734562 h 4888907"/>
              <a:gd name="connsiteX6" fmla="*/ 3114175 w 3711819"/>
              <a:gd name="connsiteY6" fmla="*/ 4582162 h 4888907"/>
              <a:gd name="connsiteX7" fmla="*/ 3596775 w 3711819"/>
              <a:gd name="connsiteY7" fmla="*/ 3413762 h 4888907"/>
              <a:gd name="connsiteX8" fmla="*/ 2479175 w 3711819"/>
              <a:gd name="connsiteY8" fmla="*/ 3299462 h 4888907"/>
              <a:gd name="connsiteX9" fmla="*/ 1894975 w 3711819"/>
              <a:gd name="connsiteY9" fmla="*/ 4112262 h 4888907"/>
              <a:gd name="connsiteX10" fmla="*/ 485275 w 3711819"/>
              <a:gd name="connsiteY10" fmla="*/ 2715262 h 4888907"/>
              <a:gd name="connsiteX11" fmla="*/ 891675 w 3711819"/>
              <a:gd name="connsiteY11" fmla="*/ 1051562 h 4888907"/>
              <a:gd name="connsiteX12" fmla="*/ 2415675 w 3711819"/>
              <a:gd name="connsiteY12" fmla="*/ 683262 h 4888907"/>
              <a:gd name="connsiteX13" fmla="*/ 3152275 w 3711819"/>
              <a:gd name="connsiteY13" fmla="*/ 1203962 h 4888907"/>
              <a:gd name="connsiteX14" fmla="*/ 3368175 w 3711819"/>
              <a:gd name="connsiteY14" fmla="*/ 1534162 h 4888907"/>
              <a:gd name="connsiteX15" fmla="*/ 3520575 w 3711819"/>
              <a:gd name="connsiteY15" fmla="*/ 1470662 h 4888907"/>
              <a:gd name="connsiteX0" fmla="*/ 3520575 w 3712872"/>
              <a:gd name="connsiteY0" fmla="*/ 1470662 h 4888907"/>
              <a:gd name="connsiteX1" fmla="*/ 3660275 w 3712872"/>
              <a:gd name="connsiteY1" fmla="*/ 861062 h 4888907"/>
              <a:gd name="connsiteX2" fmla="*/ 2631575 w 3712872"/>
              <a:gd name="connsiteY2" fmla="*/ 22862 h 4888907"/>
              <a:gd name="connsiteX3" fmla="*/ 866275 w 3712872"/>
              <a:gd name="connsiteY3" fmla="*/ 454662 h 4888907"/>
              <a:gd name="connsiteX4" fmla="*/ 2675 w 3712872"/>
              <a:gd name="connsiteY4" fmla="*/ 2626362 h 4888907"/>
              <a:gd name="connsiteX5" fmla="*/ 1120275 w 3712872"/>
              <a:gd name="connsiteY5" fmla="*/ 4734562 h 4888907"/>
              <a:gd name="connsiteX6" fmla="*/ 3114175 w 3712872"/>
              <a:gd name="connsiteY6" fmla="*/ 4582162 h 4888907"/>
              <a:gd name="connsiteX7" fmla="*/ 3596775 w 3712872"/>
              <a:gd name="connsiteY7" fmla="*/ 3413762 h 4888907"/>
              <a:gd name="connsiteX8" fmla="*/ 2479175 w 3712872"/>
              <a:gd name="connsiteY8" fmla="*/ 3299462 h 4888907"/>
              <a:gd name="connsiteX9" fmla="*/ 1894975 w 3712872"/>
              <a:gd name="connsiteY9" fmla="*/ 4112262 h 4888907"/>
              <a:gd name="connsiteX10" fmla="*/ 485275 w 3712872"/>
              <a:gd name="connsiteY10" fmla="*/ 2715262 h 4888907"/>
              <a:gd name="connsiteX11" fmla="*/ 891675 w 3712872"/>
              <a:gd name="connsiteY11" fmla="*/ 1051562 h 4888907"/>
              <a:gd name="connsiteX12" fmla="*/ 2415675 w 3712872"/>
              <a:gd name="connsiteY12" fmla="*/ 683262 h 4888907"/>
              <a:gd name="connsiteX13" fmla="*/ 3152275 w 3712872"/>
              <a:gd name="connsiteY13" fmla="*/ 1203962 h 4888907"/>
              <a:gd name="connsiteX14" fmla="*/ 3520575 w 3712872"/>
              <a:gd name="connsiteY14" fmla="*/ 14706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485275 w 3784908"/>
              <a:gd name="connsiteY10" fmla="*/ 2715262 h 4888907"/>
              <a:gd name="connsiteX11" fmla="*/ 891675 w 3784908"/>
              <a:gd name="connsiteY11" fmla="*/ 10515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485275 w 3784908"/>
              <a:gd name="connsiteY10" fmla="*/ 2715262 h 4888907"/>
              <a:gd name="connsiteX11" fmla="*/ 993275 w 3784908"/>
              <a:gd name="connsiteY11" fmla="*/ 12039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701175 w 3784908"/>
              <a:gd name="connsiteY10" fmla="*/ 2639062 h 4888907"/>
              <a:gd name="connsiteX11" fmla="*/ 993275 w 3784908"/>
              <a:gd name="connsiteY11" fmla="*/ 12039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993275 w 3784908"/>
              <a:gd name="connsiteY11" fmla="*/ 12039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1094875 w 3784908"/>
              <a:gd name="connsiteY11" fmla="*/ 13690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1094875 w 3784908"/>
              <a:gd name="connsiteY11" fmla="*/ 12166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631575 w 3784908"/>
              <a:gd name="connsiteY8" fmla="*/ 33883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1094875 w 3784908"/>
              <a:gd name="connsiteY11" fmla="*/ 12166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631575 w 3784908"/>
              <a:gd name="connsiteY8" fmla="*/ 3388362 h 4888907"/>
              <a:gd name="connsiteX9" fmla="*/ 1920375 w 3784908"/>
              <a:gd name="connsiteY9" fmla="*/ 4201162 h 4888907"/>
              <a:gd name="connsiteX10" fmla="*/ 802775 w 3784908"/>
              <a:gd name="connsiteY10" fmla="*/ 2918462 h 4888907"/>
              <a:gd name="connsiteX11" fmla="*/ 1094875 w 3784908"/>
              <a:gd name="connsiteY11" fmla="*/ 12166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3029 w 3786862"/>
              <a:gd name="connsiteY0" fmla="*/ 1407162 h 4908634"/>
              <a:gd name="connsiteX1" fmla="*/ 3662229 w 3786862"/>
              <a:gd name="connsiteY1" fmla="*/ 861062 h 4908634"/>
              <a:gd name="connsiteX2" fmla="*/ 2633529 w 3786862"/>
              <a:gd name="connsiteY2" fmla="*/ 22862 h 4908634"/>
              <a:gd name="connsiteX3" fmla="*/ 868229 w 3786862"/>
              <a:gd name="connsiteY3" fmla="*/ 454662 h 4908634"/>
              <a:gd name="connsiteX4" fmla="*/ 4629 w 3786862"/>
              <a:gd name="connsiteY4" fmla="*/ 2626362 h 4908634"/>
              <a:gd name="connsiteX5" fmla="*/ 1211129 w 3786862"/>
              <a:gd name="connsiteY5" fmla="*/ 4759962 h 4908634"/>
              <a:gd name="connsiteX6" fmla="*/ 3116129 w 3786862"/>
              <a:gd name="connsiteY6" fmla="*/ 4582162 h 4908634"/>
              <a:gd name="connsiteX7" fmla="*/ 3598729 w 3786862"/>
              <a:gd name="connsiteY7" fmla="*/ 3413762 h 4908634"/>
              <a:gd name="connsiteX8" fmla="*/ 2633529 w 3786862"/>
              <a:gd name="connsiteY8" fmla="*/ 3388362 h 4908634"/>
              <a:gd name="connsiteX9" fmla="*/ 1922329 w 3786862"/>
              <a:gd name="connsiteY9" fmla="*/ 4201162 h 4908634"/>
              <a:gd name="connsiteX10" fmla="*/ 804729 w 3786862"/>
              <a:gd name="connsiteY10" fmla="*/ 2918462 h 4908634"/>
              <a:gd name="connsiteX11" fmla="*/ 1096829 w 3786862"/>
              <a:gd name="connsiteY11" fmla="*/ 1216662 h 4908634"/>
              <a:gd name="connsiteX12" fmla="*/ 2417629 w 3786862"/>
              <a:gd name="connsiteY12" fmla="*/ 683262 h 4908634"/>
              <a:gd name="connsiteX13" fmla="*/ 3154229 w 3786862"/>
              <a:gd name="connsiteY13" fmla="*/ 1203962 h 4908634"/>
              <a:gd name="connsiteX14" fmla="*/ 3713029 w 3786862"/>
              <a:gd name="connsiteY14" fmla="*/ 1407162 h 4908634"/>
              <a:gd name="connsiteX0" fmla="*/ 3713029 w 3786862"/>
              <a:gd name="connsiteY0" fmla="*/ 1407162 h 4945968"/>
              <a:gd name="connsiteX1" fmla="*/ 3662229 w 3786862"/>
              <a:gd name="connsiteY1" fmla="*/ 861062 h 4945968"/>
              <a:gd name="connsiteX2" fmla="*/ 2633529 w 3786862"/>
              <a:gd name="connsiteY2" fmla="*/ 22862 h 4945968"/>
              <a:gd name="connsiteX3" fmla="*/ 868229 w 3786862"/>
              <a:gd name="connsiteY3" fmla="*/ 454662 h 4945968"/>
              <a:gd name="connsiteX4" fmla="*/ 4629 w 3786862"/>
              <a:gd name="connsiteY4" fmla="*/ 2626362 h 4945968"/>
              <a:gd name="connsiteX5" fmla="*/ 1211129 w 3786862"/>
              <a:gd name="connsiteY5" fmla="*/ 4759962 h 4945968"/>
              <a:gd name="connsiteX6" fmla="*/ 3116129 w 3786862"/>
              <a:gd name="connsiteY6" fmla="*/ 4683762 h 4945968"/>
              <a:gd name="connsiteX7" fmla="*/ 3598729 w 3786862"/>
              <a:gd name="connsiteY7" fmla="*/ 3413762 h 4945968"/>
              <a:gd name="connsiteX8" fmla="*/ 2633529 w 3786862"/>
              <a:gd name="connsiteY8" fmla="*/ 3388362 h 4945968"/>
              <a:gd name="connsiteX9" fmla="*/ 1922329 w 3786862"/>
              <a:gd name="connsiteY9" fmla="*/ 4201162 h 4945968"/>
              <a:gd name="connsiteX10" fmla="*/ 804729 w 3786862"/>
              <a:gd name="connsiteY10" fmla="*/ 2918462 h 4945968"/>
              <a:gd name="connsiteX11" fmla="*/ 1096829 w 3786862"/>
              <a:gd name="connsiteY11" fmla="*/ 1216662 h 4945968"/>
              <a:gd name="connsiteX12" fmla="*/ 2417629 w 3786862"/>
              <a:gd name="connsiteY12" fmla="*/ 683262 h 4945968"/>
              <a:gd name="connsiteX13" fmla="*/ 3154229 w 3786862"/>
              <a:gd name="connsiteY13" fmla="*/ 1203962 h 4945968"/>
              <a:gd name="connsiteX14" fmla="*/ 3713029 w 3786862"/>
              <a:gd name="connsiteY14" fmla="*/ 1407162 h 4945968"/>
              <a:gd name="connsiteX0" fmla="*/ 3712152 w 3836989"/>
              <a:gd name="connsiteY0" fmla="*/ 1945747 h 5484553"/>
              <a:gd name="connsiteX1" fmla="*/ 3661352 w 3836989"/>
              <a:gd name="connsiteY1" fmla="*/ 1399647 h 5484553"/>
              <a:gd name="connsiteX2" fmla="*/ 1868767 w 3836989"/>
              <a:gd name="connsiteY2" fmla="*/ 5884 h 5484553"/>
              <a:gd name="connsiteX3" fmla="*/ 867352 w 3836989"/>
              <a:gd name="connsiteY3" fmla="*/ 993247 h 5484553"/>
              <a:gd name="connsiteX4" fmla="*/ 3752 w 3836989"/>
              <a:gd name="connsiteY4" fmla="*/ 3164947 h 5484553"/>
              <a:gd name="connsiteX5" fmla="*/ 1210252 w 3836989"/>
              <a:gd name="connsiteY5" fmla="*/ 5298547 h 5484553"/>
              <a:gd name="connsiteX6" fmla="*/ 3115252 w 3836989"/>
              <a:gd name="connsiteY6" fmla="*/ 5222347 h 5484553"/>
              <a:gd name="connsiteX7" fmla="*/ 3597852 w 3836989"/>
              <a:gd name="connsiteY7" fmla="*/ 3952347 h 5484553"/>
              <a:gd name="connsiteX8" fmla="*/ 2632652 w 3836989"/>
              <a:gd name="connsiteY8" fmla="*/ 3926947 h 5484553"/>
              <a:gd name="connsiteX9" fmla="*/ 1921452 w 3836989"/>
              <a:gd name="connsiteY9" fmla="*/ 4739747 h 5484553"/>
              <a:gd name="connsiteX10" fmla="*/ 803852 w 3836989"/>
              <a:gd name="connsiteY10" fmla="*/ 3457047 h 5484553"/>
              <a:gd name="connsiteX11" fmla="*/ 1095952 w 3836989"/>
              <a:gd name="connsiteY11" fmla="*/ 1755247 h 5484553"/>
              <a:gd name="connsiteX12" fmla="*/ 2416752 w 3836989"/>
              <a:gd name="connsiteY12" fmla="*/ 1221847 h 5484553"/>
              <a:gd name="connsiteX13" fmla="*/ 3153352 w 3836989"/>
              <a:gd name="connsiteY13" fmla="*/ 1742547 h 5484553"/>
              <a:gd name="connsiteX14" fmla="*/ 3712152 w 3836989"/>
              <a:gd name="connsiteY14" fmla="*/ 1945747 h 5484553"/>
              <a:gd name="connsiteX0" fmla="*/ 3712152 w 3836989"/>
              <a:gd name="connsiteY0" fmla="*/ 1945747 h 5484553"/>
              <a:gd name="connsiteX1" fmla="*/ 3661352 w 3836989"/>
              <a:gd name="connsiteY1" fmla="*/ 1399647 h 5484553"/>
              <a:gd name="connsiteX2" fmla="*/ 1868767 w 3836989"/>
              <a:gd name="connsiteY2" fmla="*/ 5884 h 5484553"/>
              <a:gd name="connsiteX3" fmla="*/ 867352 w 3836989"/>
              <a:gd name="connsiteY3" fmla="*/ 993247 h 5484553"/>
              <a:gd name="connsiteX4" fmla="*/ 3752 w 3836989"/>
              <a:gd name="connsiteY4" fmla="*/ 3164947 h 5484553"/>
              <a:gd name="connsiteX5" fmla="*/ 1210252 w 3836989"/>
              <a:gd name="connsiteY5" fmla="*/ 5298547 h 5484553"/>
              <a:gd name="connsiteX6" fmla="*/ 3115252 w 3836989"/>
              <a:gd name="connsiteY6" fmla="*/ 5222347 h 5484553"/>
              <a:gd name="connsiteX7" fmla="*/ 3597852 w 3836989"/>
              <a:gd name="connsiteY7" fmla="*/ 3952347 h 5484553"/>
              <a:gd name="connsiteX8" fmla="*/ 2632652 w 3836989"/>
              <a:gd name="connsiteY8" fmla="*/ 3926947 h 5484553"/>
              <a:gd name="connsiteX9" fmla="*/ 1921452 w 3836989"/>
              <a:gd name="connsiteY9" fmla="*/ 4739747 h 5484553"/>
              <a:gd name="connsiteX10" fmla="*/ 803852 w 3836989"/>
              <a:gd name="connsiteY10" fmla="*/ 3457047 h 5484553"/>
              <a:gd name="connsiteX11" fmla="*/ 1095952 w 3836989"/>
              <a:gd name="connsiteY11" fmla="*/ 1755247 h 5484553"/>
              <a:gd name="connsiteX12" fmla="*/ 2158942 w 3836989"/>
              <a:gd name="connsiteY12" fmla="*/ 882860 h 5484553"/>
              <a:gd name="connsiteX13" fmla="*/ 3153352 w 3836989"/>
              <a:gd name="connsiteY13" fmla="*/ 1742547 h 5484553"/>
              <a:gd name="connsiteX14" fmla="*/ 3712152 w 3836989"/>
              <a:gd name="connsiteY14" fmla="*/ 1945747 h 5484553"/>
              <a:gd name="connsiteX0" fmla="*/ 3712152 w 3732952"/>
              <a:gd name="connsiteY0" fmla="*/ 1994442 h 5533248"/>
              <a:gd name="connsiteX1" fmla="*/ 3308056 w 3732952"/>
              <a:gd name="connsiteY1" fmla="*/ 327801 h 5533248"/>
              <a:gd name="connsiteX2" fmla="*/ 1868767 w 3732952"/>
              <a:gd name="connsiteY2" fmla="*/ 54579 h 5533248"/>
              <a:gd name="connsiteX3" fmla="*/ 867352 w 3732952"/>
              <a:gd name="connsiteY3" fmla="*/ 1041942 h 5533248"/>
              <a:gd name="connsiteX4" fmla="*/ 3752 w 3732952"/>
              <a:gd name="connsiteY4" fmla="*/ 3213642 h 5533248"/>
              <a:gd name="connsiteX5" fmla="*/ 1210252 w 3732952"/>
              <a:gd name="connsiteY5" fmla="*/ 5347242 h 5533248"/>
              <a:gd name="connsiteX6" fmla="*/ 3115252 w 3732952"/>
              <a:gd name="connsiteY6" fmla="*/ 5271042 h 5533248"/>
              <a:gd name="connsiteX7" fmla="*/ 3597852 w 3732952"/>
              <a:gd name="connsiteY7" fmla="*/ 4001042 h 5533248"/>
              <a:gd name="connsiteX8" fmla="*/ 2632652 w 3732952"/>
              <a:gd name="connsiteY8" fmla="*/ 3975642 h 5533248"/>
              <a:gd name="connsiteX9" fmla="*/ 1921452 w 3732952"/>
              <a:gd name="connsiteY9" fmla="*/ 4788442 h 5533248"/>
              <a:gd name="connsiteX10" fmla="*/ 803852 w 3732952"/>
              <a:gd name="connsiteY10" fmla="*/ 3505742 h 5533248"/>
              <a:gd name="connsiteX11" fmla="*/ 1095952 w 3732952"/>
              <a:gd name="connsiteY11" fmla="*/ 1803942 h 5533248"/>
              <a:gd name="connsiteX12" fmla="*/ 2158942 w 3732952"/>
              <a:gd name="connsiteY12" fmla="*/ 931555 h 5533248"/>
              <a:gd name="connsiteX13" fmla="*/ 3153352 w 3732952"/>
              <a:gd name="connsiteY13" fmla="*/ 1791242 h 5533248"/>
              <a:gd name="connsiteX14" fmla="*/ 3712152 w 3732952"/>
              <a:gd name="connsiteY14" fmla="*/ 1994442 h 5533248"/>
              <a:gd name="connsiteX0" fmla="*/ 3712152 w 3732952"/>
              <a:gd name="connsiteY0" fmla="*/ 1994442 h 5533248"/>
              <a:gd name="connsiteX1" fmla="*/ 3308056 w 3732952"/>
              <a:gd name="connsiteY1" fmla="*/ 327801 h 5533248"/>
              <a:gd name="connsiteX2" fmla="*/ 1868767 w 3732952"/>
              <a:gd name="connsiteY2" fmla="*/ 54579 h 5533248"/>
              <a:gd name="connsiteX3" fmla="*/ 867352 w 3732952"/>
              <a:gd name="connsiteY3" fmla="*/ 1041942 h 5533248"/>
              <a:gd name="connsiteX4" fmla="*/ 3752 w 3732952"/>
              <a:gd name="connsiteY4" fmla="*/ 3213642 h 5533248"/>
              <a:gd name="connsiteX5" fmla="*/ 1210252 w 3732952"/>
              <a:gd name="connsiteY5" fmla="*/ 5347242 h 5533248"/>
              <a:gd name="connsiteX6" fmla="*/ 3115252 w 3732952"/>
              <a:gd name="connsiteY6" fmla="*/ 5271042 h 5533248"/>
              <a:gd name="connsiteX7" fmla="*/ 3597852 w 3732952"/>
              <a:gd name="connsiteY7" fmla="*/ 4001042 h 5533248"/>
              <a:gd name="connsiteX8" fmla="*/ 2632652 w 3732952"/>
              <a:gd name="connsiteY8" fmla="*/ 3975642 h 5533248"/>
              <a:gd name="connsiteX9" fmla="*/ 1921452 w 3732952"/>
              <a:gd name="connsiteY9" fmla="*/ 4788442 h 5533248"/>
              <a:gd name="connsiteX10" fmla="*/ 803852 w 3732952"/>
              <a:gd name="connsiteY10" fmla="*/ 3505742 h 5533248"/>
              <a:gd name="connsiteX11" fmla="*/ 1095952 w 3732952"/>
              <a:gd name="connsiteY11" fmla="*/ 1803942 h 5533248"/>
              <a:gd name="connsiteX12" fmla="*/ 2158942 w 3732952"/>
              <a:gd name="connsiteY12" fmla="*/ 931555 h 5533248"/>
              <a:gd name="connsiteX13" fmla="*/ 3019672 w 3732952"/>
              <a:gd name="connsiteY13" fmla="*/ 934358 h 5533248"/>
              <a:gd name="connsiteX14" fmla="*/ 3712152 w 3732952"/>
              <a:gd name="connsiteY14" fmla="*/ 1994442 h 5533248"/>
              <a:gd name="connsiteX0" fmla="*/ 3511631 w 3617669"/>
              <a:gd name="connsiteY0" fmla="*/ 668914 h 5507171"/>
              <a:gd name="connsiteX1" fmla="*/ 3308056 w 3617669"/>
              <a:gd name="connsiteY1" fmla="*/ 301724 h 5507171"/>
              <a:gd name="connsiteX2" fmla="*/ 1868767 w 3617669"/>
              <a:gd name="connsiteY2" fmla="*/ 28502 h 5507171"/>
              <a:gd name="connsiteX3" fmla="*/ 867352 w 3617669"/>
              <a:gd name="connsiteY3" fmla="*/ 1015865 h 5507171"/>
              <a:gd name="connsiteX4" fmla="*/ 3752 w 3617669"/>
              <a:gd name="connsiteY4" fmla="*/ 3187565 h 5507171"/>
              <a:gd name="connsiteX5" fmla="*/ 1210252 w 3617669"/>
              <a:gd name="connsiteY5" fmla="*/ 5321165 h 5507171"/>
              <a:gd name="connsiteX6" fmla="*/ 3115252 w 3617669"/>
              <a:gd name="connsiteY6" fmla="*/ 5244965 h 5507171"/>
              <a:gd name="connsiteX7" fmla="*/ 3597852 w 3617669"/>
              <a:gd name="connsiteY7" fmla="*/ 3974965 h 5507171"/>
              <a:gd name="connsiteX8" fmla="*/ 2632652 w 3617669"/>
              <a:gd name="connsiteY8" fmla="*/ 3949565 h 5507171"/>
              <a:gd name="connsiteX9" fmla="*/ 1921452 w 3617669"/>
              <a:gd name="connsiteY9" fmla="*/ 4762365 h 5507171"/>
              <a:gd name="connsiteX10" fmla="*/ 803852 w 3617669"/>
              <a:gd name="connsiteY10" fmla="*/ 3479665 h 5507171"/>
              <a:gd name="connsiteX11" fmla="*/ 1095952 w 3617669"/>
              <a:gd name="connsiteY11" fmla="*/ 1777865 h 5507171"/>
              <a:gd name="connsiteX12" fmla="*/ 2158942 w 3617669"/>
              <a:gd name="connsiteY12" fmla="*/ 905478 h 5507171"/>
              <a:gd name="connsiteX13" fmla="*/ 3019672 w 3617669"/>
              <a:gd name="connsiteY13" fmla="*/ 908281 h 5507171"/>
              <a:gd name="connsiteX14" fmla="*/ 3511631 w 3617669"/>
              <a:gd name="connsiteY14" fmla="*/ 668914 h 5507171"/>
              <a:gd name="connsiteX0" fmla="*/ 3511631 w 3617669"/>
              <a:gd name="connsiteY0" fmla="*/ 880174 h 5718431"/>
              <a:gd name="connsiteX1" fmla="*/ 3155279 w 3617669"/>
              <a:gd name="connsiteY1" fmla="*/ 42167 h 5718431"/>
              <a:gd name="connsiteX2" fmla="*/ 1868767 w 3617669"/>
              <a:gd name="connsiteY2" fmla="*/ 239762 h 5718431"/>
              <a:gd name="connsiteX3" fmla="*/ 867352 w 3617669"/>
              <a:gd name="connsiteY3" fmla="*/ 1227125 h 5718431"/>
              <a:gd name="connsiteX4" fmla="*/ 3752 w 3617669"/>
              <a:gd name="connsiteY4" fmla="*/ 3398825 h 5718431"/>
              <a:gd name="connsiteX5" fmla="*/ 1210252 w 3617669"/>
              <a:gd name="connsiteY5" fmla="*/ 5532425 h 5718431"/>
              <a:gd name="connsiteX6" fmla="*/ 3115252 w 3617669"/>
              <a:gd name="connsiteY6" fmla="*/ 5456225 h 5718431"/>
              <a:gd name="connsiteX7" fmla="*/ 3597852 w 3617669"/>
              <a:gd name="connsiteY7" fmla="*/ 4186225 h 5718431"/>
              <a:gd name="connsiteX8" fmla="*/ 2632652 w 3617669"/>
              <a:gd name="connsiteY8" fmla="*/ 4160825 h 5718431"/>
              <a:gd name="connsiteX9" fmla="*/ 1921452 w 3617669"/>
              <a:gd name="connsiteY9" fmla="*/ 4973625 h 5718431"/>
              <a:gd name="connsiteX10" fmla="*/ 803852 w 3617669"/>
              <a:gd name="connsiteY10" fmla="*/ 3690925 h 5718431"/>
              <a:gd name="connsiteX11" fmla="*/ 1095952 w 3617669"/>
              <a:gd name="connsiteY11" fmla="*/ 1989125 h 5718431"/>
              <a:gd name="connsiteX12" fmla="*/ 2158942 w 3617669"/>
              <a:gd name="connsiteY12" fmla="*/ 1116738 h 5718431"/>
              <a:gd name="connsiteX13" fmla="*/ 3019672 w 3617669"/>
              <a:gd name="connsiteY13" fmla="*/ 1119541 h 5718431"/>
              <a:gd name="connsiteX14" fmla="*/ 3511631 w 3617669"/>
              <a:gd name="connsiteY14" fmla="*/ 880174 h 5718431"/>
              <a:gd name="connsiteX0" fmla="*/ 3511631 w 3617669"/>
              <a:gd name="connsiteY0" fmla="*/ 880174 h 5718431"/>
              <a:gd name="connsiteX1" fmla="*/ 3155279 w 3617669"/>
              <a:gd name="connsiteY1" fmla="*/ 42167 h 5718431"/>
              <a:gd name="connsiteX2" fmla="*/ 1868767 w 3617669"/>
              <a:gd name="connsiteY2" fmla="*/ 239762 h 5718431"/>
              <a:gd name="connsiteX3" fmla="*/ 867352 w 3617669"/>
              <a:gd name="connsiteY3" fmla="*/ 1227125 h 5718431"/>
              <a:gd name="connsiteX4" fmla="*/ 3752 w 3617669"/>
              <a:gd name="connsiteY4" fmla="*/ 3398825 h 5718431"/>
              <a:gd name="connsiteX5" fmla="*/ 1210252 w 3617669"/>
              <a:gd name="connsiteY5" fmla="*/ 5532425 h 5718431"/>
              <a:gd name="connsiteX6" fmla="*/ 3115252 w 3617669"/>
              <a:gd name="connsiteY6" fmla="*/ 5456225 h 5718431"/>
              <a:gd name="connsiteX7" fmla="*/ 3597852 w 3617669"/>
              <a:gd name="connsiteY7" fmla="*/ 4186225 h 5718431"/>
              <a:gd name="connsiteX8" fmla="*/ 2632652 w 3617669"/>
              <a:gd name="connsiteY8" fmla="*/ 4160825 h 5718431"/>
              <a:gd name="connsiteX9" fmla="*/ 1921452 w 3617669"/>
              <a:gd name="connsiteY9" fmla="*/ 4973625 h 5718431"/>
              <a:gd name="connsiteX10" fmla="*/ 803852 w 3617669"/>
              <a:gd name="connsiteY10" fmla="*/ 3690925 h 5718431"/>
              <a:gd name="connsiteX11" fmla="*/ 1095952 w 3617669"/>
              <a:gd name="connsiteY11" fmla="*/ 1989125 h 5718431"/>
              <a:gd name="connsiteX12" fmla="*/ 2158942 w 3617669"/>
              <a:gd name="connsiteY12" fmla="*/ 1116738 h 5718431"/>
              <a:gd name="connsiteX13" fmla="*/ 2876444 w 3617669"/>
              <a:gd name="connsiteY13" fmla="*/ 629893 h 5718431"/>
              <a:gd name="connsiteX14" fmla="*/ 3511631 w 3617669"/>
              <a:gd name="connsiteY14" fmla="*/ 880174 h 5718431"/>
              <a:gd name="connsiteX0" fmla="*/ 3511631 w 3617669"/>
              <a:gd name="connsiteY0" fmla="*/ 880174 h 5718431"/>
              <a:gd name="connsiteX1" fmla="*/ 3155279 w 3617669"/>
              <a:gd name="connsiteY1" fmla="*/ 42167 h 5718431"/>
              <a:gd name="connsiteX2" fmla="*/ 1868767 w 3617669"/>
              <a:gd name="connsiteY2" fmla="*/ 239762 h 5718431"/>
              <a:gd name="connsiteX3" fmla="*/ 867352 w 3617669"/>
              <a:gd name="connsiteY3" fmla="*/ 1227125 h 5718431"/>
              <a:gd name="connsiteX4" fmla="*/ 3752 w 3617669"/>
              <a:gd name="connsiteY4" fmla="*/ 3398825 h 5718431"/>
              <a:gd name="connsiteX5" fmla="*/ 1210252 w 3617669"/>
              <a:gd name="connsiteY5" fmla="*/ 5532425 h 5718431"/>
              <a:gd name="connsiteX6" fmla="*/ 3115252 w 3617669"/>
              <a:gd name="connsiteY6" fmla="*/ 5456225 h 5718431"/>
              <a:gd name="connsiteX7" fmla="*/ 3597852 w 3617669"/>
              <a:gd name="connsiteY7" fmla="*/ 4186225 h 5718431"/>
              <a:gd name="connsiteX8" fmla="*/ 2632652 w 3617669"/>
              <a:gd name="connsiteY8" fmla="*/ 4160825 h 5718431"/>
              <a:gd name="connsiteX9" fmla="*/ 1921452 w 3617669"/>
              <a:gd name="connsiteY9" fmla="*/ 4973625 h 5718431"/>
              <a:gd name="connsiteX10" fmla="*/ 803852 w 3617669"/>
              <a:gd name="connsiteY10" fmla="*/ 3690925 h 5718431"/>
              <a:gd name="connsiteX11" fmla="*/ 1095952 w 3617669"/>
              <a:gd name="connsiteY11" fmla="*/ 1989125 h 5718431"/>
              <a:gd name="connsiteX12" fmla="*/ 1901130 w 3617669"/>
              <a:gd name="connsiteY12" fmla="*/ 834248 h 5718431"/>
              <a:gd name="connsiteX13" fmla="*/ 2876444 w 3617669"/>
              <a:gd name="connsiteY13" fmla="*/ 629893 h 5718431"/>
              <a:gd name="connsiteX14" fmla="*/ 3511631 w 3617669"/>
              <a:gd name="connsiteY14" fmla="*/ 880174 h 5718431"/>
              <a:gd name="connsiteX0" fmla="*/ 3597569 w 3617669"/>
              <a:gd name="connsiteY0" fmla="*/ 738896 h 5708982"/>
              <a:gd name="connsiteX1" fmla="*/ 3155279 w 3617669"/>
              <a:gd name="connsiteY1" fmla="*/ 32718 h 5708982"/>
              <a:gd name="connsiteX2" fmla="*/ 1868767 w 3617669"/>
              <a:gd name="connsiteY2" fmla="*/ 230313 h 5708982"/>
              <a:gd name="connsiteX3" fmla="*/ 867352 w 3617669"/>
              <a:gd name="connsiteY3" fmla="*/ 1217676 h 5708982"/>
              <a:gd name="connsiteX4" fmla="*/ 3752 w 3617669"/>
              <a:gd name="connsiteY4" fmla="*/ 3389376 h 5708982"/>
              <a:gd name="connsiteX5" fmla="*/ 1210252 w 3617669"/>
              <a:gd name="connsiteY5" fmla="*/ 5522976 h 5708982"/>
              <a:gd name="connsiteX6" fmla="*/ 3115252 w 3617669"/>
              <a:gd name="connsiteY6" fmla="*/ 5446776 h 5708982"/>
              <a:gd name="connsiteX7" fmla="*/ 3597852 w 3617669"/>
              <a:gd name="connsiteY7" fmla="*/ 4176776 h 5708982"/>
              <a:gd name="connsiteX8" fmla="*/ 2632652 w 3617669"/>
              <a:gd name="connsiteY8" fmla="*/ 4151376 h 5708982"/>
              <a:gd name="connsiteX9" fmla="*/ 1921452 w 3617669"/>
              <a:gd name="connsiteY9" fmla="*/ 4964176 h 5708982"/>
              <a:gd name="connsiteX10" fmla="*/ 803852 w 3617669"/>
              <a:gd name="connsiteY10" fmla="*/ 3681476 h 5708982"/>
              <a:gd name="connsiteX11" fmla="*/ 1095952 w 3617669"/>
              <a:gd name="connsiteY11" fmla="*/ 1979676 h 5708982"/>
              <a:gd name="connsiteX12" fmla="*/ 1901130 w 3617669"/>
              <a:gd name="connsiteY12" fmla="*/ 824799 h 5708982"/>
              <a:gd name="connsiteX13" fmla="*/ 2876444 w 3617669"/>
              <a:gd name="connsiteY13" fmla="*/ 620444 h 5708982"/>
              <a:gd name="connsiteX14" fmla="*/ 3597569 w 3617669"/>
              <a:gd name="connsiteY14" fmla="*/ 738896 h 5708982"/>
              <a:gd name="connsiteX0" fmla="*/ 3597569 w 3617669"/>
              <a:gd name="connsiteY0" fmla="*/ 738896 h 5708982"/>
              <a:gd name="connsiteX1" fmla="*/ 3155279 w 3617669"/>
              <a:gd name="connsiteY1" fmla="*/ 32718 h 5708982"/>
              <a:gd name="connsiteX2" fmla="*/ 1868767 w 3617669"/>
              <a:gd name="connsiteY2" fmla="*/ 230313 h 5708982"/>
              <a:gd name="connsiteX3" fmla="*/ 867352 w 3617669"/>
              <a:gd name="connsiteY3" fmla="*/ 1217676 h 5708982"/>
              <a:gd name="connsiteX4" fmla="*/ 3752 w 3617669"/>
              <a:gd name="connsiteY4" fmla="*/ 3389376 h 5708982"/>
              <a:gd name="connsiteX5" fmla="*/ 1210252 w 3617669"/>
              <a:gd name="connsiteY5" fmla="*/ 5522976 h 5708982"/>
              <a:gd name="connsiteX6" fmla="*/ 3115252 w 3617669"/>
              <a:gd name="connsiteY6" fmla="*/ 5446776 h 5708982"/>
              <a:gd name="connsiteX7" fmla="*/ 3597852 w 3617669"/>
              <a:gd name="connsiteY7" fmla="*/ 4176776 h 5708982"/>
              <a:gd name="connsiteX8" fmla="*/ 2632652 w 3617669"/>
              <a:gd name="connsiteY8" fmla="*/ 4151376 h 5708982"/>
              <a:gd name="connsiteX9" fmla="*/ 1873710 w 3617669"/>
              <a:gd name="connsiteY9" fmla="*/ 5152503 h 5708982"/>
              <a:gd name="connsiteX10" fmla="*/ 803852 w 3617669"/>
              <a:gd name="connsiteY10" fmla="*/ 3681476 h 5708982"/>
              <a:gd name="connsiteX11" fmla="*/ 1095952 w 3617669"/>
              <a:gd name="connsiteY11" fmla="*/ 1979676 h 5708982"/>
              <a:gd name="connsiteX12" fmla="*/ 1901130 w 3617669"/>
              <a:gd name="connsiteY12" fmla="*/ 824799 h 5708982"/>
              <a:gd name="connsiteX13" fmla="*/ 2876444 w 3617669"/>
              <a:gd name="connsiteY13" fmla="*/ 620444 h 5708982"/>
              <a:gd name="connsiteX14" fmla="*/ 3597569 w 3617669"/>
              <a:gd name="connsiteY14" fmla="*/ 738896 h 5708982"/>
              <a:gd name="connsiteX0" fmla="*/ 3601427 w 3621527"/>
              <a:gd name="connsiteY0" fmla="*/ 737965 h 5708051"/>
              <a:gd name="connsiteX1" fmla="*/ 3159137 w 3621527"/>
              <a:gd name="connsiteY1" fmla="*/ 31787 h 5708051"/>
              <a:gd name="connsiteX2" fmla="*/ 1872625 w 3621527"/>
              <a:gd name="connsiteY2" fmla="*/ 229382 h 5708051"/>
              <a:gd name="connsiteX3" fmla="*/ 756627 w 3621527"/>
              <a:gd name="connsiteY3" fmla="*/ 1179079 h 5708051"/>
              <a:gd name="connsiteX4" fmla="*/ 7610 w 3621527"/>
              <a:gd name="connsiteY4" fmla="*/ 3388445 h 5708051"/>
              <a:gd name="connsiteX5" fmla="*/ 1214110 w 3621527"/>
              <a:gd name="connsiteY5" fmla="*/ 5522045 h 5708051"/>
              <a:gd name="connsiteX6" fmla="*/ 3119110 w 3621527"/>
              <a:gd name="connsiteY6" fmla="*/ 5445845 h 5708051"/>
              <a:gd name="connsiteX7" fmla="*/ 3601710 w 3621527"/>
              <a:gd name="connsiteY7" fmla="*/ 4175845 h 5708051"/>
              <a:gd name="connsiteX8" fmla="*/ 2636510 w 3621527"/>
              <a:gd name="connsiteY8" fmla="*/ 4150445 h 5708051"/>
              <a:gd name="connsiteX9" fmla="*/ 1877568 w 3621527"/>
              <a:gd name="connsiteY9" fmla="*/ 5151572 h 5708051"/>
              <a:gd name="connsiteX10" fmla="*/ 807710 w 3621527"/>
              <a:gd name="connsiteY10" fmla="*/ 3680545 h 5708051"/>
              <a:gd name="connsiteX11" fmla="*/ 1099810 w 3621527"/>
              <a:gd name="connsiteY11" fmla="*/ 1978745 h 5708051"/>
              <a:gd name="connsiteX12" fmla="*/ 1904988 w 3621527"/>
              <a:gd name="connsiteY12" fmla="*/ 823868 h 5708051"/>
              <a:gd name="connsiteX13" fmla="*/ 2880302 w 3621527"/>
              <a:gd name="connsiteY13" fmla="*/ 619513 h 5708051"/>
              <a:gd name="connsiteX14" fmla="*/ 3601427 w 3621527"/>
              <a:gd name="connsiteY14" fmla="*/ 737965 h 5708051"/>
              <a:gd name="connsiteX0" fmla="*/ 3601427 w 3621527"/>
              <a:gd name="connsiteY0" fmla="*/ 737965 h 5708051"/>
              <a:gd name="connsiteX1" fmla="*/ 3159137 w 3621527"/>
              <a:gd name="connsiteY1" fmla="*/ 31787 h 5708051"/>
              <a:gd name="connsiteX2" fmla="*/ 1872625 w 3621527"/>
              <a:gd name="connsiteY2" fmla="*/ 229382 h 5708051"/>
              <a:gd name="connsiteX3" fmla="*/ 756627 w 3621527"/>
              <a:gd name="connsiteY3" fmla="*/ 1179079 h 5708051"/>
              <a:gd name="connsiteX4" fmla="*/ 7610 w 3621527"/>
              <a:gd name="connsiteY4" fmla="*/ 3388445 h 5708051"/>
              <a:gd name="connsiteX5" fmla="*/ 1214110 w 3621527"/>
              <a:gd name="connsiteY5" fmla="*/ 5522045 h 5708051"/>
              <a:gd name="connsiteX6" fmla="*/ 3119110 w 3621527"/>
              <a:gd name="connsiteY6" fmla="*/ 5445845 h 5708051"/>
              <a:gd name="connsiteX7" fmla="*/ 3601710 w 3621527"/>
              <a:gd name="connsiteY7" fmla="*/ 4175845 h 5708051"/>
              <a:gd name="connsiteX8" fmla="*/ 2636510 w 3621527"/>
              <a:gd name="connsiteY8" fmla="*/ 4150445 h 5708051"/>
              <a:gd name="connsiteX9" fmla="*/ 1877568 w 3621527"/>
              <a:gd name="connsiteY9" fmla="*/ 5151572 h 5708051"/>
              <a:gd name="connsiteX10" fmla="*/ 807710 w 3621527"/>
              <a:gd name="connsiteY10" fmla="*/ 3680545 h 5708051"/>
              <a:gd name="connsiteX11" fmla="*/ 1042518 w 3621527"/>
              <a:gd name="connsiteY11" fmla="*/ 1959912 h 5708051"/>
              <a:gd name="connsiteX12" fmla="*/ 1904988 w 3621527"/>
              <a:gd name="connsiteY12" fmla="*/ 823868 h 5708051"/>
              <a:gd name="connsiteX13" fmla="*/ 2880302 w 3621527"/>
              <a:gd name="connsiteY13" fmla="*/ 619513 h 5708051"/>
              <a:gd name="connsiteX14" fmla="*/ 3601427 w 3621527"/>
              <a:gd name="connsiteY14" fmla="*/ 737965 h 5708051"/>
              <a:gd name="connsiteX0" fmla="*/ 3600075 w 3620727"/>
              <a:gd name="connsiteY0" fmla="*/ 737965 h 5822282"/>
              <a:gd name="connsiteX1" fmla="*/ 3157785 w 3620727"/>
              <a:gd name="connsiteY1" fmla="*/ 31787 h 5822282"/>
              <a:gd name="connsiteX2" fmla="*/ 1871273 w 3620727"/>
              <a:gd name="connsiteY2" fmla="*/ 229382 h 5822282"/>
              <a:gd name="connsiteX3" fmla="*/ 755275 w 3620727"/>
              <a:gd name="connsiteY3" fmla="*/ 1179079 h 5822282"/>
              <a:gd name="connsiteX4" fmla="*/ 6258 w 3620727"/>
              <a:gd name="connsiteY4" fmla="*/ 3388445 h 5822282"/>
              <a:gd name="connsiteX5" fmla="*/ 1165014 w 3620727"/>
              <a:gd name="connsiteY5" fmla="*/ 5672706 h 5822282"/>
              <a:gd name="connsiteX6" fmla="*/ 3117758 w 3620727"/>
              <a:gd name="connsiteY6" fmla="*/ 5445845 h 5822282"/>
              <a:gd name="connsiteX7" fmla="*/ 3600358 w 3620727"/>
              <a:gd name="connsiteY7" fmla="*/ 4175845 h 5822282"/>
              <a:gd name="connsiteX8" fmla="*/ 2635158 w 3620727"/>
              <a:gd name="connsiteY8" fmla="*/ 4150445 h 5822282"/>
              <a:gd name="connsiteX9" fmla="*/ 1876216 w 3620727"/>
              <a:gd name="connsiteY9" fmla="*/ 5151572 h 5822282"/>
              <a:gd name="connsiteX10" fmla="*/ 806358 w 3620727"/>
              <a:gd name="connsiteY10" fmla="*/ 3680545 h 5822282"/>
              <a:gd name="connsiteX11" fmla="*/ 1041166 w 3620727"/>
              <a:gd name="connsiteY11" fmla="*/ 1959912 h 5822282"/>
              <a:gd name="connsiteX12" fmla="*/ 1903636 w 3620727"/>
              <a:gd name="connsiteY12" fmla="*/ 823868 h 5822282"/>
              <a:gd name="connsiteX13" fmla="*/ 2878950 w 3620727"/>
              <a:gd name="connsiteY13" fmla="*/ 619513 h 5822282"/>
              <a:gd name="connsiteX14" fmla="*/ 3600075 w 3620727"/>
              <a:gd name="connsiteY14" fmla="*/ 737965 h 5822282"/>
              <a:gd name="connsiteX0" fmla="*/ 3600075 w 3620727"/>
              <a:gd name="connsiteY0" fmla="*/ 737965 h 5822282"/>
              <a:gd name="connsiteX1" fmla="*/ 3157785 w 3620727"/>
              <a:gd name="connsiteY1" fmla="*/ 31787 h 5822282"/>
              <a:gd name="connsiteX2" fmla="*/ 1871273 w 3620727"/>
              <a:gd name="connsiteY2" fmla="*/ 229382 h 5822282"/>
              <a:gd name="connsiteX3" fmla="*/ 755275 w 3620727"/>
              <a:gd name="connsiteY3" fmla="*/ 1179079 h 5822282"/>
              <a:gd name="connsiteX4" fmla="*/ 6258 w 3620727"/>
              <a:gd name="connsiteY4" fmla="*/ 3388445 h 5822282"/>
              <a:gd name="connsiteX5" fmla="*/ 1165014 w 3620727"/>
              <a:gd name="connsiteY5" fmla="*/ 5672706 h 5822282"/>
              <a:gd name="connsiteX6" fmla="*/ 3117758 w 3620727"/>
              <a:gd name="connsiteY6" fmla="*/ 5445845 h 5822282"/>
              <a:gd name="connsiteX7" fmla="*/ 3600358 w 3620727"/>
              <a:gd name="connsiteY7" fmla="*/ 4175845 h 5822282"/>
              <a:gd name="connsiteX8" fmla="*/ 2635158 w 3620727"/>
              <a:gd name="connsiteY8" fmla="*/ 4150445 h 5822282"/>
              <a:gd name="connsiteX9" fmla="*/ 1838022 w 3620727"/>
              <a:gd name="connsiteY9" fmla="*/ 5302234 h 5822282"/>
              <a:gd name="connsiteX10" fmla="*/ 806358 w 3620727"/>
              <a:gd name="connsiteY10" fmla="*/ 3680545 h 5822282"/>
              <a:gd name="connsiteX11" fmla="*/ 1041166 w 3620727"/>
              <a:gd name="connsiteY11" fmla="*/ 1959912 h 5822282"/>
              <a:gd name="connsiteX12" fmla="*/ 1903636 w 3620727"/>
              <a:gd name="connsiteY12" fmla="*/ 823868 h 5822282"/>
              <a:gd name="connsiteX13" fmla="*/ 2878950 w 3620727"/>
              <a:gd name="connsiteY13" fmla="*/ 619513 h 5822282"/>
              <a:gd name="connsiteX14" fmla="*/ 3600075 w 3620727"/>
              <a:gd name="connsiteY14" fmla="*/ 737965 h 5822282"/>
              <a:gd name="connsiteX0" fmla="*/ 3600075 w 3617367"/>
              <a:gd name="connsiteY0" fmla="*/ 737965 h 5915780"/>
              <a:gd name="connsiteX1" fmla="*/ 3157785 w 3617367"/>
              <a:gd name="connsiteY1" fmla="*/ 31787 h 5915780"/>
              <a:gd name="connsiteX2" fmla="*/ 1871273 w 3617367"/>
              <a:gd name="connsiteY2" fmla="*/ 229382 h 5915780"/>
              <a:gd name="connsiteX3" fmla="*/ 755275 w 3617367"/>
              <a:gd name="connsiteY3" fmla="*/ 1179079 h 5915780"/>
              <a:gd name="connsiteX4" fmla="*/ 6258 w 3617367"/>
              <a:gd name="connsiteY4" fmla="*/ 3388445 h 5915780"/>
              <a:gd name="connsiteX5" fmla="*/ 1165014 w 3617367"/>
              <a:gd name="connsiteY5" fmla="*/ 5672706 h 5915780"/>
              <a:gd name="connsiteX6" fmla="*/ 3050919 w 3617367"/>
              <a:gd name="connsiteY6" fmla="*/ 5681252 h 5915780"/>
              <a:gd name="connsiteX7" fmla="*/ 3600358 w 3617367"/>
              <a:gd name="connsiteY7" fmla="*/ 4175845 h 5915780"/>
              <a:gd name="connsiteX8" fmla="*/ 2635158 w 3617367"/>
              <a:gd name="connsiteY8" fmla="*/ 4150445 h 5915780"/>
              <a:gd name="connsiteX9" fmla="*/ 1838022 w 3617367"/>
              <a:gd name="connsiteY9" fmla="*/ 5302234 h 5915780"/>
              <a:gd name="connsiteX10" fmla="*/ 806358 w 3617367"/>
              <a:gd name="connsiteY10" fmla="*/ 3680545 h 5915780"/>
              <a:gd name="connsiteX11" fmla="*/ 1041166 w 3617367"/>
              <a:gd name="connsiteY11" fmla="*/ 1959912 h 5915780"/>
              <a:gd name="connsiteX12" fmla="*/ 1903636 w 3617367"/>
              <a:gd name="connsiteY12" fmla="*/ 823868 h 5915780"/>
              <a:gd name="connsiteX13" fmla="*/ 2878950 w 3617367"/>
              <a:gd name="connsiteY13" fmla="*/ 619513 h 5915780"/>
              <a:gd name="connsiteX14" fmla="*/ 3600075 w 3617367"/>
              <a:gd name="connsiteY14" fmla="*/ 737965 h 5915780"/>
              <a:gd name="connsiteX0" fmla="*/ 3600075 w 3617367"/>
              <a:gd name="connsiteY0" fmla="*/ 737965 h 5915780"/>
              <a:gd name="connsiteX1" fmla="*/ 3157785 w 3617367"/>
              <a:gd name="connsiteY1" fmla="*/ 31787 h 5915780"/>
              <a:gd name="connsiteX2" fmla="*/ 1871273 w 3617367"/>
              <a:gd name="connsiteY2" fmla="*/ 229382 h 5915780"/>
              <a:gd name="connsiteX3" fmla="*/ 755275 w 3617367"/>
              <a:gd name="connsiteY3" fmla="*/ 1179079 h 5915780"/>
              <a:gd name="connsiteX4" fmla="*/ 6258 w 3617367"/>
              <a:gd name="connsiteY4" fmla="*/ 3388445 h 5915780"/>
              <a:gd name="connsiteX5" fmla="*/ 1165014 w 3617367"/>
              <a:gd name="connsiteY5" fmla="*/ 5672706 h 5915780"/>
              <a:gd name="connsiteX6" fmla="*/ 3050919 w 3617367"/>
              <a:gd name="connsiteY6" fmla="*/ 5681252 h 5915780"/>
              <a:gd name="connsiteX7" fmla="*/ 3600358 w 3617367"/>
              <a:gd name="connsiteY7" fmla="*/ 4175845 h 5915780"/>
              <a:gd name="connsiteX8" fmla="*/ 2663804 w 3617367"/>
              <a:gd name="connsiteY8" fmla="*/ 4706008 h 5915780"/>
              <a:gd name="connsiteX9" fmla="*/ 1838022 w 3617367"/>
              <a:gd name="connsiteY9" fmla="*/ 5302234 h 5915780"/>
              <a:gd name="connsiteX10" fmla="*/ 806358 w 3617367"/>
              <a:gd name="connsiteY10" fmla="*/ 3680545 h 5915780"/>
              <a:gd name="connsiteX11" fmla="*/ 1041166 w 3617367"/>
              <a:gd name="connsiteY11" fmla="*/ 1959912 h 5915780"/>
              <a:gd name="connsiteX12" fmla="*/ 1903636 w 3617367"/>
              <a:gd name="connsiteY12" fmla="*/ 823868 h 5915780"/>
              <a:gd name="connsiteX13" fmla="*/ 2878950 w 3617367"/>
              <a:gd name="connsiteY13" fmla="*/ 619513 h 5915780"/>
              <a:gd name="connsiteX14" fmla="*/ 3600075 w 3617367"/>
              <a:gd name="connsiteY14" fmla="*/ 737965 h 5915780"/>
              <a:gd name="connsiteX0" fmla="*/ 3600075 w 3630425"/>
              <a:gd name="connsiteY0" fmla="*/ 737965 h 5883798"/>
              <a:gd name="connsiteX1" fmla="*/ 3157785 w 3630425"/>
              <a:gd name="connsiteY1" fmla="*/ 31787 h 5883798"/>
              <a:gd name="connsiteX2" fmla="*/ 1871273 w 3630425"/>
              <a:gd name="connsiteY2" fmla="*/ 229382 h 5883798"/>
              <a:gd name="connsiteX3" fmla="*/ 755275 w 3630425"/>
              <a:gd name="connsiteY3" fmla="*/ 1179079 h 5883798"/>
              <a:gd name="connsiteX4" fmla="*/ 6258 w 3630425"/>
              <a:gd name="connsiteY4" fmla="*/ 3388445 h 5883798"/>
              <a:gd name="connsiteX5" fmla="*/ 1165014 w 3630425"/>
              <a:gd name="connsiteY5" fmla="*/ 5672706 h 5883798"/>
              <a:gd name="connsiteX6" fmla="*/ 3050919 w 3630425"/>
              <a:gd name="connsiteY6" fmla="*/ 5681252 h 5883798"/>
              <a:gd name="connsiteX7" fmla="*/ 3619455 w 3630425"/>
              <a:gd name="connsiteY7" fmla="*/ 4778490 h 5883798"/>
              <a:gd name="connsiteX8" fmla="*/ 2663804 w 3630425"/>
              <a:gd name="connsiteY8" fmla="*/ 4706008 h 5883798"/>
              <a:gd name="connsiteX9" fmla="*/ 1838022 w 3630425"/>
              <a:gd name="connsiteY9" fmla="*/ 5302234 h 5883798"/>
              <a:gd name="connsiteX10" fmla="*/ 806358 w 3630425"/>
              <a:gd name="connsiteY10" fmla="*/ 3680545 h 5883798"/>
              <a:gd name="connsiteX11" fmla="*/ 1041166 w 3630425"/>
              <a:gd name="connsiteY11" fmla="*/ 1959912 h 5883798"/>
              <a:gd name="connsiteX12" fmla="*/ 1903636 w 3630425"/>
              <a:gd name="connsiteY12" fmla="*/ 823868 h 5883798"/>
              <a:gd name="connsiteX13" fmla="*/ 2878950 w 3630425"/>
              <a:gd name="connsiteY13" fmla="*/ 619513 h 5883798"/>
              <a:gd name="connsiteX14" fmla="*/ 3600075 w 3630425"/>
              <a:gd name="connsiteY14" fmla="*/ 737965 h 5883798"/>
              <a:gd name="connsiteX0" fmla="*/ 3600075 w 3629580"/>
              <a:gd name="connsiteY0" fmla="*/ 737965 h 5883798"/>
              <a:gd name="connsiteX1" fmla="*/ 3157785 w 3629580"/>
              <a:gd name="connsiteY1" fmla="*/ 31787 h 5883798"/>
              <a:gd name="connsiteX2" fmla="*/ 1871273 w 3629580"/>
              <a:gd name="connsiteY2" fmla="*/ 229382 h 5883798"/>
              <a:gd name="connsiteX3" fmla="*/ 755275 w 3629580"/>
              <a:gd name="connsiteY3" fmla="*/ 1179079 h 5883798"/>
              <a:gd name="connsiteX4" fmla="*/ 6258 w 3629580"/>
              <a:gd name="connsiteY4" fmla="*/ 3388445 h 5883798"/>
              <a:gd name="connsiteX5" fmla="*/ 1165014 w 3629580"/>
              <a:gd name="connsiteY5" fmla="*/ 5672706 h 5883798"/>
              <a:gd name="connsiteX6" fmla="*/ 3050919 w 3629580"/>
              <a:gd name="connsiteY6" fmla="*/ 5681252 h 5883798"/>
              <a:gd name="connsiteX7" fmla="*/ 3619455 w 3629580"/>
              <a:gd name="connsiteY7" fmla="*/ 4778490 h 5883798"/>
              <a:gd name="connsiteX8" fmla="*/ 2682901 w 3629580"/>
              <a:gd name="connsiteY8" fmla="*/ 4771923 h 5883798"/>
              <a:gd name="connsiteX9" fmla="*/ 1838022 w 3629580"/>
              <a:gd name="connsiteY9" fmla="*/ 5302234 h 5883798"/>
              <a:gd name="connsiteX10" fmla="*/ 806358 w 3629580"/>
              <a:gd name="connsiteY10" fmla="*/ 3680545 h 5883798"/>
              <a:gd name="connsiteX11" fmla="*/ 1041166 w 3629580"/>
              <a:gd name="connsiteY11" fmla="*/ 1959912 h 5883798"/>
              <a:gd name="connsiteX12" fmla="*/ 1903636 w 3629580"/>
              <a:gd name="connsiteY12" fmla="*/ 823868 h 5883798"/>
              <a:gd name="connsiteX13" fmla="*/ 2878950 w 3629580"/>
              <a:gd name="connsiteY13" fmla="*/ 619513 h 5883798"/>
              <a:gd name="connsiteX14" fmla="*/ 3600075 w 3629580"/>
              <a:gd name="connsiteY14" fmla="*/ 737965 h 5883798"/>
              <a:gd name="connsiteX0" fmla="*/ 3600075 w 3638863"/>
              <a:gd name="connsiteY0" fmla="*/ 737965 h 5878747"/>
              <a:gd name="connsiteX1" fmla="*/ 3157785 w 3638863"/>
              <a:gd name="connsiteY1" fmla="*/ 31787 h 5878747"/>
              <a:gd name="connsiteX2" fmla="*/ 1871273 w 3638863"/>
              <a:gd name="connsiteY2" fmla="*/ 229382 h 5878747"/>
              <a:gd name="connsiteX3" fmla="*/ 755275 w 3638863"/>
              <a:gd name="connsiteY3" fmla="*/ 1179079 h 5878747"/>
              <a:gd name="connsiteX4" fmla="*/ 6258 w 3638863"/>
              <a:gd name="connsiteY4" fmla="*/ 3388445 h 5878747"/>
              <a:gd name="connsiteX5" fmla="*/ 1165014 w 3638863"/>
              <a:gd name="connsiteY5" fmla="*/ 5672706 h 5878747"/>
              <a:gd name="connsiteX6" fmla="*/ 3050919 w 3638863"/>
              <a:gd name="connsiteY6" fmla="*/ 5681252 h 5878747"/>
              <a:gd name="connsiteX7" fmla="*/ 3629005 w 3638863"/>
              <a:gd name="connsiteY7" fmla="*/ 4882069 h 5878747"/>
              <a:gd name="connsiteX8" fmla="*/ 2682901 w 3638863"/>
              <a:gd name="connsiteY8" fmla="*/ 4771923 h 5878747"/>
              <a:gd name="connsiteX9" fmla="*/ 1838022 w 3638863"/>
              <a:gd name="connsiteY9" fmla="*/ 5302234 h 5878747"/>
              <a:gd name="connsiteX10" fmla="*/ 806358 w 3638863"/>
              <a:gd name="connsiteY10" fmla="*/ 3680545 h 5878747"/>
              <a:gd name="connsiteX11" fmla="*/ 1041166 w 3638863"/>
              <a:gd name="connsiteY11" fmla="*/ 1959912 h 5878747"/>
              <a:gd name="connsiteX12" fmla="*/ 1903636 w 3638863"/>
              <a:gd name="connsiteY12" fmla="*/ 823868 h 5878747"/>
              <a:gd name="connsiteX13" fmla="*/ 2878950 w 3638863"/>
              <a:gd name="connsiteY13" fmla="*/ 619513 h 5878747"/>
              <a:gd name="connsiteX14" fmla="*/ 3600075 w 3638863"/>
              <a:gd name="connsiteY14" fmla="*/ 737965 h 5878747"/>
              <a:gd name="connsiteX0" fmla="*/ 3600075 w 3649913"/>
              <a:gd name="connsiteY0" fmla="*/ 737965 h 5938565"/>
              <a:gd name="connsiteX1" fmla="*/ 3157785 w 3649913"/>
              <a:gd name="connsiteY1" fmla="*/ 31787 h 5938565"/>
              <a:gd name="connsiteX2" fmla="*/ 1871273 w 3649913"/>
              <a:gd name="connsiteY2" fmla="*/ 229382 h 5938565"/>
              <a:gd name="connsiteX3" fmla="*/ 755275 w 3649913"/>
              <a:gd name="connsiteY3" fmla="*/ 1179079 h 5938565"/>
              <a:gd name="connsiteX4" fmla="*/ 6258 w 3649913"/>
              <a:gd name="connsiteY4" fmla="*/ 3388445 h 5938565"/>
              <a:gd name="connsiteX5" fmla="*/ 1165014 w 3649913"/>
              <a:gd name="connsiteY5" fmla="*/ 5672706 h 5938565"/>
              <a:gd name="connsiteX6" fmla="*/ 3155953 w 3649913"/>
              <a:gd name="connsiteY6" fmla="*/ 5803665 h 5938565"/>
              <a:gd name="connsiteX7" fmla="*/ 3629005 w 3649913"/>
              <a:gd name="connsiteY7" fmla="*/ 4882069 h 5938565"/>
              <a:gd name="connsiteX8" fmla="*/ 2682901 w 3649913"/>
              <a:gd name="connsiteY8" fmla="*/ 4771923 h 5938565"/>
              <a:gd name="connsiteX9" fmla="*/ 1838022 w 3649913"/>
              <a:gd name="connsiteY9" fmla="*/ 5302234 h 5938565"/>
              <a:gd name="connsiteX10" fmla="*/ 806358 w 3649913"/>
              <a:gd name="connsiteY10" fmla="*/ 3680545 h 5938565"/>
              <a:gd name="connsiteX11" fmla="*/ 1041166 w 3649913"/>
              <a:gd name="connsiteY11" fmla="*/ 1959912 h 5938565"/>
              <a:gd name="connsiteX12" fmla="*/ 1903636 w 3649913"/>
              <a:gd name="connsiteY12" fmla="*/ 823868 h 5938565"/>
              <a:gd name="connsiteX13" fmla="*/ 2878950 w 3649913"/>
              <a:gd name="connsiteY13" fmla="*/ 619513 h 5938565"/>
              <a:gd name="connsiteX14" fmla="*/ 3600075 w 3649913"/>
              <a:gd name="connsiteY14" fmla="*/ 737965 h 593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49913" h="5938565">
                <a:moveTo>
                  <a:pt x="3600075" y="737965"/>
                </a:moveTo>
                <a:cubicBezTo>
                  <a:pt x="3684742" y="680815"/>
                  <a:pt x="3445919" y="116551"/>
                  <a:pt x="3157785" y="31787"/>
                </a:cubicBezTo>
                <a:cubicBezTo>
                  <a:pt x="2869651" y="-52977"/>
                  <a:pt x="2271691" y="38167"/>
                  <a:pt x="1871273" y="229382"/>
                </a:cubicBezTo>
                <a:cubicBezTo>
                  <a:pt x="1470855" y="420597"/>
                  <a:pt x="1066111" y="652569"/>
                  <a:pt x="755275" y="1179079"/>
                </a:cubicBezTo>
                <a:cubicBezTo>
                  <a:pt x="444439" y="1705589"/>
                  <a:pt x="-62032" y="2639507"/>
                  <a:pt x="6258" y="3388445"/>
                </a:cubicBezTo>
                <a:cubicBezTo>
                  <a:pt x="74548" y="4137383"/>
                  <a:pt x="640065" y="5270169"/>
                  <a:pt x="1165014" y="5672706"/>
                </a:cubicBezTo>
                <a:cubicBezTo>
                  <a:pt x="1689963" y="6075243"/>
                  <a:pt x="2745288" y="5935438"/>
                  <a:pt x="3155953" y="5803665"/>
                </a:cubicBezTo>
                <a:cubicBezTo>
                  <a:pt x="3566618" y="5671892"/>
                  <a:pt x="3707847" y="5054026"/>
                  <a:pt x="3629005" y="4882069"/>
                </a:cubicBezTo>
                <a:cubicBezTo>
                  <a:pt x="3550163" y="4710112"/>
                  <a:pt x="2981398" y="4701896"/>
                  <a:pt x="2682901" y="4771923"/>
                </a:cubicBezTo>
                <a:cubicBezTo>
                  <a:pt x="2384404" y="4841950"/>
                  <a:pt x="2150779" y="5484130"/>
                  <a:pt x="1838022" y="5302234"/>
                </a:cubicBezTo>
                <a:cubicBezTo>
                  <a:pt x="1525265" y="5120338"/>
                  <a:pt x="939167" y="4237599"/>
                  <a:pt x="806358" y="3680545"/>
                </a:cubicBezTo>
                <a:cubicBezTo>
                  <a:pt x="673549" y="3123491"/>
                  <a:pt x="858286" y="2436025"/>
                  <a:pt x="1041166" y="1959912"/>
                </a:cubicBezTo>
                <a:cubicBezTo>
                  <a:pt x="1224046" y="1483799"/>
                  <a:pt x="1597339" y="1047268"/>
                  <a:pt x="1903636" y="823868"/>
                </a:cubicBezTo>
                <a:cubicBezTo>
                  <a:pt x="2209933" y="600468"/>
                  <a:pt x="2596210" y="633830"/>
                  <a:pt x="2878950" y="619513"/>
                </a:cubicBezTo>
                <a:cubicBezTo>
                  <a:pt x="3161690" y="605196"/>
                  <a:pt x="3515408" y="795115"/>
                  <a:pt x="3600075" y="737965"/>
                </a:cubicBezTo>
                <a:close/>
              </a:path>
            </a:pathLst>
          </a:custGeom>
          <a:noFill/>
          <a:ln>
            <a:solidFill>
              <a:schemeClr val="tx2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Up Arrow 51"/>
          <p:cNvSpPr/>
          <p:nvPr/>
        </p:nvSpPr>
        <p:spPr>
          <a:xfrm>
            <a:off x="2699792" y="3699748"/>
            <a:ext cx="144016" cy="3440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Up Arrow 52"/>
          <p:cNvSpPr/>
          <p:nvPr/>
        </p:nvSpPr>
        <p:spPr>
          <a:xfrm flipV="1">
            <a:off x="2699792" y="4293163"/>
            <a:ext cx="144016" cy="3440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TextBox 54"/>
          <p:cNvSpPr txBox="1"/>
          <p:nvPr/>
        </p:nvSpPr>
        <p:spPr>
          <a:xfrm>
            <a:off x="4067944" y="2206605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CLOSE</a:t>
            </a:r>
            <a:br>
              <a:rPr lang="da-DK" dirty="0" smtClean="0"/>
            </a:br>
            <a:r>
              <a:rPr lang="da-DK" i="1" dirty="0" err="1" smtClean="0"/>
              <a:t>until</a:t>
            </a:r>
            <a:r>
              <a:rPr lang="da-DK" i="1" dirty="0" smtClean="0"/>
              <a:t> </a:t>
            </a:r>
            <a:r>
              <a:rPr lang="da-DK" i="1" dirty="0" err="1" smtClean="0"/>
              <a:t>min+x</a:t>
            </a:r>
            <a:r>
              <a:rPr lang="da-DK" i="1" dirty="0" smtClean="0"/>
              <a:t/>
            </a:r>
            <a:br>
              <a:rPr lang="da-DK" i="1" dirty="0" smtClean="0"/>
            </a:br>
            <a:r>
              <a:rPr lang="da-DK" i="1" dirty="0" err="1" smtClean="0"/>
              <a:t>then</a:t>
            </a:r>
            <a:r>
              <a:rPr lang="da-DK" i="1" dirty="0" smtClean="0"/>
              <a:t> </a:t>
            </a:r>
            <a:r>
              <a:rPr lang="da-DK" i="1" dirty="0" err="1" smtClean="0"/>
              <a:t>min+x</a:t>
            </a:r>
            <a:endParaRPr lang="sv-SE" sz="14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2869208" y="3789040"/>
            <a:ext cx="199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‘</a:t>
            </a:r>
            <a:r>
              <a:rPr lang="da-DK" dirty="0" err="1" smtClean="0"/>
              <a:t>NightRider</a:t>
            </a:r>
            <a:r>
              <a:rPr lang="da-DK" dirty="0" smtClean="0"/>
              <a:t>’</a:t>
            </a:r>
            <a:br>
              <a:rPr lang="da-DK" dirty="0" smtClean="0"/>
            </a:br>
            <a:r>
              <a:rPr lang="da-DK" dirty="0" smtClean="0"/>
              <a:t>for 3/4</a:t>
            </a:r>
            <a:endParaRPr lang="sv-SE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8084490" y="576907"/>
            <a:ext cx="11521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>
                <a:solidFill>
                  <a:srgbClr val="0070C0"/>
                </a:solidFill>
              </a:rPr>
              <a:t>VARIED</a:t>
            </a:r>
            <a:br>
              <a:rPr lang="da-DK" dirty="0" smtClean="0">
                <a:solidFill>
                  <a:srgbClr val="0070C0"/>
                </a:solidFill>
              </a:rPr>
            </a:br>
            <a:r>
              <a:rPr lang="da-DK" dirty="0" smtClean="0">
                <a:solidFill>
                  <a:srgbClr val="0070C0"/>
                </a:solidFill>
              </a:rPr>
              <a:t>touch</a:t>
            </a:r>
            <a:br>
              <a:rPr lang="da-DK" dirty="0" smtClean="0">
                <a:solidFill>
                  <a:srgbClr val="0070C0"/>
                </a:solidFill>
              </a:rPr>
            </a:br>
            <a:r>
              <a:rPr lang="da-DK" sz="1400" dirty="0" smtClean="0">
                <a:solidFill>
                  <a:srgbClr val="0070C0"/>
                </a:solidFill>
              </a:rPr>
              <a:t>(</a:t>
            </a:r>
            <a:r>
              <a:rPr lang="da-DK" sz="1400" dirty="0" err="1" smtClean="0">
                <a:solidFill>
                  <a:srgbClr val="0070C0"/>
                </a:solidFill>
              </a:rPr>
              <a:t>tickle</a:t>
            </a:r>
            <a:r>
              <a:rPr lang="da-DK" sz="1400" dirty="0" smtClean="0">
                <a:solidFill>
                  <a:srgbClr val="0070C0"/>
                </a:solidFill>
              </a:rPr>
              <a:t>)</a:t>
            </a:r>
            <a:endParaRPr lang="sv-SE" sz="1400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65552" y="548680"/>
            <a:ext cx="12707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CONSTANT</a:t>
            </a:r>
            <a:br>
              <a:rPr lang="da-DK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da-DK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touch</a:t>
            </a:r>
            <a:br>
              <a:rPr lang="da-DK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da-DK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(</a:t>
            </a:r>
            <a:r>
              <a:rPr lang="da-DK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Stay</a:t>
            </a:r>
            <a:r>
              <a:rPr lang="da-DK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  <a:endParaRPr lang="sv-SE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971600" y="2204864"/>
            <a:ext cx="3153410" cy="4176464"/>
          </a:xfrm>
          <a:custGeom>
            <a:avLst/>
            <a:gdLst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504607 w 3626949"/>
              <a:gd name="connsiteY12" fmla="*/ 337758 h 4797403"/>
              <a:gd name="connsiteX13" fmla="*/ 3241207 w 3626949"/>
              <a:gd name="connsiteY13" fmla="*/ 1048958 h 4797403"/>
              <a:gd name="connsiteX14" fmla="*/ 3368207 w 3626949"/>
              <a:gd name="connsiteY14" fmla="*/ 1442658 h 4797403"/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504607 w 3626949"/>
              <a:gd name="connsiteY12" fmla="*/ 337758 h 4797403"/>
              <a:gd name="connsiteX13" fmla="*/ 3241207 w 3626949"/>
              <a:gd name="connsiteY13" fmla="*/ 1048958 h 4797403"/>
              <a:gd name="connsiteX14" fmla="*/ 3368207 w 3626949"/>
              <a:gd name="connsiteY14" fmla="*/ 1442658 h 4797403"/>
              <a:gd name="connsiteX15" fmla="*/ 3520607 w 3626949"/>
              <a:gd name="connsiteY15" fmla="*/ 1379158 h 4797403"/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504607 w 3626949"/>
              <a:gd name="connsiteY12" fmla="*/ 337758 h 4797403"/>
              <a:gd name="connsiteX13" fmla="*/ 3152307 w 3626949"/>
              <a:gd name="connsiteY13" fmla="*/ 1112458 h 4797403"/>
              <a:gd name="connsiteX14" fmla="*/ 3368207 w 3626949"/>
              <a:gd name="connsiteY14" fmla="*/ 1442658 h 4797403"/>
              <a:gd name="connsiteX15" fmla="*/ 3520607 w 3626949"/>
              <a:gd name="connsiteY15" fmla="*/ 1379158 h 4797403"/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415707 w 3626949"/>
              <a:gd name="connsiteY12" fmla="*/ 591758 h 4797403"/>
              <a:gd name="connsiteX13" fmla="*/ 3152307 w 3626949"/>
              <a:gd name="connsiteY13" fmla="*/ 1112458 h 4797403"/>
              <a:gd name="connsiteX14" fmla="*/ 3368207 w 3626949"/>
              <a:gd name="connsiteY14" fmla="*/ 1442658 h 4797403"/>
              <a:gd name="connsiteX15" fmla="*/ 3520607 w 3626949"/>
              <a:gd name="connsiteY15" fmla="*/ 1379158 h 4797403"/>
              <a:gd name="connsiteX0" fmla="*/ 3520575 w 3626917"/>
              <a:gd name="connsiteY0" fmla="*/ 1475743 h 4893988"/>
              <a:gd name="connsiteX1" fmla="*/ 3533275 w 3626917"/>
              <a:gd name="connsiteY1" fmla="*/ 942343 h 4893988"/>
              <a:gd name="connsiteX2" fmla="*/ 2631575 w 3626917"/>
              <a:gd name="connsiteY2" fmla="*/ 27943 h 4893988"/>
              <a:gd name="connsiteX3" fmla="*/ 866275 w 3626917"/>
              <a:gd name="connsiteY3" fmla="*/ 459743 h 4893988"/>
              <a:gd name="connsiteX4" fmla="*/ 2675 w 3626917"/>
              <a:gd name="connsiteY4" fmla="*/ 2631443 h 4893988"/>
              <a:gd name="connsiteX5" fmla="*/ 1120275 w 3626917"/>
              <a:gd name="connsiteY5" fmla="*/ 4739643 h 4893988"/>
              <a:gd name="connsiteX6" fmla="*/ 3114175 w 3626917"/>
              <a:gd name="connsiteY6" fmla="*/ 4587243 h 4893988"/>
              <a:gd name="connsiteX7" fmla="*/ 3596775 w 3626917"/>
              <a:gd name="connsiteY7" fmla="*/ 3418843 h 4893988"/>
              <a:gd name="connsiteX8" fmla="*/ 2479175 w 3626917"/>
              <a:gd name="connsiteY8" fmla="*/ 3304543 h 4893988"/>
              <a:gd name="connsiteX9" fmla="*/ 1894975 w 3626917"/>
              <a:gd name="connsiteY9" fmla="*/ 4117343 h 4893988"/>
              <a:gd name="connsiteX10" fmla="*/ 485275 w 3626917"/>
              <a:gd name="connsiteY10" fmla="*/ 2720343 h 4893988"/>
              <a:gd name="connsiteX11" fmla="*/ 891675 w 3626917"/>
              <a:gd name="connsiteY11" fmla="*/ 1056643 h 4893988"/>
              <a:gd name="connsiteX12" fmla="*/ 2415675 w 3626917"/>
              <a:gd name="connsiteY12" fmla="*/ 688343 h 4893988"/>
              <a:gd name="connsiteX13" fmla="*/ 3152275 w 3626917"/>
              <a:gd name="connsiteY13" fmla="*/ 1209043 h 4893988"/>
              <a:gd name="connsiteX14" fmla="*/ 3368175 w 3626917"/>
              <a:gd name="connsiteY14" fmla="*/ 1539243 h 4893988"/>
              <a:gd name="connsiteX15" fmla="*/ 3520575 w 3626917"/>
              <a:gd name="connsiteY15" fmla="*/ 1475743 h 4893988"/>
              <a:gd name="connsiteX0" fmla="*/ 3520575 w 3711819"/>
              <a:gd name="connsiteY0" fmla="*/ 1470662 h 4888907"/>
              <a:gd name="connsiteX1" fmla="*/ 3660275 w 3711819"/>
              <a:gd name="connsiteY1" fmla="*/ 861062 h 4888907"/>
              <a:gd name="connsiteX2" fmla="*/ 2631575 w 3711819"/>
              <a:gd name="connsiteY2" fmla="*/ 22862 h 4888907"/>
              <a:gd name="connsiteX3" fmla="*/ 866275 w 3711819"/>
              <a:gd name="connsiteY3" fmla="*/ 454662 h 4888907"/>
              <a:gd name="connsiteX4" fmla="*/ 2675 w 3711819"/>
              <a:gd name="connsiteY4" fmla="*/ 2626362 h 4888907"/>
              <a:gd name="connsiteX5" fmla="*/ 1120275 w 3711819"/>
              <a:gd name="connsiteY5" fmla="*/ 4734562 h 4888907"/>
              <a:gd name="connsiteX6" fmla="*/ 3114175 w 3711819"/>
              <a:gd name="connsiteY6" fmla="*/ 4582162 h 4888907"/>
              <a:gd name="connsiteX7" fmla="*/ 3596775 w 3711819"/>
              <a:gd name="connsiteY7" fmla="*/ 3413762 h 4888907"/>
              <a:gd name="connsiteX8" fmla="*/ 2479175 w 3711819"/>
              <a:gd name="connsiteY8" fmla="*/ 3299462 h 4888907"/>
              <a:gd name="connsiteX9" fmla="*/ 1894975 w 3711819"/>
              <a:gd name="connsiteY9" fmla="*/ 4112262 h 4888907"/>
              <a:gd name="connsiteX10" fmla="*/ 485275 w 3711819"/>
              <a:gd name="connsiteY10" fmla="*/ 2715262 h 4888907"/>
              <a:gd name="connsiteX11" fmla="*/ 891675 w 3711819"/>
              <a:gd name="connsiteY11" fmla="*/ 1051562 h 4888907"/>
              <a:gd name="connsiteX12" fmla="*/ 2415675 w 3711819"/>
              <a:gd name="connsiteY12" fmla="*/ 683262 h 4888907"/>
              <a:gd name="connsiteX13" fmla="*/ 3152275 w 3711819"/>
              <a:gd name="connsiteY13" fmla="*/ 1203962 h 4888907"/>
              <a:gd name="connsiteX14" fmla="*/ 3368175 w 3711819"/>
              <a:gd name="connsiteY14" fmla="*/ 1534162 h 4888907"/>
              <a:gd name="connsiteX15" fmla="*/ 3520575 w 3711819"/>
              <a:gd name="connsiteY15" fmla="*/ 1470662 h 4888907"/>
              <a:gd name="connsiteX0" fmla="*/ 3520575 w 3712872"/>
              <a:gd name="connsiteY0" fmla="*/ 1470662 h 4888907"/>
              <a:gd name="connsiteX1" fmla="*/ 3660275 w 3712872"/>
              <a:gd name="connsiteY1" fmla="*/ 861062 h 4888907"/>
              <a:gd name="connsiteX2" fmla="*/ 2631575 w 3712872"/>
              <a:gd name="connsiteY2" fmla="*/ 22862 h 4888907"/>
              <a:gd name="connsiteX3" fmla="*/ 866275 w 3712872"/>
              <a:gd name="connsiteY3" fmla="*/ 454662 h 4888907"/>
              <a:gd name="connsiteX4" fmla="*/ 2675 w 3712872"/>
              <a:gd name="connsiteY4" fmla="*/ 2626362 h 4888907"/>
              <a:gd name="connsiteX5" fmla="*/ 1120275 w 3712872"/>
              <a:gd name="connsiteY5" fmla="*/ 4734562 h 4888907"/>
              <a:gd name="connsiteX6" fmla="*/ 3114175 w 3712872"/>
              <a:gd name="connsiteY6" fmla="*/ 4582162 h 4888907"/>
              <a:gd name="connsiteX7" fmla="*/ 3596775 w 3712872"/>
              <a:gd name="connsiteY7" fmla="*/ 3413762 h 4888907"/>
              <a:gd name="connsiteX8" fmla="*/ 2479175 w 3712872"/>
              <a:gd name="connsiteY8" fmla="*/ 3299462 h 4888907"/>
              <a:gd name="connsiteX9" fmla="*/ 1894975 w 3712872"/>
              <a:gd name="connsiteY9" fmla="*/ 4112262 h 4888907"/>
              <a:gd name="connsiteX10" fmla="*/ 485275 w 3712872"/>
              <a:gd name="connsiteY10" fmla="*/ 2715262 h 4888907"/>
              <a:gd name="connsiteX11" fmla="*/ 891675 w 3712872"/>
              <a:gd name="connsiteY11" fmla="*/ 1051562 h 4888907"/>
              <a:gd name="connsiteX12" fmla="*/ 2415675 w 3712872"/>
              <a:gd name="connsiteY12" fmla="*/ 683262 h 4888907"/>
              <a:gd name="connsiteX13" fmla="*/ 3152275 w 3712872"/>
              <a:gd name="connsiteY13" fmla="*/ 1203962 h 4888907"/>
              <a:gd name="connsiteX14" fmla="*/ 3520575 w 3712872"/>
              <a:gd name="connsiteY14" fmla="*/ 14706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485275 w 3784908"/>
              <a:gd name="connsiteY10" fmla="*/ 2715262 h 4888907"/>
              <a:gd name="connsiteX11" fmla="*/ 891675 w 3784908"/>
              <a:gd name="connsiteY11" fmla="*/ 10515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485275 w 3784908"/>
              <a:gd name="connsiteY10" fmla="*/ 2715262 h 4888907"/>
              <a:gd name="connsiteX11" fmla="*/ 993275 w 3784908"/>
              <a:gd name="connsiteY11" fmla="*/ 12039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701175 w 3784908"/>
              <a:gd name="connsiteY10" fmla="*/ 2639062 h 4888907"/>
              <a:gd name="connsiteX11" fmla="*/ 993275 w 3784908"/>
              <a:gd name="connsiteY11" fmla="*/ 12039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993275 w 3784908"/>
              <a:gd name="connsiteY11" fmla="*/ 12039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1094875 w 3784908"/>
              <a:gd name="connsiteY11" fmla="*/ 13690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1094875 w 3784908"/>
              <a:gd name="connsiteY11" fmla="*/ 12166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631575 w 3784908"/>
              <a:gd name="connsiteY8" fmla="*/ 33883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1094875 w 3784908"/>
              <a:gd name="connsiteY11" fmla="*/ 12166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631575 w 3784908"/>
              <a:gd name="connsiteY8" fmla="*/ 3388362 h 4888907"/>
              <a:gd name="connsiteX9" fmla="*/ 1920375 w 3784908"/>
              <a:gd name="connsiteY9" fmla="*/ 4201162 h 4888907"/>
              <a:gd name="connsiteX10" fmla="*/ 802775 w 3784908"/>
              <a:gd name="connsiteY10" fmla="*/ 2918462 h 4888907"/>
              <a:gd name="connsiteX11" fmla="*/ 1094875 w 3784908"/>
              <a:gd name="connsiteY11" fmla="*/ 12166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3029 w 3786862"/>
              <a:gd name="connsiteY0" fmla="*/ 1407162 h 4908634"/>
              <a:gd name="connsiteX1" fmla="*/ 3662229 w 3786862"/>
              <a:gd name="connsiteY1" fmla="*/ 861062 h 4908634"/>
              <a:gd name="connsiteX2" fmla="*/ 2633529 w 3786862"/>
              <a:gd name="connsiteY2" fmla="*/ 22862 h 4908634"/>
              <a:gd name="connsiteX3" fmla="*/ 868229 w 3786862"/>
              <a:gd name="connsiteY3" fmla="*/ 454662 h 4908634"/>
              <a:gd name="connsiteX4" fmla="*/ 4629 w 3786862"/>
              <a:gd name="connsiteY4" fmla="*/ 2626362 h 4908634"/>
              <a:gd name="connsiteX5" fmla="*/ 1211129 w 3786862"/>
              <a:gd name="connsiteY5" fmla="*/ 4759962 h 4908634"/>
              <a:gd name="connsiteX6" fmla="*/ 3116129 w 3786862"/>
              <a:gd name="connsiteY6" fmla="*/ 4582162 h 4908634"/>
              <a:gd name="connsiteX7" fmla="*/ 3598729 w 3786862"/>
              <a:gd name="connsiteY7" fmla="*/ 3413762 h 4908634"/>
              <a:gd name="connsiteX8" fmla="*/ 2633529 w 3786862"/>
              <a:gd name="connsiteY8" fmla="*/ 3388362 h 4908634"/>
              <a:gd name="connsiteX9" fmla="*/ 1922329 w 3786862"/>
              <a:gd name="connsiteY9" fmla="*/ 4201162 h 4908634"/>
              <a:gd name="connsiteX10" fmla="*/ 804729 w 3786862"/>
              <a:gd name="connsiteY10" fmla="*/ 2918462 h 4908634"/>
              <a:gd name="connsiteX11" fmla="*/ 1096829 w 3786862"/>
              <a:gd name="connsiteY11" fmla="*/ 1216662 h 4908634"/>
              <a:gd name="connsiteX12" fmla="*/ 2417629 w 3786862"/>
              <a:gd name="connsiteY12" fmla="*/ 683262 h 4908634"/>
              <a:gd name="connsiteX13" fmla="*/ 3154229 w 3786862"/>
              <a:gd name="connsiteY13" fmla="*/ 1203962 h 4908634"/>
              <a:gd name="connsiteX14" fmla="*/ 3713029 w 3786862"/>
              <a:gd name="connsiteY14" fmla="*/ 1407162 h 4908634"/>
              <a:gd name="connsiteX0" fmla="*/ 3713029 w 3786862"/>
              <a:gd name="connsiteY0" fmla="*/ 1407162 h 4945968"/>
              <a:gd name="connsiteX1" fmla="*/ 3662229 w 3786862"/>
              <a:gd name="connsiteY1" fmla="*/ 861062 h 4945968"/>
              <a:gd name="connsiteX2" fmla="*/ 2633529 w 3786862"/>
              <a:gd name="connsiteY2" fmla="*/ 22862 h 4945968"/>
              <a:gd name="connsiteX3" fmla="*/ 868229 w 3786862"/>
              <a:gd name="connsiteY3" fmla="*/ 454662 h 4945968"/>
              <a:gd name="connsiteX4" fmla="*/ 4629 w 3786862"/>
              <a:gd name="connsiteY4" fmla="*/ 2626362 h 4945968"/>
              <a:gd name="connsiteX5" fmla="*/ 1211129 w 3786862"/>
              <a:gd name="connsiteY5" fmla="*/ 4759962 h 4945968"/>
              <a:gd name="connsiteX6" fmla="*/ 3116129 w 3786862"/>
              <a:gd name="connsiteY6" fmla="*/ 4683762 h 4945968"/>
              <a:gd name="connsiteX7" fmla="*/ 3598729 w 3786862"/>
              <a:gd name="connsiteY7" fmla="*/ 3413762 h 4945968"/>
              <a:gd name="connsiteX8" fmla="*/ 2633529 w 3786862"/>
              <a:gd name="connsiteY8" fmla="*/ 3388362 h 4945968"/>
              <a:gd name="connsiteX9" fmla="*/ 1922329 w 3786862"/>
              <a:gd name="connsiteY9" fmla="*/ 4201162 h 4945968"/>
              <a:gd name="connsiteX10" fmla="*/ 804729 w 3786862"/>
              <a:gd name="connsiteY10" fmla="*/ 2918462 h 4945968"/>
              <a:gd name="connsiteX11" fmla="*/ 1096829 w 3786862"/>
              <a:gd name="connsiteY11" fmla="*/ 1216662 h 4945968"/>
              <a:gd name="connsiteX12" fmla="*/ 2417629 w 3786862"/>
              <a:gd name="connsiteY12" fmla="*/ 683262 h 4945968"/>
              <a:gd name="connsiteX13" fmla="*/ 3154229 w 3786862"/>
              <a:gd name="connsiteY13" fmla="*/ 1203962 h 4945968"/>
              <a:gd name="connsiteX14" fmla="*/ 3713029 w 3786862"/>
              <a:gd name="connsiteY14" fmla="*/ 1407162 h 494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86862" h="4945968">
                <a:moveTo>
                  <a:pt x="3713029" y="1407162"/>
                </a:moveTo>
                <a:cubicBezTo>
                  <a:pt x="3797696" y="1350012"/>
                  <a:pt x="3842146" y="1091779"/>
                  <a:pt x="3662229" y="861062"/>
                </a:cubicBezTo>
                <a:cubicBezTo>
                  <a:pt x="3482312" y="630345"/>
                  <a:pt x="3099196" y="90595"/>
                  <a:pt x="2633529" y="22862"/>
                </a:cubicBezTo>
                <a:cubicBezTo>
                  <a:pt x="2167862" y="-44871"/>
                  <a:pt x="1306379" y="20745"/>
                  <a:pt x="868229" y="454662"/>
                </a:cubicBezTo>
                <a:cubicBezTo>
                  <a:pt x="430079" y="888579"/>
                  <a:pt x="-52521" y="1908812"/>
                  <a:pt x="4629" y="2626362"/>
                </a:cubicBezTo>
                <a:cubicBezTo>
                  <a:pt x="61779" y="3343912"/>
                  <a:pt x="692546" y="4417062"/>
                  <a:pt x="1211129" y="4759962"/>
                </a:cubicBezTo>
                <a:cubicBezTo>
                  <a:pt x="1729712" y="5102862"/>
                  <a:pt x="2718196" y="4908129"/>
                  <a:pt x="3116129" y="4683762"/>
                </a:cubicBezTo>
                <a:cubicBezTo>
                  <a:pt x="3514062" y="4459395"/>
                  <a:pt x="3679162" y="3629662"/>
                  <a:pt x="3598729" y="3413762"/>
                </a:cubicBezTo>
                <a:cubicBezTo>
                  <a:pt x="3518296" y="3197862"/>
                  <a:pt x="2912929" y="3257129"/>
                  <a:pt x="2633529" y="3388362"/>
                </a:cubicBezTo>
                <a:cubicBezTo>
                  <a:pt x="2354129" y="3519595"/>
                  <a:pt x="2227129" y="4279479"/>
                  <a:pt x="1922329" y="4201162"/>
                </a:cubicBezTo>
                <a:cubicBezTo>
                  <a:pt x="1617529" y="4122845"/>
                  <a:pt x="942312" y="3415878"/>
                  <a:pt x="804729" y="2918462"/>
                </a:cubicBezTo>
                <a:cubicBezTo>
                  <a:pt x="667146" y="2421046"/>
                  <a:pt x="828012" y="1589195"/>
                  <a:pt x="1096829" y="1216662"/>
                </a:cubicBezTo>
                <a:cubicBezTo>
                  <a:pt x="1365646" y="844129"/>
                  <a:pt x="2074729" y="685379"/>
                  <a:pt x="2417629" y="683262"/>
                </a:cubicBezTo>
                <a:cubicBezTo>
                  <a:pt x="2760529" y="681145"/>
                  <a:pt x="2938329" y="1083312"/>
                  <a:pt x="3154229" y="1203962"/>
                </a:cubicBezTo>
                <a:cubicBezTo>
                  <a:pt x="3370129" y="1324612"/>
                  <a:pt x="3628362" y="1464312"/>
                  <a:pt x="3713029" y="140716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Circular Arrow 59"/>
          <p:cNvSpPr/>
          <p:nvPr/>
        </p:nvSpPr>
        <p:spPr>
          <a:xfrm rot="1802246">
            <a:off x="3244297" y="1970001"/>
            <a:ext cx="884663" cy="111262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68964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 flipV="1">
            <a:off x="2259793" y="3626982"/>
            <a:ext cx="123554" cy="123554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50000">
                <a:srgbClr val="00B050"/>
              </a:gs>
              <a:gs pos="100000">
                <a:srgbClr val="00B050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Oval 61"/>
          <p:cNvSpPr/>
          <p:nvPr/>
        </p:nvSpPr>
        <p:spPr>
          <a:xfrm flipV="1">
            <a:off x="2445124" y="3626982"/>
            <a:ext cx="123554" cy="123554"/>
          </a:xfrm>
          <a:prstGeom prst="ellipse">
            <a:avLst/>
          </a:prstGeom>
          <a:gradFill flip="none" rotWithShape="1">
            <a:gsLst>
              <a:gs pos="0">
                <a:srgbClr val="FF0000">
                  <a:lumMod val="14000"/>
                  <a:lumOff val="86000"/>
                </a:srgbClr>
              </a:gs>
              <a:gs pos="50000">
                <a:srgbClr val="FF0000">
                  <a:lumMod val="50000"/>
                  <a:lumOff val="50000"/>
                </a:srgbClr>
              </a:gs>
              <a:gs pos="100000">
                <a:srgbClr val="FF0000">
                  <a:lumMod val="66000"/>
                  <a:lumOff val="34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Oval 62"/>
          <p:cNvSpPr/>
          <p:nvPr/>
        </p:nvSpPr>
        <p:spPr>
          <a:xfrm flipV="1">
            <a:off x="2259793" y="3477155"/>
            <a:ext cx="123554" cy="123554"/>
          </a:xfrm>
          <a:prstGeom prst="ellipse">
            <a:avLst/>
          </a:prstGeom>
          <a:solidFill>
            <a:srgbClr val="E5FFE7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Oval 63"/>
          <p:cNvSpPr/>
          <p:nvPr/>
        </p:nvSpPr>
        <p:spPr>
          <a:xfrm flipV="1">
            <a:off x="2445124" y="3477155"/>
            <a:ext cx="123554" cy="123554"/>
          </a:xfrm>
          <a:prstGeom prst="ellipse">
            <a:avLst/>
          </a:prstGeom>
          <a:solidFill>
            <a:srgbClr val="FFE5E5"/>
          </a:solidFill>
          <a:ln w="9525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val 64"/>
          <p:cNvSpPr/>
          <p:nvPr/>
        </p:nvSpPr>
        <p:spPr>
          <a:xfrm flipV="1">
            <a:off x="2267744" y="4721753"/>
            <a:ext cx="123554" cy="123554"/>
          </a:xfrm>
          <a:prstGeom prst="ellipse">
            <a:avLst/>
          </a:prstGeom>
          <a:solidFill>
            <a:srgbClr val="E5FFE7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Oval 65"/>
          <p:cNvSpPr/>
          <p:nvPr/>
        </p:nvSpPr>
        <p:spPr>
          <a:xfrm flipV="1">
            <a:off x="2453075" y="4721753"/>
            <a:ext cx="123554" cy="123554"/>
          </a:xfrm>
          <a:prstGeom prst="ellipse">
            <a:avLst/>
          </a:prstGeom>
          <a:solidFill>
            <a:srgbClr val="FFE5E5"/>
          </a:solidFill>
          <a:ln w="9525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Oval 66"/>
          <p:cNvSpPr/>
          <p:nvPr/>
        </p:nvSpPr>
        <p:spPr>
          <a:xfrm flipV="1">
            <a:off x="2267744" y="4571926"/>
            <a:ext cx="123554" cy="123554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50000">
                <a:srgbClr val="00B050"/>
              </a:gs>
              <a:gs pos="100000">
                <a:srgbClr val="00B050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Oval 67"/>
          <p:cNvSpPr/>
          <p:nvPr/>
        </p:nvSpPr>
        <p:spPr>
          <a:xfrm flipV="1">
            <a:off x="2453075" y="4571926"/>
            <a:ext cx="123554" cy="123554"/>
          </a:xfrm>
          <a:prstGeom prst="ellipse">
            <a:avLst/>
          </a:prstGeom>
          <a:gradFill flip="none" rotWithShape="1">
            <a:gsLst>
              <a:gs pos="0">
                <a:srgbClr val="FF0000">
                  <a:lumMod val="14000"/>
                  <a:lumOff val="86000"/>
                </a:srgbClr>
              </a:gs>
              <a:gs pos="50000">
                <a:srgbClr val="FF0000">
                  <a:lumMod val="50000"/>
                  <a:lumOff val="50000"/>
                </a:srgbClr>
              </a:gs>
              <a:gs pos="100000">
                <a:srgbClr val="FF0000">
                  <a:lumMod val="66000"/>
                  <a:lumOff val="34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6732240" y="3118501"/>
            <a:ext cx="1939671" cy="1030579"/>
            <a:chOff x="6732240" y="3118501"/>
            <a:chExt cx="1939671" cy="1030579"/>
          </a:xfrm>
        </p:grpSpPr>
        <p:sp>
          <p:nvSpPr>
            <p:cNvPr id="70" name="Freeform 69"/>
            <p:cNvSpPr/>
            <p:nvPr/>
          </p:nvSpPr>
          <p:spPr>
            <a:xfrm>
              <a:off x="6732240" y="3118501"/>
              <a:ext cx="624634" cy="1030579"/>
            </a:xfrm>
            <a:custGeom>
              <a:avLst/>
              <a:gdLst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504607 w 3626949"/>
                <a:gd name="connsiteY12" fmla="*/ 337758 h 4797403"/>
                <a:gd name="connsiteX13" fmla="*/ 3241207 w 3626949"/>
                <a:gd name="connsiteY13" fmla="*/ 1048958 h 4797403"/>
                <a:gd name="connsiteX14" fmla="*/ 3368207 w 3626949"/>
                <a:gd name="connsiteY14" fmla="*/ 1442658 h 4797403"/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504607 w 3626949"/>
                <a:gd name="connsiteY12" fmla="*/ 337758 h 4797403"/>
                <a:gd name="connsiteX13" fmla="*/ 3241207 w 3626949"/>
                <a:gd name="connsiteY13" fmla="*/ 1048958 h 4797403"/>
                <a:gd name="connsiteX14" fmla="*/ 3368207 w 3626949"/>
                <a:gd name="connsiteY14" fmla="*/ 1442658 h 4797403"/>
                <a:gd name="connsiteX15" fmla="*/ 3520607 w 3626949"/>
                <a:gd name="connsiteY15" fmla="*/ 1379158 h 4797403"/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504607 w 3626949"/>
                <a:gd name="connsiteY12" fmla="*/ 337758 h 4797403"/>
                <a:gd name="connsiteX13" fmla="*/ 3152307 w 3626949"/>
                <a:gd name="connsiteY13" fmla="*/ 1112458 h 4797403"/>
                <a:gd name="connsiteX14" fmla="*/ 3368207 w 3626949"/>
                <a:gd name="connsiteY14" fmla="*/ 1442658 h 4797403"/>
                <a:gd name="connsiteX15" fmla="*/ 3520607 w 3626949"/>
                <a:gd name="connsiteY15" fmla="*/ 1379158 h 4797403"/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415707 w 3626949"/>
                <a:gd name="connsiteY12" fmla="*/ 591758 h 4797403"/>
                <a:gd name="connsiteX13" fmla="*/ 3152307 w 3626949"/>
                <a:gd name="connsiteY13" fmla="*/ 1112458 h 4797403"/>
                <a:gd name="connsiteX14" fmla="*/ 3368207 w 3626949"/>
                <a:gd name="connsiteY14" fmla="*/ 1442658 h 4797403"/>
                <a:gd name="connsiteX15" fmla="*/ 3520607 w 3626949"/>
                <a:gd name="connsiteY15" fmla="*/ 1379158 h 4797403"/>
                <a:gd name="connsiteX0" fmla="*/ 3520575 w 3626917"/>
                <a:gd name="connsiteY0" fmla="*/ 1475743 h 4893988"/>
                <a:gd name="connsiteX1" fmla="*/ 3533275 w 3626917"/>
                <a:gd name="connsiteY1" fmla="*/ 942343 h 4893988"/>
                <a:gd name="connsiteX2" fmla="*/ 2631575 w 3626917"/>
                <a:gd name="connsiteY2" fmla="*/ 27943 h 4893988"/>
                <a:gd name="connsiteX3" fmla="*/ 866275 w 3626917"/>
                <a:gd name="connsiteY3" fmla="*/ 459743 h 4893988"/>
                <a:gd name="connsiteX4" fmla="*/ 2675 w 3626917"/>
                <a:gd name="connsiteY4" fmla="*/ 2631443 h 4893988"/>
                <a:gd name="connsiteX5" fmla="*/ 1120275 w 3626917"/>
                <a:gd name="connsiteY5" fmla="*/ 4739643 h 4893988"/>
                <a:gd name="connsiteX6" fmla="*/ 3114175 w 3626917"/>
                <a:gd name="connsiteY6" fmla="*/ 4587243 h 4893988"/>
                <a:gd name="connsiteX7" fmla="*/ 3596775 w 3626917"/>
                <a:gd name="connsiteY7" fmla="*/ 3418843 h 4893988"/>
                <a:gd name="connsiteX8" fmla="*/ 2479175 w 3626917"/>
                <a:gd name="connsiteY8" fmla="*/ 3304543 h 4893988"/>
                <a:gd name="connsiteX9" fmla="*/ 1894975 w 3626917"/>
                <a:gd name="connsiteY9" fmla="*/ 4117343 h 4893988"/>
                <a:gd name="connsiteX10" fmla="*/ 485275 w 3626917"/>
                <a:gd name="connsiteY10" fmla="*/ 2720343 h 4893988"/>
                <a:gd name="connsiteX11" fmla="*/ 891675 w 3626917"/>
                <a:gd name="connsiteY11" fmla="*/ 1056643 h 4893988"/>
                <a:gd name="connsiteX12" fmla="*/ 2415675 w 3626917"/>
                <a:gd name="connsiteY12" fmla="*/ 688343 h 4893988"/>
                <a:gd name="connsiteX13" fmla="*/ 3152275 w 3626917"/>
                <a:gd name="connsiteY13" fmla="*/ 1209043 h 4893988"/>
                <a:gd name="connsiteX14" fmla="*/ 3368175 w 3626917"/>
                <a:gd name="connsiteY14" fmla="*/ 1539243 h 4893988"/>
                <a:gd name="connsiteX15" fmla="*/ 3520575 w 3626917"/>
                <a:gd name="connsiteY15" fmla="*/ 1475743 h 4893988"/>
                <a:gd name="connsiteX0" fmla="*/ 3520575 w 3711819"/>
                <a:gd name="connsiteY0" fmla="*/ 1470662 h 4888907"/>
                <a:gd name="connsiteX1" fmla="*/ 3660275 w 3711819"/>
                <a:gd name="connsiteY1" fmla="*/ 861062 h 4888907"/>
                <a:gd name="connsiteX2" fmla="*/ 2631575 w 3711819"/>
                <a:gd name="connsiteY2" fmla="*/ 22862 h 4888907"/>
                <a:gd name="connsiteX3" fmla="*/ 866275 w 3711819"/>
                <a:gd name="connsiteY3" fmla="*/ 454662 h 4888907"/>
                <a:gd name="connsiteX4" fmla="*/ 2675 w 3711819"/>
                <a:gd name="connsiteY4" fmla="*/ 2626362 h 4888907"/>
                <a:gd name="connsiteX5" fmla="*/ 1120275 w 3711819"/>
                <a:gd name="connsiteY5" fmla="*/ 4734562 h 4888907"/>
                <a:gd name="connsiteX6" fmla="*/ 3114175 w 3711819"/>
                <a:gd name="connsiteY6" fmla="*/ 4582162 h 4888907"/>
                <a:gd name="connsiteX7" fmla="*/ 3596775 w 3711819"/>
                <a:gd name="connsiteY7" fmla="*/ 3413762 h 4888907"/>
                <a:gd name="connsiteX8" fmla="*/ 2479175 w 3711819"/>
                <a:gd name="connsiteY8" fmla="*/ 3299462 h 4888907"/>
                <a:gd name="connsiteX9" fmla="*/ 1894975 w 3711819"/>
                <a:gd name="connsiteY9" fmla="*/ 4112262 h 4888907"/>
                <a:gd name="connsiteX10" fmla="*/ 485275 w 3711819"/>
                <a:gd name="connsiteY10" fmla="*/ 2715262 h 4888907"/>
                <a:gd name="connsiteX11" fmla="*/ 891675 w 3711819"/>
                <a:gd name="connsiteY11" fmla="*/ 1051562 h 4888907"/>
                <a:gd name="connsiteX12" fmla="*/ 2415675 w 3711819"/>
                <a:gd name="connsiteY12" fmla="*/ 683262 h 4888907"/>
                <a:gd name="connsiteX13" fmla="*/ 3152275 w 3711819"/>
                <a:gd name="connsiteY13" fmla="*/ 1203962 h 4888907"/>
                <a:gd name="connsiteX14" fmla="*/ 3368175 w 3711819"/>
                <a:gd name="connsiteY14" fmla="*/ 1534162 h 4888907"/>
                <a:gd name="connsiteX15" fmla="*/ 3520575 w 3711819"/>
                <a:gd name="connsiteY15" fmla="*/ 1470662 h 4888907"/>
                <a:gd name="connsiteX0" fmla="*/ 3520575 w 3712872"/>
                <a:gd name="connsiteY0" fmla="*/ 1470662 h 4888907"/>
                <a:gd name="connsiteX1" fmla="*/ 3660275 w 3712872"/>
                <a:gd name="connsiteY1" fmla="*/ 861062 h 4888907"/>
                <a:gd name="connsiteX2" fmla="*/ 2631575 w 3712872"/>
                <a:gd name="connsiteY2" fmla="*/ 22862 h 4888907"/>
                <a:gd name="connsiteX3" fmla="*/ 866275 w 3712872"/>
                <a:gd name="connsiteY3" fmla="*/ 454662 h 4888907"/>
                <a:gd name="connsiteX4" fmla="*/ 2675 w 3712872"/>
                <a:gd name="connsiteY4" fmla="*/ 2626362 h 4888907"/>
                <a:gd name="connsiteX5" fmla="*/ 1120275 w 3712872"/>
                <a:gd name="connsiteY5" fmla="*/ 4734562 h 4888907"/>
                <a:gd name="connsiteX6" fmla="*/ 3114175 w 3712872"/>
                <a:gd name="connsiteY6" fmla="*/ 4582162 h 4888907"/>
                <a:gd name="connsiteX7" fmla="*/ 3596775 w 3712872"/>
                <a:gd name="connsiteY7" fmla="*/ 3413762 h 4888907"/>
                <a:gd name="connsiteX8" fmla="*/ 2479175 w 3712872"/>
                <a:gd name="connsiteY8" fmla="*/ 3299462 h 4888907"/>
                <a:gd name="connsiteX9" fmla="*/ 1894975 w 3712872"/>
                <a:gd name="connsiteY9" fmla="*/ 4112262 h 4888907"/>
                <a:gd name="connsiteX10" fmla="*/ 485275 w 3712872"/>
                <a:gd name="connsiteY10" fmla="*/ 2715262 h 4888907"/>
                <a:gd name="connsiteX11" fmla="*/ 891675 w 3712872"/>
                <a:gd name="connsiteY11" fmla="*/ 1051562 h 4888907"/>
                <a:gd name="connsiteX12" fmla="*/ 2415675 w 3712872"/>
                <a:gd name="connsiteY12" fmla="*/ 683262 h 4888907"/>
                <a:gd name="connsiteX13" fmla="*/ 3152275 w 3712872"/>
                <a:gd name="connsiteY13" fmla="*/ 1203962 h 4888907"/>
                <a:gd name="connsiteX14" fmla="*/ 3520575 w 3712872"/>
                <a:gd name="connsiteY14" fmla="*/ 14706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485275 w 3784908"/>
                <a:gd name="connsiteY10" fmla="*/ 2715262 h 4888907"/>
                <a:gd name="connsiteX11" fmla="*/ 891675 w 3784908"/>
                <a:gd name="connsiteY11" fmla="*/ 10515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485275 w 3784908"/>
                <a:gd name="connsiteY10" fmla="*/ 2715262 h 4888907"/>
                <a:gd name="connsiteX11" fmla="*/ 993275 w 3784908"/>
                <a:gd name="connsiteY11" fmla="*/ 12039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701175 w 3784908"/>
                <a:gd name="connsiteY10" fmla="*/ 2639062 h 4888907"/>
                <a:gd name="connsiteX11" fmla="*/ 993275 w 3784908"/>
                <a:gd name="connsiteY11" fmla="*/ 12039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993275 w 3784908"/>
                <a:gd name="connsiteY11" fmla="*/ 12039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1094875 w 3784908"/>
                <a:gd name="connsiteY11" fmla="*/ 13690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1094875 w 3784908"/>
                <a:gd name="connsiteY11" fmla="*/ 12166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631575 w 3784908"/>
                <a:gd name="connsiteY8" fmla="*/ 33883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1094875 w 3784908"/>
                <a:gd name="connsiteY11" fmla="*/ 12166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631575 w 3784908"/>
                <a:gd name="connsiteY8" fmla="*/ 3388362 h 4888907"/>
                <a:gd name="connsiteX9" fmla="*/ 1920375 w 3784908"/>
                <a:gd name="connsiteY9" fmla="*/ 4201162 h 4888907"/>
                <a:gd name="connsiteX10" fmla="*/ 802775 w 3784908"/>
                <a:gd name="connsiteY10" fmla="*/ 2918462 h 4888907"/>
                <a:gd name="connsiteX11" fmla="*/ 1094875 w 3784908"/>
                <a:gd name="connsiteY11" fmla="*/ 12166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3029 w 3786862"/>
                <a:gd name="connsiteY0" fmla="*/ 1407162 h 4908634"/>
                <a:gd name="connsiteX1" fmla="*/ 3662229 w 3786862"/>
                <a:gd name="connsiteY1" fmla="*/ 861062 h 4908634"/>
                <a:gd name="connsiteX2" fmla="*/ 2633529 w 3786862"/>
                <a:gd name="connsiteY2" fmla="*/ 22862 h 4908634"/>
                <a:gd name="connsiteX3" fmla="*/ 868229 w 3786862"/>
                <a:gd name="connsiteY3" fmla="*/ 454662 h 4908634"/>
                <a:gd name="connsiteX4" fmla="*/ 4629 w 3786862"/>
                <a:gd name="connsiteY4" fmla="*/ 2626362 h 4908634"/>
                <a:gd name="connsiteX5" fmla="*/ 1211129 w 3786862"/>
                <a:gd name="connsiteY5" fmla="*/ 4759962 h 4908634"/>
                <a:gd name="connsiteX6" fmla="*/ 3116129 w 3786862"/>
                <a:gd name="connsiteY6" fmla="*/ 4582162 h 4908634"/>
                <a:gd name="connsiteX7" fmla="*/ 3598729 w 3786862"/>
                <a:gd name="connsiteY7" fmla="*/ 3413762 h 4908634"/>
                <a:gd name="connsiteX8" fmla="*/ 2633529 w 3786862"/>
                <a:gd name="connsiteY8" fmla="*/ 3388362 h 4908634"/>
                <a:gd name="connsiteX9" fmla="*/ 1922329 w 3786862"/>
                <a:gd name="connsiteY9" fmla="*/ 4201162 h 4908634"/>
                <a:gd name="connsiteX10" fmla="*/ 804729 w 3786862"/>
                <a:gd name="connsiteY10" fmla="*/ 2918462 h 4908634"/>
                <a:gd name="connsiteX11" fmla="*/ 1096829 w 3786862"/>
                <a:gd name="connsiteY11" fmla="*/ 1216662 h 4908634"/>
                <a:gd name="connsiteX12" fmla="*/ 2417629 w 3786862"/>
                <a:gd name="connsiteY12" fmla="*/ 683262 h 4908634"/>
                <a:gd name="connsiteX13" fmla="*/ 3154229 w 3786862"/>
                <a:gd name="connsiteY13" fmla="*/ 1203962 h 4908634"/>
                <a:gd name="connsiteX14" fmla="*/ 3713029 w 3786862"/>
                <a:gd name="connsiteY14" fmla="*/ 1407162 h 4908634"/>
                <a:gd name="connsiteX0" fmla="*/ 3713029 w 3786862"/>
                <a:gd name="connsiteY0" fmla="*/ 1407162 h 4945968"/>
                <a:gd name="connsiteX1" fmla="*/ 3662229 w 3786862"/>
                <a:gd name="connsiteY1" fmla="*/ 861062 h 4945968"/>
                <a:gd name="connsiteX2" fmla="*/ 2633529 w 3786862"/>
                <a:gd name="connsiteY2" fmla="*/ 22862 h 4945968"/>
                <a:gd name="connsiteX3" fmla="*/ 868229 w 3786862"/>
                <a:gd name="connsiteY3" fmla="*/ 454662 h 4945968"/>
                <a:gd name="connsiteX4" fmla="*/ 4629 w 3786862"/>
                <a:gd name="connsiteY4" fmla="*/ 2626362 h 4945968"/>
                <a:gd name="connsiteX5" fmla="*/ 1211129 w 3786862"/>
                <a:gd name="connsiteY5" fmla="*/ 4759962 h 4945968"/>
                <a:gd name="connsiteX6" fmla="*/ 3116129 w 3786862"/>
                <a:gd name="connsiteY6" fmla="*/ 4683762 h 4945968"/>
                <a:gd name="connsiteX7" fmla="*/ 3598729 w 3786862"/>
                <a:gd name="connsiteY7" fmla="*/ 3413762 h 4945968"/>
                <a:gd name="connsiteX8" fmla="*/ 2633529 w 3786862"/>
                <a:gd name="connsiteY8" fmla="*/ 3388362 h 4945968"/>
                <a:gd name="connsiteX9" fmla="*/ 1922329 w 3786862"/>
                <a:gd name="connsiteY9" fmla="*/ 4201162 h 4945968"/>
                <a:gd name="connsiteX10" fmla="*/ 804729 w 3786862"/>
                <a:gd name="connsiteY10" fmla="*/ 2918462 h 4945968"/>
                <a:gd name="connsiteX11" fmla="*/ 1096829 w 3786862"/>
                <a:gd name="connsiteY11" fmla="*/ 1216662 h 4945968"/>
                <a:gd name="connsiteX12" fmla="*/ 2417629 w 3786862"/>
                <a:gd name="connsiteY12" fmla="*/ 683262 h 4945968"/>
                <a:gd name="connsiteX13" fmla="*/ 3154229 w 3786862"/>
                <a:gd name="connsiteY13" fmla="*/ 1203962 h 4945968"/>
                <a:gd name="connsiteX14" fmla="*/ 3713029 w 3786862"/>
                <a:gd name="connsiteY14" fmla="*/ 1407162 h 4945968"/>
                <a:gd name="connsiteX0" fmla="*/ 3712152 w 3836989"/>
                <a:gd name="connsiteY0" fmla="*/ 1945747 h 5484553"/>
                <a:gd name="connsiteX1" fmla="*/ 3661352 w 3836989"/>
                <a:gd name="connsiteY1" fmla="*/ 1399647 h 5484553"/>
                <a:gd name="connsiteX2" fmla="*/ 1868767 w 3836989"/>
                <a:gd name="connsiteY2" fmla="*/ 5884 h 5484553"/>
                <a:gd name="connsiteX3" fmla="*/ 867352 w 3836989"/>
                <a:gd name="connsiteY3" fmla="*/ 993247 h 5484553"/>
                <a:gd name="connsiteX4" fmla="*/ 3752 w 3836989"/>
                <a:gd name="connsiteY4" fmla="*/ 3164947 h 5484553"/>
                <a:gd name="connsiteX5" fmla="*/ 1210252 w 3836989"/>
                <a:gd name="connsiteY5" fmla="*/ 5298547 h 5484553"/>
                <a:gd name="connsiteX6" fmla="*/ 3115252 w 3836989"/>
                <a:gd name="connsiteY6" fmla="*/ 5222347 h 5484553"/>
                <a:gd name="connsiteX7" fmla="*/ 3597852 w 3836989"/>
                <a:gd name="connsiteY7" fmla="*/ 3952347 h 5484553"/>
                <a:gd name="connsiteX8" fmla="*/ 2632652 w 3836989"/>
                <a:gd name="connsiteY8" fmla="*/ 3926947 h 5484553"/>
                <a:gd name="connsiteX9" fmla="*/ 1921452 w 3836989"/>
                <a:gd name="connsiteY9" fmla="*/ 4739747 h 5484553"/>
                <a:gd name="connsiteX10" fmla="*/ 803852 w 3836989"/>
                <a:gd name="connsiteY10" fmla="*/ 3457047 h 5484553"/>
                <a:gd name="connsiteX11" fmla="*/ 1095952 w 3836989"/>
                <a:gd name="connsiteY11" fmla="*/ 1755247 h 5484553"/>
                <a:gd name="connsiteX12" fmla="*/ 2416752 w 3836989"/>
                <a:gd name="connsiteY12" fmla="*/ 1221847 h 5484553"/>
                <a:gd name="connsiteX13" fmla="*/ 3153352 w 3836989"/>
                <a:gd name="connsiteY13" fmla="*/ 1742547 h 5484553"/>
                <a:gd name="connsiteX14" fmla="*/ 3712152 w 3836989"/>
                <a:gd name="connsiteY14" fmla="*/ 1945747 h 5484553"/>
                <a:gd name="connsiteX0" fmla="*/ 3712152 w 3836989"/>
                <a:gd name="connsiteY0" fmla="*/ 1945747 h 5484553"/>
                <a:gd name="connsiteX1" fmla="*/ 3661352 w 3836989"/>
                <a:gd name="connsiteY1" fmla="*/ 1399647 h 5484553"/>
                <a:gd name="connsiteX2" fmla="*/ 1868767 w 3836989"/>
                <a:gd name="connsiteY2" fmla="*/ 5884 h 5484553"/>
                <a:gd name="connsiteX3" fmla="*/ 867352 w 3836989"/>
                <a:gd name="connsiteY3" fmla="*/ 993247 h 5484553"/>
                <a:gd name="connsiteX4" fmla="*/ 3752 w 3836989"/>
                <a:gd name="connsiteY4" fmla="*/ 3164947 h 5484553"/>
                <a:gd name="connsiteX5" fmla="*/ 1210252 w 3836989"/>
                <a:gd name="connsiteY5" fmla="*/ 5298547 h 5484553"/>
                <a:gd name="connsiteX6" fmla="*/ 3115252 w 3836989"/>
                <a:gd name="connsiteY6" fmla="*/ 5222347 h 5484553"/>
                <a:gd name="connsiteX7" fmla="*/ 3597852 w 3836989"/>
                <a:gd name="connsiteY7" fmla="*/ 3952347 h 5484553"/>
                <a:gd name="connsiteX8" fmla="*/ 2632652 w 3836989"/>
                <a:gd name="connsiteY8" fmla="*/ 3926947 h 5484553"/>
                <a:gd name="connsiteX9" fmla="*/ 1921452 w 3836989"/>
                <a:gd name="connsiteY9" fmla="*/ 4739747 h 5484553"/>
                <a:gd name="connsiteX10" fmla="*/ 803852 w 3836989"/>
                <a:gd name="connsiteY10" fmla="*/ 3457047 h 5484553"/>
                <a:gd name="connsiteX11" fmla="*/ 1095952 w 3836989"/>
                <a:gd name="connsiteY11" fmla="*/ 1755247 h 5484553"/>
                <a:gd name="connsiteX12" fmla="*/ 2158942 w 3836989"/>
                <a:gd name="connsiteY12" fmla="*/ 882860 h 5484553"/>
                <a:gd name="connsiteX13" fmla="*/ 3153352 w 3836989"/>
                <a:gd name="connsiteY13" fmla="*/ 1742547 h 5484553"/>
                <a:gd name="connsiteX14" fmla="*/ 3712152 w 3836989"/>
                <a:gd name="connsiteY14" fmla="*/ 1945747 h 5484553"/>
                <a:gd name="connsiteX0" fmla="*/ 3712152 w 3732952"/>
                <a:gd name="connsiteY0" fmla="*/ 1994442 h 5533248"/>
                <a:gd name="connsiteX1" fmla="*/ 3308056 w 3732952"/>
                <a:gd name="connsiteY1" fmla="*/ 327801 h 5533248"/>
                <a:gd name="connsiteX2" fmla="*/ 1868767 w 3732952"/>
                <a:gd name="connsiteY2" fmla="*/ 54579 h 5533248"/>
                <a:gd name="connsiteX3" fmla="*/ 867352 w 3732952"/>
                <a:gd name="connsiteY3" fmla="*/ 1041942 h 5533248"/>
                <a:gd name="connsiteX4" fmla="*/ 3752 w 3732952"/>
                <a:gd name="connsiteY4" fmla="*/ 3213642 h 5533248"/>
                <a:gd name="connsiteX5" fmla="*/ 1210252 w 3732952"/>
                <a:gd name="connsiteY5" fmla="*/ 5347242 h 5533248"/>
                <a:gd name="connsiteX6" fmla="*/ 3115252 w 3732952"/>
                <a:gd name="connsiteY6" fmla="*/ 5271042 h 5533248"/>
                <a:gd name="connsiteX7" fmla="*/ 3597852 w 3732952"/>
                <a:gd name="connsiteY7" fmla="*/ 4001042 h 5533248"/>
                <a:gd name="connsiteX8" fmla="*/ 2632652 w 3732952"/>
                <a:gd name="connsiteY8" fmla="*/ 3975642 h 5533248"/>
                <a:gd name="connsiteX9" fmla="*/ 1921452 w 3732952"/>
                <a:gd name="connsiteY9" fmla="*/ 4788442 h 5533248"/>
                <a:gd name="connsiteX10" fmla="*/ 803852 w 3732952"/>
                <a:gd name="connsiteY10" fmla="*/ 3505742 h 5533248"/>
                <a:gd name="connsiteX11" fmla="*/ 1095952 w 3732952"/>
                <a:gd name="connsiteY11" fmla="*/ 1803942 h 5533248"/>
                <a:gd name="connsiteX12" fmla="*/ 2158942 w 3732952"/>
                <a:gd name="connsiteY12" fmla="*/ 931555 h 5533248"/>
                <a:gd name="connsiteX13" fmla="*/ 3153352 w 3732952"/>
                <a:gd name="connsiteY13" fmla="*/ 1791242 h 5533248"/>
                <a:gd name="connsiteX14" fmla="*/ 3712152 w 3732952"/>
                <a:gd name="connsiteY14" fmla="*/ 1994442 h 5533248"/>
                <a:gd name="connsiteX0" fmla="*/ 3712152 w 3732952"/>
                <a:gd name="connsiteY0" fmla="*/ 1994442 h 5533248"/>
                <a:gd name="connsiteX1" fmla="*/ 3308056 w 3732952"/>
                <a:gd name="connsiteY1" fmla="*/ 327801 h 5533248"/>
                <a:gd name="connsiteX2" fmla="*/ 1868767 w 3732952"/>
                <a:gd name="connsiteY2" fmla="*/ 54579 h 5533248"/>
                <a:gd name="connsiteX3" fmla="*/ 867352 w 3732952"/>
                <a:gd name="connsiteY3" fmla="*/ 1041942 h 5533248"/>
                <a:gd name="connsiteX4" fmla="*/ 3752 w 3732952"/>
                <a:gd name="connsiteY4" fmla="*/ 3213642 h 5533248"/>
                <a:gd name="connsiteX5" fmla="*/ 1210252 w 3732952"/>
                <a:gd name="connsiteY5" fmla="*/ 5347242 h 5533248"/>
                <a:gd name="connsiteX6" fmla="*/ 3115252 w 3732952"/>
                <a:gd name="connsiteY6" fmla="*/ 5271042 h 5533248"/>
                <a:gd name="connsiteX7" fmla="*/ 3597852 w 3732952"/>
                <a:gd name="connsiteY7" fmla="*/ 4001042 h 5533248"/>
                <a:gd name="connsiteX8" fmla="*/ 2632652 w 3732952"/>
                <a:gd name="connsiteY8" fmla="*/ 3975642 h 5533248"/>
                <a:gd name="connsiteX9" fmla="*/ 1921452 w 3732952"/>
                <a:gd name="connsiteY9" fmla="*/ 4788442 h 5533248"/>
                <a:gd name="connsiteX10" fmla="*/ 803852 w 3732952"/>
                <a:gd name="connsiteY10" fmla="*/ 3505742 h 5533248"/>
                <a:gd name="connsiteX11" fmla="*/ 1095952 w 3732952"/>
                <a:gd name="connsiteY11" fmla="*/ 1803942 h 5533248"/>
                <a:gd name="connsiteX12" fmla="*/ 2158942 w 3732952"/>
                <a:gd name="connsiteY12" fmla="*/ 931555 h 5533248"/>
                <a:gd name="connsiteX13" fmla="*/ 3019672 w 3732952"/>
                <a:gd name="connsiteY13" fmla="*/ 934358 h 5533248"/>
                <a:gd name="connsiteX14" fmla="*/ 3712152 w 3732952"/>
                <a:gd name="connsiteY14" fmla="*/ 1994442 h 5533248"/>
                <a:gd name="connsiteX0" fmla="*/ 3511631 w 3617669"/>
                <a:gd name="connsiteY0" fmla="*/ 668914 h 5507171"/>
                <a:gd name="connsiteX1" fmla="*/ 3308056 w 3617669"/>
                <a:gd name="connsiteY1" fmla="*/ 301724 h 5507171"/>
                <a:gd name="connsiteX2" fmla="*/ 1868767 w 3617669"/>
                <a:gd name="connsiteY2" fmla="*/ 28502 h 5507171"/>
                <a:gd name="connsiteX3" fmla="*/ 867352 w 3617669"/>
                <a:gd name="connsiteY3" fmla="*/ 1015865 h 5507171"/>
                <a:gd name="connsiteX4" fmla="*/ 3752 w 3617669"/>
                <a:gd name="connsiteY4" fmla="*/ 3187565 h 5507171"/>
                <a:gd name="connsiteX5" fmla="*/ 1210252 w 3617669"/>
                <a:gd name="connsiteY5" fmla="*/ 5321165 h 5507171"/>
                <a:gd name="connsiteX6" fmla="*/ 3115252 w 3617669"/>
                <a:gd name="connsiteY6" fmla="*/ 5244965 h 5507171"/>
                <a:gd name="connsiteX7" fmla="*/ 3597852 w 3617669"/>
                <a:gd name="connsiteY7" fmla="*/ 3974965 h 5507171"/>
                <a:gd name="connsiteX8" fmla="*/ 2632652 w 3617669"/>
                <a:gd name="connsiteY8" fmla="*/ 3949565 h 5507171"/>
                <a:gd name="connsiteX9" fmla="*/ 1921452 w 3617669"/>
                <a:gd name="connsiteY9" fmla="*/ 4762365 h 5507171"/>
                <a:gd name="connsiteX10" fmla="*/ 803852 w 3617669"/>
                <a:gd name="connsiteY10" fmla="*/ 3479665 h 5507171"/>
                <a:gd name="connsiteX11" fmla="*/ 1095952 w 3617669"/>
                <a:gd name="connsiteY11" fmla="*/ 1777865 h 5507171"/>
                <a:gd name="connsiteX12" fmla="*/ 2158942 w 3617669"/>
                <a:gd name="connsiteY12" fmla="*/ 905478 h 5507171"/>
                <a:gd name="connsiteX13" fmla="*/ 3019672 w 3617669"/>
                <a:gd name="connsiteY13" fmla="*/ 908281 h 5507171"/>
                <a:gd name="connsiteX14" fmla="*/ 3511631 w 3617669"/>
                <a:gd name="connsiteY14" fmla="*/ 668914 h 5507171"/>
                <a:gd name="connsiteX0" fmla="*/ 3511631 w 3617669"/>
                <a:gd name="connsiteY0" fmla="*/ 880174 h 5718431"/>
                <a:gd name="connsiteX1" fmla="*/ 3155279 w 3617669"/>
                <a:gd name="connsiteY1" fmla="*/ 42167 h 5718431"/>
                <a:gd name="connsiteX2" fmla="*/ 1868767 w 3617669"/>
                <a:gd name="connsiteY2" fmla="*/ 239762 h 5718431"/>
                <a:gd name="connsiteX3" fmla="*/ 867352 w 3617669"/>
                <a:gd name="connsiteY3" fmla="*/ 1227125 h 5718431"/>
                <a:gd name="connsiteX4" fmla="*/ 3752 w 3617669"/>
                <a:gd name="connsiteY4" fmla="*/ 3398825 h 5718431"/>
                <a:gd name="connsiteX5" fmla="*/ 1210252 w 3617669"/>
                <a:gd name="connsiteY5" fmla="*/ 5532425 h 5718431"/>
                <a:gd name="connsiteX6" fmla="*/ 3115252 w 3617669"/>
                <a:gd name="connsiteY6" fmla="*/ 5456225 h 5718431"/>
                <a:gd name="connsiteX7" fmla="*/ 3597852 w 3617669"/>
                <a:gd name="connsiteY7" fmla="*/ 4186225 h 5718431"/>
                <a:gd name="connsiteX8" fmla="*/ 2632652 w 3617669"/>
                <a:gd name="connsiteY8" fmla="*/ 4160825 h 5718431"/>
                <a:gd name="connsiteX9" fmla="*/ 1921452 w 3617669"/>
                <a:gd name="connsiteY9" fmla="*/ 4973625 h 5718431"/>
                <a:gd name="connsiteX10" fmla="*/ 803852 w 3617669"/>
                <a:gd name="connsiteY10" fmla="*/ 3690925 h 5718431"/>
                <a:gd name="connsiteX11" fmla="*/ 1095952 w 3617669"/>
                <a:gd name="connsiteY11" fmla="*/ 1989125 h 5718431"/>
                <a:gd name="connsiteX12" fmla="*/ 2158942 w 3617669"/>
                <a:gd name="connsiteY12" fmla="*/ 1116738 h 5718431"/>
                <a:gd name="connsiteX13" fmla="*/ 3019672 w 3617669"/>
                <a:gd name="connsiteY13" fmla="*/ 1119541 h 5718431"/>
                <a:gd name="connsiteX14" fmla="*/ 3511631 w 3617669"/>
                <a:gd name="connsiteY14" fmla="*/ 880174 h 5718431"/>
                <a:gd name="connsiteX0" fmla="*/ 3511631 w 3617669"/>
                <a:gd name="connsiteY0" fmla="*/ 880174 h 5718431"/>
                <a:gd name="connsiteX1" fmla="*/ 3155279 w 3617669"/>
                <a:gd name="connsiteY1" fmla="*/ 42167 h 5718431"/>
                <a:gd name="connsiteX2" fmla="*/ 1868767 w 3617669"/>
                <a:gd name="connsiteY2" fmla="*/ 239762 h 5718431"/>
                <a:gd name="connsiteX3" fmla="*/ 867352 w 3617669"/>
                <a:gd name="connsiteY3" fmla="*/ 1227125 h 5718431"/>
                <a:gd name="connsiteX4" fmla="*/ 3752 w 3617669"/>
                <a:gd name="connsiteY4" fmla="*/ 3398825 h 5718431"/>
                <a:gd name="connsiteX5" fmla="*/ 1210252 w 3617669"/>
                <a:gd name="connsiteY5" fmla="*/ 5532425 h 5718431"/>
                <a:gd name="connsiteX6" fmla="*/ 3115252 w 3617669"/>
                <a:gd name="connsiteY6" fmla="*/ 5456225 h 5718431"/>
                <a:gd name="connsiteX7" fmla="*/ 3597852 w 3617669"/>
                <a:gd name="connsiteY7" fmla="*/ 4186225 h 5718431"/>
                <a:gd name="connsiteX8" fmla="*/ 2632652 w 3617669"/>
                <a:gd name="connsiteY8" fmla="*/ 4160825 h 5718431"/>
                <a:gd name="connsiteX9" fmla="*/ 1921452 w 3617669"/>
                <a:gd name="connsiteY9" fmla="*/ 4973625 h 5718431"/>
                <a:gd name="connsiteX10" fmla="*/ 803852 w 3617669"/>
                <a:gd name="connsiteY10" fmla="*/ 3690925 h 5718431"/>
                <a:gd name="connsiteX11" fmla="*/ 1095952 w 3617669"/>
                <a:gd name="connsiteY11" fmla="*/ 1989125 h 5718431"/>
                <a:gd name="connsiteX12" fmla="*/ 2158942 w 3617669"/>
                <a:gd name="connsiteY12" fmla="*/ 1116738 h 5718431"/>
                <a:gd name="connsiteX13" fmla="*/ 2876444 w 3617669"/>
                <a:gd name="connsiteY13" fmla="*/ 629893 h 5718431"/>
                <a:gd name="connsiteX14" fmla="*/ 3511631 w 3617669"/>
                <a:gd name="connsiteY14" fmla="*/ 880174 h 5718431"/>
                <a:gd name="connsiteX0" fmla="*/ 3511631 w 3617669"/>
                <a:gd name="connsiteY0" fmla="*/ 880174 h 5718431"/>
                <a:gd name="connsiteX1" fmla="*/ 3155279 w 3617669"/>
                <a:gd name="connsiteY1" fmla="*/ 42167 h 5718431"/>
                <a:gd name="connsiteX2" fmla="*/ 1868767 w 3617669"/>
                <a:gd name="connsiteY2" fmla="*/ 239762 h 5718431"/>
                <a:gd name="connsiteX3" fmla="*/ 867352 w 3617669"/>
                <a:gd name="connsiteY3" fmla="*/ 1227125 h 5718431"/>
                <a:gd name="connsiteX4" fmla="*/ 3752 w 3617669"/>
                <a:gd name="connsiteY4" fmla="*/ 3398825 h 5718431"/>
                <a:gd name="connsiteX5" fmla="*/ 1210252 w 3617669"/>
                <a:gd name="connsiteY5" fmla="*/ 5532425 h 5718431"/>
                <a:gd name="connsiteX6" fmla="*/ 3115252 w 3617669"/>
                <a:gd name="connsiteY6" fmla="*/ 5456225 h 5718431"/>
                <a:gd name="connsiteX7" fmla="*/ 3597852 w 3617669"/>
                <a:gd name="connsiteY7" fmla="*/ 4186225 h 5718431"/>
                <a:gd name="connsiteX8" fmla="*/ 2632652 w 3617669"/>
                <a:gd name="connsiteY8" fmla="*/ 4160825 h 5718431"/>
                <a:gd name="connsiteX9" fmla="*/ 1921452 w 3617669"/>
                <a:gd name="connsiteY9" fmla="*/ 4973625 h 5718431"/>
                <a:gd name="connsiteX10" fmla="*/ 803852 w 3617669"/>
                <a:gd name="connsiteY10" fmla="*/ 3690925 h 5718431"/>
                <a:gd name="connsiteX11" fmla="*/ 1095952 w 3617669"/>
                <a:gd name="connsiteY11" fmla="*/ 1989125 h 5718431"/>
                <a:gd name="connsiteX12" fmla="*/ 1901130 w 3617669"/>
                <a:gd name="connsiteY12" fmla="*/ 834248 h 5718431"/>
                <a:gd name="connsiteX13" fmla="*/ 2876444 w 3617669"/>
                <a:gd name="connsiteY13" fmla="*/ 629893 h 5718431"/>
                <a:gd name="connsiteX14" fmla="*/ 3511631 w 3617669"/>
                <a:gd name="connsiteY14" fmla="*/ 880174 h 5718431"/>
                <a:gd name="connsiteX0" fmla="*/ 3597569 w 3617669"/>
                <a:gd name="connsiteY0" fmla="*/ 738896 h 5708982"/>
                <a:gd name="connsiteX1" fmla="*/ 3155279 w 3617669"/>
                <a:gd name="connsiteY1" fmla="*/ 32718 h 5708982"/>
                <a:gd name="connsiteX2" fmla="*/ 1868767 w 3617669"/>
                <a:gd name="connsiteY2" fmla="*/ 230313 h 5708982"/>
                <a:gd name="connsiteX3" fmla="*/ 867352 w 3617669"/>
                <a:gd name="connsiteY3" fmla="*/ 1217676 h 5708982"/>
                <a:gd name="connsiteX4" fmla="*/ 3752 w 3617669"/>
                <a:gd name="connsiteY4" fmla="*/ 3389376 h 5708982"/>
                <a:gd name="connsiteX5" fmla="*/ 1210252 w 3617669"/>
                <a:gd name="connsiteY5" fmla="*/ 5522976 h 5708982"/>
                <a:gd name="connsiteX6" fmla="*/ 3115252 w 3617669"/>
                <a:gd name="connsiteY6" fmla="*/ 5446776 h 5708982"/>
                <a:gd name="connsiteX7" fmla="*/ 3597852 w 3617669"/>
                <a:gd name="connsiteY7" fmla="*/ 4176776 h 5708982"/>
                <a:gd name="connsiteX8" fmla="*/ 2632652 w 3617669"/>
                <a:gd name="connsiteY8" fmla="*/ 4151376 h 5708982"/>
                <a:gd name="connsiteX9" fmla="*/ 1921452 w 3617669"/>
                <a:gd name="connsiteY9" fmla="*/ 4964176 h 5708982"/>
                <a:gd name="connsiteX10" fmla="*/ 803852 w 3617669"/>
                <a:gd name="connsiteY10" fmla="*/ 3681476 h 5708982"/>
                <a:gd name="connsiteX11" fmla="*/ 1095952 w 3617669"/>
                <a:gd name="connsiteY11" fmla="*/ 1979676 h 5708982"/>
                <a:gd name="connsiteX12" fmla="*/ 1901130 w 3617669"/>
                <a:gd name="connsiteY12" fmla="*/ 824799 h 5708982"/>
                <a:gd name="connsiteX13" fmla="*/ 2876444 w 3617669"/>
                <a:gd name="connsiteY13" fmla="*/ 620444 h 5708982"/>
                <a:gd name="connsiteX14" fmla="*/ 3597569 w 3617669"/>
                <a:gd name="connsiteY14" fmla="*/ 738896 h 5708982"/>
                <a:gd name="connsiteX0" fmla="*/ 3597569 w 3617669"/>
                <a:gd name="connsiteY0" fmla="*/ 738896 h 5708982"/>
                <a:gd name="connsiteX1" fmla="*/ 3155279 w 3617669"/>
                <a:gd name="connsiteY1" fmla="*/ 32718 h 5708982"/>
                <a:gd name="connsiteX2" fmla="*/ 1868767 w 3617669"/>
                <a:gd name="connsiteY2" fmla="*/ 230313 h 5708982"/>
                <a:gd name="connsiteX3" fmla="*/ 867352 w 3617669"/>
                <a:gd name="connsiteY3" fmla="*/ 1217676 h 5708982"/>
                <a:gd name="connsiteX4" fmla="*/ 3752 w 3617669"/>
                <a:gd name="connsiteY4" fmla="*/ 3389376 h 5708982"/>
                <a:gd name="connsiteX5" fmla="*/ 1210252 w 3617669"/>
                <a:gd name="connsiteY5" fmla="*/ 5522976 h 5708982"/>
                <a:gd name="connsiteX6" fmla="*/ 3115252 w 3617669"/>
                <a:gd name="connsiteY6" fmla="*/ 5446776 h 5708982"/>
                <a:gd name="connsiteX7" fmla="*/ 3597852 w 3617669"/>
                <a:gd name="connsiteY7" fmla="*/ 4176776 h 5708982"/>
                <a:gd name="connsiteX8" fmla="*/ 2632652 w 3617669"/>
                <a:gd name="connsiteY8" fmla="*/ 4151376 h 5708982"/>
                <a:gd name="connsiteX9" fmla="*/ 1873710 w 3617669"/>
                <a:gd name="connsiteY9" fmla="*/ 5152503 h 5708982"/>
                <a:gd name="connsiteX10" fmla="*/ 803852 w 3617669"/>
                <a:gd name="connsiteY10" fmla="*/ 3681476 h 5708982"/>
                <a:gd name="connsiteX11" fmla="*/ 1095952 w 3617669"/>
                <a:gd name="connsiteY11" fmla="*/ 1979676 h 5708982"/>
                <a:gd name="connsiteX12" fmla="*/ 1901130 w 3617669"/>
                <a:gd name="connsiteY12" fmla="*/ 824799 h 5708982"/>
                <a:gd name="connsiteX13" fmla="*/ 2876444 w 3617669"/>
                <a:gd name="connsiteY13" fmla="*/ 620444 h 5708982"/>
                <a:gd name="connsiteX14" fmla="*/ 3597569 w 3617669"/>
                <a:gd name="connsiteY14" fmla="*/ 738896 h 5708982"/>
                <a:gd name="connsiteX0" fmla="*/ 3601427 w 3621527"/>
                <a:gd name="connsiteY0" fmla="*/ 737965 h 5708051"/>
                <a:gd name="connsiteX1" fmla="*/ 3159137 w 3621527"/>
                <a:gd name="connsiteY1" fmla="*/ 31787 h 5708051"/>
                <a:gd name="connsiteX2" fmla="*/ 1872625 w 3621527"/>
                <a:gd name="connsiteY2" fmla="*/ 229382 h 5708051"/>
                <a:gd name="connsiteX3" fmla="*/ 756627 w 3621527"/>
                <a:gd name="connsiteY3" fmla="*/ 1179079 h 5708051"/>
                <a:gd name="connsiteX4" fmla="*/ 7610 w 3621527"/>
                <a:gd name="connsiteY4" fmla="*/ 3388445 h 5708051"/>
                <a:gd name="connsiteX5" fmla="*/ 1214110 w 3621527"/>
                <a:gd name="connsiteY5" fmla="*/ 5522045 h 5708051"/>
                <a:gd name="connsiteX6" fmla="*/ 3119110 w 3621527"/>
                <a:gd name="connsiteY6" fmla="*/ 5445845 h 5708051"/>
                <a:gd name="connsiteX7" fmla="*/ 3601710 w 3621527"/>
                <a:gd name="connsiteY7" fmla="*/ 4175845 h 5708051"/>
                <a:gd name="connsiteX8" fmla="*/ 2636510 w 3621527"/>
                <a:gd name="connsiteY8" fmla="*/ 4150445 h 5708051"/>
                <a:gd name="connsiteX9" fmla="*/ 1877568 w 3621527"/>
                <a:gd name="connsiteY9" fmla="*/ 5151572 h 5708051"/>
                <a:gd name="connsiteX10" fmla="*/ 807710 w 3621527"/>
                <a:gd name="connsiteY10" fmla="*/ 3680545 h 5708051"/>
                <a:gd name="connsiteX11" fmla="*/ 1099810 w 3621527"/>
                <a:gd name="connsiteY11" fmla="*/ 1978745 h 5708051"/>
                <a:gd name="connsiteX12" fmla="*/ 1904988 w 3621527"/>
                <a:gd name="connsiteY12" fmla="*/ 823868 h 5708051"/>
                <a:gd name="connsiteX13" fmla="*/ 2880302 w 3621527"/>
                <a:gd name="connsiteY13" fmla="*/ 619513 h 5708051"/>
                <a:gd name="connsiteX14" fmla="*/ 3601427 w 3621527"/>
                <a:gd name="connsiteY14" fmla="*/ 737965 h 5708051"/>
                <a:gd name="connsiteX0" fmla="*/ 3601427 w 3621527"/>
                <a:gd name="connsiteY0" fmla="*/ 737965 h 5708051"/>
                <a:gd name="connsiteX1" fmla="*/ 3159137 w 3621527"/>
                <a:gd name="connsiteY1" fmla="*/ 31787 h 5708051"/>
                <a:gd name="connsiteX2" fmla="*/ 1872625 w 3621527"/>
                <a:gd name="connsiteY2" fmla="*/ 229382 h 5708051"/>
                <a:gd name="connsiteX3" fmla="*/ 756627 w 3621527"/>
                <a:gd name="connsiteY3" fmla="*/ 1179079 h 5708051"/>
                <a:gd name="connsiteX4" fmla="*/ 7610 w 3621527"/>
                <a:gd name="connsiteY4" fmla="*/ 3388445 h 5708051"/>
                <a:gd name="connsiteX5" fmla="*/ 1214110 w 3621527"/>
                <a:gd name="connsiteY5" fmla="*/ 5522045 h 5708051"/>
                <a:gd name="connsiteX6" fmla="*/ 3119110 w 3621527"/>
                <a:gd name="connsiteY6" fmla="*/ 5445845 h 5708051"/>
                <a:gd name="connsiteX7" fmla="*/ 3601710 w 3621527"/>
                <a:gd name="connsiteY7" fmla="*/ 4175845 h 5708051"/>
                <a:gd name="connsiteX8" fmla="*/ 2636510 w 3621527"/>
                <a:gd name="connsiteY8" fmla="*/ 4150445 h 5708051"/>
                <a:gd name="connsiteX9" fmla="*/ 1877568 w 3621527"/>
                <a:gd name="connsiteY9" fmla="*/ 5151572 h 5708051"/>
                <a:gd name="connsiteX10" fmla="*/ 807710 w 3621527"/>
                <a:gd name="connsiteY10" fmla="*/ 3680545 h 5708051"/>
                <a:gd name="connsiteX11" fmla="*/ 1042518 w 3621527"/>
                <a:gd name="connsiteY11" fmla="*/ 1959912 h 5708051"/>
                <a:gd name="connsiteX12" fmla="*/ 1904988 w 3621527"/>
                <a:gd name="connsiteY12" fmla="*/ 823868 h 5708051"/>
                <a:gd name="connsiteX13" fmla="*/ 2880302 w 3621527"/>
                <a:gd name="connsiteY13" fmla="*/ 619513 h 5708051"/>
                <a:gd name="connsiteX14" fmla="*/ 3601427 w 3621527"/>
                <a:gd name="connsiteY14" fmla="*/ 737965 h 5708051"/>
                <a:gd name="connsiteX0" fmla="*/ 3600075 w 3620727"/>
                <a:gd name="connsiteY0" fmla="*/ 737965 h 5822282"/>
                <a:gd name="connsiteX1" fmla="*/ 3157785 w 3620727"/>
                <a:gd name="connsiteY1" fmla="*/ 31787 h 5822282"/>
                <a:gd name="connsiteX2" fmla="*/ 1871273 w 3620727"/>
                <a:gd name="connsiteY2" fmla="*/ 229382 h 5822282"/>
                <a:gd name="connsiteX3" fmla="*/ 755275 w 3620727"/>
                <a:gd name="connsiteY3" fmla="*/ 1179079 h 5822282"/>
                <a:gd name="connsiteX4" fmla="*/ 6258 w 3620727"/>
                <a:gd name="connsiteY4" fmla="*/ 3388445 h 5822282"/>
                <a:gd name="connsiteX5" fmla="*/ 1165014 w 3620727"/>
                <a:gd name="connsiteY5" fmla="*/ 5672706 h 5822282"/>
                <a:gd name="connsiteX6" fmla="*/ 3117758 w 3620727"/>
                <a:gd name="connsiteY6" fmla="*/ 5445845 h 5822282"/>
                <a:gd name="connsiteX7" fmla="*/ 3600358 w 3620727"/>
                <a:gd name="connsiteY7" fmla="*/ 4175845 h 5822282"/>
                <a:gd name="connsiteX8" fmla="*/ 2635158 w 3620727"/>
                <a:gd name="connsiteY8" fmla="*/ 4150445 h 5822282"/>
                <a:gd name="connsiteX9" fmla="*/ 1876216 w 3620727"/>
                <a:gd name="connsiteY9" fmla="*/ 5151572 h 5822282"/>
                <a:gd name="connsiteX10" fmla="*/ 806358 w 3620727"/>
                <a:gd name="connsiteY10" fmla="*/ 3680545 h 5822282"/>
                <a:gd name="connsiteX11" fmla="*/ 1041166 w 3620727"/>
                <a:gd name="connsiteY11" fmla="*/ 1959912 h 5822282"/>
                <a:gd name="connsiteX12" fmla="*/ 1903636 w 3620727"/>
                <a:gd name="connsiteY12" fmla="*/ 823868 h 5822282"/>
                <a:gd name="connsiteX13" fmla="*/ 2878950 w 3620727"/>
                <a:gd name="connsiteY13" fmla="*/ 619513 h 5822282"/>
                <a:gd name="connsiteX14" fmla="*/ 3600075 w 3620727"/>
                <a:gd name="connsiteY14" fmla="*/ 737965 h 5822282"/>
                <a:gd name="connsiteX0" fmla="*/ 3600075 w 3620727"/>
                <a:gd name="connsiteY0" fmla="*/ 737965 h 5822282"/>
                <a:gd name="connsiteX1" fmla="*/ 3157785 w 3620727"/>
                <a:gd name="connsiteY1" fmla="*/ 31787 h 5822282"/>
                <a:gd name="connsiteX2" fmla="*/ 1871273 w 3620727"/>
                <a:gd name="connsiteY2" fmla="*/ 229382 h 5822282"/>
                <a:gd name="connsiteX3" fmla="*/ 755275 w 3620727"/>
                <a:gd name="connsiteY3" fmla="*/ 1179079 h 5822282"/>
                <a:gd name="connsiteX4" fmla="*/ 6258 w 3620727"/>
                <a:gd name="connsiteY4" fmla="*/ 3388445 h 5822282"/>
                <a:gd name="connsiteX5" fmla="*/ 1165014 w 3620727"/>
                <a:gd name="connsiteY5" fmla="*/ 5672706 h 5822282"/>
                <a:gd name="connsiteX6" fmla="*/ 3117758 w 3620727"/>
                <a:gd name="connsiteY6" fmla="*/ 5445845 h 5822282"/>
                <a:gd name="connsiteX7" fmla="*/ 3600358 w 3620727"/>
                <a:gd name="connsiteY7" fmla="*/ 4175845 h 5822282"/>
                <a:gd name="connsiteX8" fmla="*/ 2635158 w 3620727"/>
                <a:gd name="connsiteY8" fmla="*/ 4150445 h 5822282"/>
                <a:gd name="connsiteX9" fmla="*/ 1838022 w 3620727"/>
                <a:gd name="connsiteY9" fmla="*/ 5302234 h 5822282"/>
                <a:gd name="connsiteX10" fmla="*/ 806358 w 3620727"/>
                <a:gd name="connsiteY10" fmla="*/ 3680545 h 5822282"/>
                <a:gd name="connsiteX11" fmla="*/ 1041166 w 3620727"/>
                <a:gd name="connsiteY11" fmla="*/ 1959912 h 5822282"/>
                <a:gd name="connsiteX12" fmla="*/ 1903636 w 3620727"/>
                <a:gd name="connsiteY12" fmla="*/ 823868 h 5822282"/>
                <a:gd name="connsiteX13" fmla="*/ 2878950 w 3620727"/>
                <a:gd name="connsiteY13" fmla="*/ 619513 h 5822282"/>
                <a:gd name="connsiteX14" fmla="*/ 3600075 w 3620727"/>
                <a:gd name="connsiteY14" fmla="*/ 737965 h 5822282"/>
                <a:gd name="connsiteX0" fmla="*/ 3600075 w 3617367"/>
                <a:gd name="connsiteY0" fmla="*/ 737965 h 5915780"/>
                <a:gd name="connsiteX1" fmla="*/ 3157785 w 3617367"/>
                <a:gd name="connsiteY1" fmla="*/ 31787 h 5915780"/>
                <a:gd name="connsiteX2" fmla="*/ 1871273 w 3617367"/>
                <a:gd name="connsiteY2" fmla="*/ 229382 h 5915780"/>
                <a:gd name="connsiteX3" fmla="*/ 755275 w 3617367"/>
                <a:gd name="connsiteY3" fmla="*/ 1179079 h 5915780"/>
                <a:gd name="connsiteX4" fmla="*/ 6258 w 3617367"/>
                <a:gd name="connsiteY4" fmla="*/ 3388445 h 5915780"/>
                <a:gd name="connsiteX5" fmla="*/ 1165014 w 3617367"/>
                <a:gd name="connsiteY5" fmla="*/ 5672706 h 5915780"/>
                <a:gd name="connsiteX6" fmla="*/ 3050919 w 3617367"/>
                <a:gd name="connsiteY6" fmla="*/ 5681252 h 5915780"/>
                <a:gd name="connsiteX7" fmla="*/ 3600358 w 3617367"/>
                <a:gd name="connsiteY7" fmla="*/ 4175845 h 5915780"/>
                <a:gd name="connsiteX8" fmla="*/ 2635158 w 3617367"/>
                <a:gd name="connsiteY8" fmla="*/ 4150445 h 5915780"/>
                <a:gd name="connsiteX9" fmla="*/ 1838022 w 3617367"/>
                <a:gd name="connsiteY9" fmla="*/ 5302234 h 5915780"/>
                <a:gd name="connsiteX10" fmla="*/ 806358 w 3617367"/>
                <a:gd name="connsiteY10" fmla="*/ 3680545 h 5915780"/>
                <a:gd name="connsiteX11" fmla="*/ 1041166 w 3617367"/>
                <a:gd name="connsiteY11" fmla="*/ 1959912 h 5915780"/>
                <a:gd name="connsiteX12" fmla="*/ 1903636 w 3617367"/>
                <a:gd name="connsiteY12" fmla="*/ 823868 h 5915780"/>
                <a:gd name="connsiteX13" fmla="*/ 2878950 w 3617367"/>
                <a:gd name="connsiteY13" fmla="*/ 619513 h 5915780"/>
                <a:gd name="connsiteX14" fmla="*/ 3600075 w 3617367"/>
                <a:gd name="connsiteY14" fmla="*/ 737965 h 5915780"/>
                <a:gd name="connsiteX0" fmla="*/ 3600075 w 3617367"/>
                <a:gd name="connsiteY0" fmla="*/ 737965 h 5915780"/>
                <a:gd name="connsiteX1" fmla="*/ 3157785 w 3617367"/>
                <a:gd name="connsiteY1" fmla="*/ 31787 h 5915780"/>
                <a:gd name="connsiteX2" fmla="*/ 1871273 w 3617367"/>
                <a:gd name="connsiteY2" fmla="*/ 229382 h 5915780"/>
                <a:gd name="connsiteX3" fmla="*/ 755275 w 3617367"/>
                <a:gd name="connsiteY3" fmla="*/ 1179079 h 5915780"/>
                <a:gd name="connsiteX4" fmla="*/ 6258 w 3617367"/>
                <a:gd name="connsiteY4" fmla="*/ 3388445 h 5915780"/>
                <a:gd name="connsiteX5" fmla="*/ 1165014 w 3617367"/>
                <a:gd name="connsiteY5" fmla="*/ 5672706 h 5915780"/>
                <a:gd name="connsiteX6" fmla="*/ 3050919 w 3617367"/>
                <a:gd name="connsiteY6" fmla="*/ 5681252 h 5915780"/>
                <a:gd name="connsiteX7" fmla="*/ 3600358 w 3617367"/>
                <a:gd name="connsiteY7" fmla="*/ 4175845 h 5915780"/>
                <a:gd name="connsiteX8" fmla="*/ 2663804 w 3617367"/>
                <a:gd name="connsiteY8" fmla="*/ 4706008 h 5915780"/>
                <a:gd name="connsiteX9" fmla="*/ 1838022 w 3617367"/>
                <a:gd name="connsiteY9" fmla="*/ 5302234 h 5915780"/>
                <a:gd name="connsiteX10" fmla="*/ 806358 w 3617367"/>
                <a:gd name="connsiteY10" fmla="*/ 3680545 h 5915780"/>
                <a:gd name="connsiteX11" fmla="*/ 1041166 w 3617367"/>
                <a:gd name="connsiteY11" fmla="*/ 1959912 h 5915780"/>
                <a:gd name="connsiteX12" fmla="*/ 1903636 w 3617367"/>
                <a:gd name="connsiteY12" fmla="*/ 823868 h 5915780"/>
                <a:gd name="connsiteX13" fmla="*/ 2878950 w 3617367"/>
                <a:gd name="connsiteY13" fmla="*/ 619513 h 5915780"/>
                <a:gd name="connsiteX14" fmla="*/ 3600075 w 3617367"/>
                <a:gd name="connsiteY14" fmla="*/ 737965 h 5915780"/>
                <a:gd name="connsiteX0" fmla="*/ 3600075 w 3630425"/>
                <a:gd name="connsiteY0" fmla="*/ 737965 h 5883798"/>
                <a:gd name="connsiteX1" fmla="*/ 3157785 w 3630425"/>
                <a:gd name="connsiteY1" fmla="*/ 31787 h 5883798"/>
                <a:gd name="connsiteX2" fmla="*/ 1871273 w 3630425"/>
                <a:gd name="connsiteY2" fmla="*/ 229382 h 5883798"/>
                <a:gd name="connsiteX3" fmla="*/ 755275 w 3630425"/>
                <a:gd name="connsiteY3" fmla="*/ 1179079 h 5883798"/>
                <a:gd name="connsiteX4" fmla="*/ 6258 w 3630425"/>
                <a:gd name="connsiteY4" fmla="*/ 3388445 h 5883798"/>
                <a:gd name="connsiteX5" fmla="*/ 1165014 w 3630425"/>
                <a:gd name="connsiteY5" fmla="*/ 5672706 h 5883798"/>
                <a:gd name="connsiteX6" fmla="*/ 3050919 w 3630425"/>
                <a:gd name="connsiteY6" fmla="*/ 5681252 h 5883798"/>
                <a:gd name="connsiteX7" fmla="*/ 3619455 w 3630425"/>
                <a:gd name="connsiteY7" fmla="*/ 4778490 h 5883798"/>
                <a:gd name="connsiteX8" fmla="*/ 2663804 w 3630425"/>
                <a:gd name="connsiteY8" fmla="*/ 4706008 h 5883798"/>
                <a:gd name="connsiteX9" fmla="*/ 1838022 w 3630425"/>
                <a:gd name="connsiteY9" fmla="*/ 5302234 h 5883798"/>
                <a:gd name="connsiteX10" fmla="*/ 806358 w 3630425"/>
                <a:gd name="connsiteY10" fmla="*/ 3680545 h 5883798"/>
                <a:gd name="connsiteX11" fmla="*/ 1041166 w 3630425"/>
                <a:gd name="connsiteY11" fmla="*/ 1959912 h 5883798"/>
                <a:gd name="connsiteX12" fmla="*/ 1903636 w 3630425"/>
                <a:gd name="connsiteY12" fmla="*/ 823868 h 5883798"/>
                <a:gd name="connsiteX13" fmla="*/ 2878950 w 3630425"/>
                <a:gd name="connsiteY13" fmla="*/ 619513 h 5883798"/>
                <a:gd name="connsiteX14" fmla="*/ 3600075 w 3630425"/>
                <a:gd name="connsiteY14" fmla="*/ 737965 h 5883798"/>
                <a:gd name="connsiteX0" fmla="*/ 3600075 w 3629580"/>
                <a:gd name="connsiteY0" fmla="*/ 737965 h 5883798"/>
                <a:gd name="connsiteX1" fmla="*/ 3157785 w 3629580"/>
                <a:gd name="connsiteY1" fmla="*/ 31787 h 5883798"/>
                <a:gd name="connsiteX2" fmla="*/ 1871273 w 3629580"/>
                <a:gd name="connsiteY2" fmla="*/ 229382 h 5883798"/>
                <a:gd name="connsiteX3" fmla="*/ 755275 w 3629580"/>
                <a:gd name="connsiteY3" fmla="*/ 1179079 h 5883798"/>
                <a:gd name="connsiteX4" fmla="*/ 6258 w 3629580"/>
                <a:gd name="connsiteY4" fmla="*/ 3388445 h 5883798"/>
                <a:gd name="connsiteX5" fmla="*/ 1165014 w 3629580"/>
                <a:gd name="connsiteY5" fmla="*/ 5672706 h 5883798"/>
                <a:gd name="connsiteX6" fmla="*/ 3050919 w 3629580"/>
                <a:gd name="connsiteY6" fmla="*/ 5681252 h 5883798"/>
                <a:gd name="connsiteX7" fmla="*/ 3619455 w 3629580"/>
                <a:gd name="connsiteY7" fmla="*/ 4778490 h 5883798"/>
                <a:gd name="connsiteX8" fmla="*/ 2682901 w 3629580"/>
                <a:gd name="connsiteY8" fmla="*/ 4771923 h 5883798"/>
                <a:gd name="connsiteX9" fmla="*/ 1838022 w 3629580"/>
                <a:gd name="connsiteY9" fmla="*/ 5302234 h 5883798"/>
                <a:gd name="connsiteX10" fmla="*/ 806358 w 3629580"/>
                <a:gd name="connsiteY10" fmla="*/ 3680545 h 5883798"/>
                <a:gd name="connsiteX11" fmla="*/ 1041166 w 3629580"/>
                <a:gd name="connsiteY11" fmla="*/ 1959912 h 5883798"/>
                <a:gd name="connsiteX12" fmla="*/ 1903636 w 3629580"/>
                <a:gd name="connsiteY12" fmla="*/ 823868 h 5883798"/>
                <a:gd name="connsiteX13" fmla="*/ 2878950 w 3629580"/>
                <a:gd name="connsiteY13" fmla="*/ 619513 h 5883798"/>
                <a:gd name="connsiteX14" fmla="*/ 3600075 w 3629580"/>
                <a:gd name="connsiteY14" fmla="*/ 737965 h 5883798"/>
                <a:gd name="connsiteX0" fmla="*/ 3600075 w 3638863"/>
                <a:gd name="connsiteY0" fmla="*/ 737965 h 5878747"/>
                <a:gd name="connsiteX1" fmla="*/ 3157785 w 3638863"/>
                <a:gd name="connsiteY1" fmla="*/ 31787 h 5878747"/>
                <a:gd name="connsiteX2" fmla="*/ 1871273 w 3638863"/>
                <a:gd name="connsiteY2" fmla="*/ 229382 h 5878747"/>
                <a:gd name="connsiteX3" fmla="*/ 755275 w 3638863"/>
                <a:gd name="connsiteY3" fmla="*/ 1179079 h 5878747"/>
                <a:gd name="connsiteX4" fmla="*/ 6258 w 3638863"/>
                <a:gd name="connsiteY4" fmla="*/ 3388445 h 5878747"/>
                <a:gd name="connsiteX5" fmla="*/ 1165014 w 3638863"/>
                <a:gd name="connsiteY5" fmla="*/ 5672706 h 5878747"/>
                <a:gd name="connsiteX6" fmla="*/ 3050919 w 3638863"/>
                <a:gd name="connsiteY6" fmla="*/ 5681252 h 5878747"/>
                <a:gd name="connsiteX7" fmla="*/ 3629005 w 3638863"/>
                <a:gd name="connsiteY7" fmla="*/ 4882069 h 5878747"/>
                <a:gd name="connsiteX8" fmla="*/ 2682901 w 3638863"/>
                <a:gd name="connsiteY8" fmla="*/ 4771923 h 5878747"/>
                <a:gd name="connsiteX9" fmla="*/ 1838022 w 3638863"/>
                <a:gd name="connsiteY9" fmla="*/ 5302234 h 5878747"/>
                <a:gd name="connsiteX10" fmla="*/ 806358 w 3638863"/>
                <a:gd name="connsiteY10" fmla="*/ 3680545 h 5878747"/>
                <a:gd name="connsiteX11" fmla="*/ 1041166 w 3638863"/>
                <a:gd name="connsiteY11" fmla="*/ 1959912 h 5878747"/>
                <a:gd name="connsiteX12" fmla="*/ 1903636 w 3638863"/>
                <a:gd name="connsiteY12" fmla="*/ 823868 h 5878747"/>
                <a:gd name="connsiteX13" fmla="*/ 2878950 w 3638863"/>
                <a:gd name="connsiteY13" fmla="*/ 619513 h 5878747"/>
                <a:gd name="connsiteX14" fmla="*/ 3600075 w 3638863"/>
                <a:gd name="connsiteY14" fmla="*/ 737965 h 5878747"/>
                <a:gd name="connsiteX0" fmla="*/ 3600075 w 3649913"/>
                <a:gd name="connsiteY0" fmla="*/ 737965 h 5938565"/>
                <a:gd name="connsiteX1" fmla="*/ 3157785 w 3649913"/>
                <a:gd name="connsiteY1" fmla="*/ 31787 h 5938565"/>
                <a:gd name="connsiteX2" fmla="*/ 1871273 w 3649913"/>
                <a:gd name="connsiteY2" fmla="*/ 229382 h 5938565"/>
                <a:gd name="connsiteX3" fmla="*/ 755275 w 3649913"/>
                <a:gd name="connsiteY3" fmla="*/ 1179079 h 5938565"/>
                <a:gd name="connsiteX4" fmla="*/ 6258 w 3649913"/>
                <a:gd name="connsiteY4" fmla="*/ 3388445 h 5938565"/>
                <a:gd name="connsiteX5" fmla="*/ 1165014 w 3649913"/>
                <a:gd name="connsiteY5" fmla="*/ 5672706 h 5938565"/>
                <a:gd name="connsiteX6" fmla="*/ 3155953 w 3649913"/>
                <a:gd name="connsiteY6" fmla="*/ 5803665 h 5938565"/>
                <a:gd name="connsiteX7" fmla="*/ 3629005 w 3649913"/>
                <a:gd name="connsiteY7" fmla="*/ 4882069 h 5938565"/>
                <a:gd name="connsiteX8" fmla="*/ 2682901 w 3649913"/>
                <a:gd name="connsiteY8" fmla="*/ 4771923 h 5938565"/>
                <a:gd name="connsiteX9" fmla="*/ 1838022 w 3649913"/>
                <a:gd name="connsiteY9" fmla="*/ 5302234 h 5938565"/>
                <a:gd name="connsiteX10" fmla="*/ 806358 w 3649913"/>
                <a:gd name="connsiteY10" fmla="*/ 3680545 h 5938565"/>
                <a:gd name="connsiteX11" fmla="*/ 1041166 w 3649913"/>
                <a:gd name="connsiteY11" fmla="*/ 1959912 h 5938565"/>
                <a:gd name="connsiteX12" fmla="*/ 1903636 w 3649913"/>
                <a:gd name="connsiteY12" fmla="*/ 823868 h 5938565"/>
                <a:gd name="connsiteX13" fmla="*/ 2878950 w 3649913"/>
                <a:gd name="connsiteY13" fmla="*/ 619513 h 5938565"/>
                <a:gd name="connsiteX14" fmla="*/ 3600075 w 3649913"/>
                <a:gd name="connsiteY14" fmla="*/ 737965 h 593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49913" h="5938565">
                  <a:moveTo>
                    <a:pt x="3600075" y="737965"/>
                  </a:moveTo>
                  <a:cubicBezTo>
                    <a:pt x="3684742" y="680815"/>
                    <a:pt x="3445919" y="116551"/>
                    <a:pt x="3157785" y="31787"/>
                  </a:cubicBezTo>
                  <a:cubicBezTo>
                    <a:pt x="2869651" y="-52977"/>
                    <a:pt x="2271691" y="38167"/>
                    <a:pt x="1871273" y="229382"/>
                  </a:cubicBezTo>
                  <a:cubicBezTo>
                    <a:pt x="1470855" y="420597"/>
                    <a:pt x="1066111" y="652569"/>
                    <a:pt x="755275" y="1179079"/>
                  </a:cubicBezTo>
                  <a:cubicBezTo>
                    <a:pt x="444439" y="1705589"/>
                    <a:pt x="-62032" y="2639507"/>
                    <a:pt x="6258" y="3388445"/>
                  </a:cubicBezTo>
                  <a:cubicBezTo>
                    <a:pt x="74548" y="4137383"/>
                    <a:pt x="640065" y="5270169"/>
                    <a:pt x="1165014" y="5672706"/>
                  </a:cubicBezTo>
                  <a:cubicBezTo>
                    <a:pt x="1689963" y="6075243"/>
                    <a:pt x="2745288" y="5935438"/>
                    <a:pt x="3155953" y="5803665"/>
                  </a:cubicBezTo>
                  <a:cubicBezTo>
                    <a:pt x="3566618" y="5671892"/>
                    <a:pt x="3707847" y="5054026"/>
                    <a:pt x="3629005" y="4882069"/>
                  </a:cubicBezTo>
                  <a:cubicBezTo>
                    <a:pt x="3550163" y="4710112"/>
                    <a:pt x="2981398" y="4701896"/>
                    <a:pt x="2682901" y="4771923"/>
                  </a:cubicBezTo>
                  <a:cubicBezTo>
                    <a:pt x="2384404" y="4841950"/>
                    <a:pt x="2150779" y="5484130"/>
                    <a:pt x="1838022" y="5302234"/>
                  </a:cubicBezTo>
                  <a:cubicBezTo>
                    <a:pt x="1525265" y="5120338"/>
                    <a:pt x="939167" y="4237599"/>
                    <a:pt x="806358" y="3680545"/>
                  </a:cubicBezTo>
                  <a:cubicBezTo>
                    <a:pt x="673549" y="3123491"/>
                    <a:pt x="858286" y="2436025"/>
                    <a:pt x="1041166" y="1959912"/>
                  </a:cubicBezTo>
                  <a:cubicBezTo>
                    <a:pt x="1224046" y="1483799"/>
                    <a:pt x="1597339" y="1047268"/>
                    <a:pt x="1903636" y="823868"/>
                  </a:cubicBezTo>
                  <a:cubicBezTo>
                    <a:pt x="2209933" y="600468"/>
                    <a:pt x="2596210" y="633830"/>
                    <a:pt x="2878950" y="619513"/>
                  </a:cubicBezTo>
                  <a:cubicBezTo>
                    <a:pt x="3161690" y="605196"/>
                    <a:pt x="3515408" y="795115"/>
                    <a:pt x="3600075" y="737965"/>
                  </a:cubicBezTo>
                  <a:close/>
                </a:path>
              </a:pathLst>
            </a:cu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 smtClean="0">
                  <a:solidFill>
                    <a:schemeClr val="accent1"/>
                  </a:solidFill>
                </a:rPr>
                <a:t>  </a:t>
              </a:r>
              <a:r>
                <a:rPr lang="da-DK" sz="1200" b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OPEN</a:t>
              </a:r>
              <a:endParaRPr lang="sv-SE" sz="1400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7956376" y="3247007"/>
              <a:ext cx="715535" cy="758057"/>
            </a:xfrm>
            <a:custGeom>
              <a:avLst/>
              <a:gdLst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504607 w 3626949"/>
                <a:gd name="connsiteY12" fmla="*/ 337758 h 4797403"/>
                <a:gd name="connsiteX13" fmla="*/ 3241207 w 3626949"/>
                <a:gd name="connsiteY13" fmla="*/ 1048958 h 4797403"/>
                <a:gd name="connsiteX14" fmla="*/ 3368207 w 3626949"/>
                <a:gd name="connsiteY14" fmla="*/ 1442658 h 4797403"/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504607 w 3626949"/>
                <a:gd name="connsiteY12" fmla="*/ 337758 h 4797403"/>
                <a:gd name="connsiteX13" fmla="*/ 3241207 w 3626949"/>
                <a:gd name="connsiteY13" fmla="*/ 1048958 h 4797403"/>
                <a:gd name="connsiteX14" fmla="*/ 3368207 w 3626949"/>
                <a:gd name="connsiteY14" fmla="*/ 1442658 h 4797403"/>
                <a:gd name="connsiteX15" fmla="*/ 3520607 w 3626949"/>
                <a:gd name="connsiteY15" fmla="*/ 1379158 h 4797403"/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504607 w 3626949"/>
                <a:gd name="connsiteY12" fmla="*/ 337758 h 4797403"/>
                <a:gd name="connsiteX13" fmla="*/ 3152307 w 3626949"/>
                <a:gd name="connsiteY13" fmla="*/ 1112458 h 4797403"/>
                <a:gd name="connsiteX14" fmla="*/ 3368207 w 3626949"/>
                <a:gd name="connsiteY14" fmla="*/ 1442658 h 4797403"/>
                <a:gd name="connsiteX15" fmla="*/ 3520607 w 3626949"/>
                <a:gd name="connsiteY15" fmla="*/ 1379158 h 4797403"/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415707 w 3626949"/>
                <a:gd name="connsiteY12" fmla="*/ 591758 h 4797403"/>
                <a:gd name="connsiteX13" fmla="*/ 3152307 w 3626949"/>
                <a:gd name="connsiteY13" fmla="*/ 1112458 h 4797403"/>
                <a:gd name="connsiteX14" fmla="*/ 3368207 w 3626949"/>
                <a:gd name="connsiteY14" fmla="*/ 1442658 h 4797403"/>
                <a:gd name="connsiteX15" fmla="*/ 3520607 w 3626949"/>
                <a:gd name="connsiteY15" fmla="*/ 1379158 h 4797403"/>
                <a:gd name="connsiteX0" fmla="*/ 3520575 w 3626917"/>
                <a:gd name="connsiteY0" fmla="*/ 1475743 h 4893988"/>
                <a:gd name="connsiteX1" fmla="*/ 3533275 w 3626917"/>
                <a:gd name="connsiteY1" fmla="*/ 942343 h 4893988"/>
                <a:gd name="connsiteX2" fmla="*/ 2631575 w 3626917"/>
                <a:gd name="connsiteY2" fmla="*/ 27943 h 4893988"/>
                <a:gd name="connsiteX3" fmla="*/ 866275 w 3626917"/>
                <a:gd name="connsiteY3" fmla="*/ 459743 h 4893988"/>
                <a:gd name="connsiteX4" fmla="*/ 2675 w 3626917"/>
                <a:gd name="connsiteY4" fmla="*/ 2631443 h 4893988"/>
                <a:gd name="connsiteX5" fmla="*/ 1120275 w 3626917"/>
                <a:gd name="connsiteY5" fmla="*/ 4739643 h 4893988"/>
                <a:gd name="connsiteX6" fmla="*/ 3114175 w 3626917"/>
                <a:gd name="connsiteY6" fmla="*/ 4587243 h 4893988"/>
                <a:gd name="connsiteX7" fmla="*/ 3596775 w 3626917"/>
                <a:gd name="connsiteY7" fmla="*/ 3418843 h 4893988"/>
                <a:gd name="connsiteX8" fmla="*/ 2479175 w 3626917"/>
                <a:gd name="connsiteY8" fmla="*/ 3304543 h 4893988"/>
                <a:gd name="connsiteX9" fmla="*/ 1894975 w 3626917"/>
                <a:gd name="connsiteY9" fmla="*/ 4117343 h 4893988"/>
                <a:gd name="connsiteX10" fmla="*/ 485275 w 3626917"/>
                <a:gd name="connsiteY10" fmla="*/ 2720343 h 4893988"/>
                <a:gd name="connsiteX11" fmla="*/ 891675 w 3626917"/>
                <a:gd name="connsiteY11" fmla="*/ 1056643 h 4893988"/>
                <a:gd name="connsiteX12" fmla="*/ 2415675 w 3626917"/>
                <a:gd name="connsiteY12" fmla="*/ 688343 h 4893988"/>
                <a:gd name="connsiteX13" fmla="*/ 3152275 w 3626917"/>
                <a:gd name="connsiteY13" fmla="*/ 1209043 h 4893988"/>
                <a:gd name="connsiteX14" fmla="*/ 3368175 w 3626917"/>
                <a:gd name="connsiteY14" fmla="*/ 1539243 h 4893988"/>
                <a:gd name="connsiteX15" fmla="*/ 3520575 w 3626917"/>
                <a:gd name="connsiteY15" fmla="*/ 1475743 h 4893988"/>
                <a:gd name="connsiteX0" fmla="*/ 3520575 w 3711819"/>
                <a:gd name="connsiteY0" fmla="*/ 1470662 h 4888907"/>
                <a:gd name="connsiteX1" fmla="*/ 3660275 w 3711819"/>
                <a:gd name="connsiteY1" fmla="*/ 861062 h 4888907"/>
                <a:gd name="connsiteX2" fmla="*/ 2631575 w 3711819"/>
                <a:gd name="connsiteY2" fmla="*/ 22862 h 4888907"/>
                <a:gd name="connsiteX3" fmla="*/ 866275 w 3711819"/>
                <a:gd name="connsiteY3" fmla="*/ 454662 h 4888907"/>
                <a:gd name="connsiteX4" fmla="*/ 2675 w 3711819"/>
                <a:gd name="connsiteY4" fmla="*/ 2626362 h 4888907"/>
                <a:gd name="connsiteX5" fmla="*/ 1120275 w 3711819"/>
                <a:gd name="connsiteY5" fmla="*/ 4734562 h 4888907"/>
                <a:gd name="connsiteX6" fmla="*/ 3114175 w 3711819"/>
                <a:gd name="connsiteY6" fmla="*/ 4582162 h 4888907"/>
                <a:gd name="connsiteX7" fmla="*/ 3596775 w 3711819"/>
                <a:gd name="connsiteY7" fmla="*/ 3413762 h 4888907"/>
                <a:gd name="connsiteX8" fmla="*/ 2479175 w 3711819"/>
                <a:gd name="connsiteY8" fmla="*/ 3299462 h 4888907"/>
                <a:gd name="connsiteX9" fmla="*/ 1894975 w 3711819"/>
                <a:gd name="connsiteY9" fmla="*/ 4112262 h 4888907"/>
                <a:gd name="connsiteX10" fmla="*/ 485275 w 3711819"/>
                <a:gd name="connsiteY10" fmla="*/ 2715262 h 4888907"/>
                <a:gd name="connsiteX11" fmla="*/ 891675 w 3711819"/>
                <a:gd name="connsiteY11" fmla="*/ 1051562 h 4888907"/>
                <a:gd name="connsiteX12" fmla="*/ 2415675 w 3711819"/>
                <a:gd name="connsiteY12" fmla="*/ 683262 h 4888907"/>
                <a:gd name="connsiteX13" fmla="*/ 3152275 w 3711819"/>
                <a:gd name="connsiteY13" fmla="*/ 1203962 h 4888907"/>
                <a:gd name="connsiteX14" fmla="*/ 3368175 w 3711819"/>
                <a:gd name="connsiteY14" fmla="*/ 1534162 h 4888907"/>
                <a:gd name="connsiteX15" fmla="*/ 3520575 w 3711819"/>
                <a:gd name="connsiteY15" fmla="*/ 1470662 h 4888907"/>
                <a:gd name="connsiteX0" fmla="*/ 3520575 w 3712872"/>
                <a:gd name="connsiteY0" fmla="*/ 1470662 h 4888907"/>
                <a:gd name="connsiteX1" fmla="*/ 3660275 w 3712872"/>
                <a:gd name="connsiteY1" fmla="*/ 861062 h 4888907"/>
                <a:gd name="connsiteX2" fmla="*/ 2631575 w 3712872"/>
                <a:gd name="connsiteY2" fmla="*/ 22862 h 4888907"/>
                <a:gd name="connsiteX3" fmla="*/ 866275 w 3712872"/>
                <a:gd name="connsiteY3" fmla="*/ 454662 h 4888907"/>
                <a:gd name="connsiteX4" fmla="*/ 2675 w 3712872"/>
                <a:gd name="connsiteY4" fmla="*/ 2626362 h 4888907"/>
                <a:gd name="connsiteX5" fmla="*/ 1120275 w 3712872"/>
                <a:gd name="connsiteY5" fmla="*/ 4734562 h 4888907"/>
                <a:gd name="connsiteX6" fmla="*/ 3114175 w 3712872"/>
                <a:gd name="connsiteY6" fmla="*/ 4582162 h 4888907"/>
                <a:gd name="connsiteX7" fmla="*/ 3596775 w 3712872"/>
                <a:gd name="connsiteY7" fmla="*/ 3413762 h 4888907"/>
                <a:gd name="connsiteX8" fmla="*/ 2479175 w 3712872"/>
                <a:gd name="connsiteY8" fmla="*/ 3299462 h 4888907"/>
                <a:gd name="connsiteX9" fmla="*/ 1894975 w 3712872"/>
                <a:gd name="connsiteY9" fmla="*/ 4112262 h 4888907"/>
                <a:gd name="connsiteX10" fmla="*/ 485275 w 3712872"/>
                <a:gd name="connsiteY10" fmla="*/ 2715262 h 4888907"/>
                <a:gd name="connsiteX11" fmla="*/ 891675 w 3712872"/>
                <a:gd name="connsiteY11" fmla="*/ 1051562 h 4888907"/>
                <a:gd name="connsiteX12" fmla="*/ 2415675 w 3712872"/>
                <a:gd name="connsiteY12" fmla="*/ 683262 h 4888907"/>
                <a:gd name="connsiteX13" fmla="*/ 3152275 w 3712872"/>
                <a:gd name="connsiteY13" fmla="*/ 1203962 h 4888907"/>
                <a:gd name="connsiteX14" fmla="*/ 3520575 w 3712872"/>
                <a:gd name="connsiteY14" fmla="*/ 14706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485275 w 3784908"/>
                <a:gd name="connsiteY10" fmla="*/ 2715262 h 4888907"/>
                <a:gd name="connsiteX11" fmla="*/ 891675 w 3784908"/>
                <a:gd name="connsiteY11" fmla="*/ 10515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485275 w 3784908"/>
                <a:gd name="connsiteY10" fmla="*/ 2715262 h 4888907"/>
                <a:gd name="connsiteX11" fmla="*/ 993275 w 3784908"/>
                <a:gd name="connsiteY11" fmla="*/ 12039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701175 w 3784908"/>
                <a:gd name="connsiteY10" fmla="*/ 2639062 h 4888907"/>
                <a:gd name="connsiteX11" fmla="*/ 993275 w 3784908"/>
                <a:gd name="connsiteY11" fmla="*/ 12039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993275 w 3784908"/>
                <a:gd name="connsiteY11" fmla="*/ 12039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1094875 w 3784908"/>
                <a:gd name="connsiteY11" fmla="*/ 13690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1094875 w 3784908"/>
                <a:gd name="connsiteY11" fmla="*/ 12166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631575 w 3784908"/>
                <a:gd name="connsiteY8" fmla="*/ 33883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1094875 w 3784908"/>
                <a:gd name="connsiteY11" fmla="*/ 12166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631575 w 3784908"/>
                <a:gd name="connsiteY8" fmla="*/ 3388362 h 4888907"/>
                <a:gd name="connsiteX9" fmla="*/ 1920375 w 3784908"/>
                <a:gd name="connsiteY9" fmla="*/ 4201162 h 4888907"/>
                <a:gd name="connsiteX10" fmla="*/ 802775 w 3784908"/>
                <a:gd name="connsiteY10" fmla="*/ 2918462 h 4888907"/>
                <a:gd name="connsiteX11" fmla="*/ 1094875 w 3784908"/>
                <a:gd name="connsiteY11" fmla="*/ 12166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3029 w 3786862"/>
                <a:gd name="connsiteY0" fmla="*/ 1407162 h 4908634"/>
                <a:gd name="connsiteX1" fmla="*/ 3662229 w 3786862"/>
                <a:gd name="connsiteY1" fmla="*/ 861062 h 4908634"/>
                <a:gd name="connsiteX2" fmla="*/ 2633529 w 3786862"/>
                <a:gd name="connsiteY2" fmla="*/ 22862 h 4908634"/>
                <a:gd name="connsiteX3" fmla="*/ 868229 w 3786862"/>
                <a:gd name="connsiteY3" fmla="*/ 454662 h 4908634"/>
                <a:gd name="connsiteX4" fmla="*/ 4629 w 3786862"/>
                <a:gd name="connsiteY4" fmla="*/ 2626362 h 4908634"/>
                <a:gd name="connsiteX5" fmla="*/ 1211129 w 3786862"/>
                <a:gd name="connsiteY5" fmla="*/ 4759962 h 4908634"/>
                <a:gd name="connsiteX6" fmla="*/ 3116129 w 3786862"/>
                <a:gd name="connsiteY6" fmla="*/ 4582162 h 4908634"/>
                <a:gd name="connsiteX7" fmla="*/ 3598729 w 3786862"/>
                <a:gd name="connsiteY7" fmla="*/ 3413762 h 4908634"/>
                <a:gd name="connsiteX8" fmla="*/ 2633529 w 3786862"/>
                <a:gd name="connsiteY8" fmla="*/ 3388362 h 4908634"/>
                <a:gd name="connsiteX9" fmla="*/ 1922329 w 3786862"/>
                <a:gd name="connsiteY9" fmla="*/ 4201162 h 4908634"/>
                <a:gd name="connsiteX10" fmla="*/ 804729 w 3786862"/>
                <a:gd name="connsiteY10" fmla="*/ 2918462 h 4908634"/>
                <a:gd name="connsiteX11" fmla="*/ 1096829 w 3786862"/>
                <a:gd name="connsiteY11" fmla="*/ 1216662 h 4908634"/>
                <a:gd name="connsiteX12" fmla="*/ 2417629 w 3786862"/>
                <a:gd name="connsiteY12" fmla="*/ 683262 h 4908634"/>
                <a:gd name="connsiteX13" fmla="*/ 3154229 w 3786862"/>
                <a:gd name="connsiteY13" fmla="*/ 1203962 h 4908634"/>
                <a:gd name="connsiteX14" fmla="*/ 3713029 w 3786862"/>
                <a:gd name="connsiteY14" fmla="*/ 1407162 h 4908634"/>
                <a:gd name="connsiteX0" fmla="*/ 3713029 w 3786862"/>
                <a:gd name="connsiteY0" fmla="*/ 1407162 h 4945968"/>
                <a:gd name="connsiteX1" fmla="*/ 3662229 w 3786862"/>
                <a:gd name="connsiteY1" fmla="*/ 861062 h 4945968"/>
                <a:gd name="connsiteX2" fmla="*/ 2633529 w 3786862"/>
                <a:gd name="connsiteY2" fmla="*/ 22862 h 4945968"/>
                <a:gd name="connsiteX3" fmla="*/ 868229 w 3786862"/>
                <a:gd name="connsiteY3" fmla="*/ 454662 h 4945968"/>
                <a:gd name="connsiteX4" fmla="*/ 4629 w 3786862"/>
                <a:gd name="connsiteY4" fmla="*/ 2626362 h 4945968"/>
                <a:gd name="connsiteX5" fmla="*/ 1211129 w 3786862"/>
                <a:gd name="connsiteY5" fmla="*/ 4759962 h 4945968"/>
                <a:gd name="connsiteX6" fmla="*/ 3116129 w 3786862"/>
                <a:gd name="connsiteY6" fmla="*/ 4683762 h 4945968"/>
                <a:gd name="connsiteX7" fmla="*/ 3598729 w 3786862"/>
                <a:gd name="connsiteY7" fmla="*/ 3413762 h 4945968"/>
                <a:gd name="connsiteX8" fmla="*/ 2633529 w 3786862"/>
                <a:gd name="connsiteY8" fmla="*/ 3388362 h 4945968"/>
                <a:gd name="connsiteX9" fmla="*/ 1922329 w 3786862"/>
                <a:gd name="connsiteY9" fmla="*/ 4201162 h 4945968"/>
                <a:gd name="connsiteX10" fmla="*/ 804729 w 3786862"/>
                <a:gd name="connsiteY10" fmla="*/ 2918462 h 4945968"/>
                <a:gd name="connsiteX11" fmla="*/ 1096829 w 3786862"/>
                <a:gd name="connsiteY11" fmla="*/ 1216662 h 4945968"/>
                <a:gd name="connsiteX12" fmla="*/ 2417629 w 3786862"/>
                <a:gd name="connsiteY12" fmla="*/ 683262 h 4945968"/>
                <a:gd name="connsiteX13" fmla="*/ 3154229 w 3786862"/>
                <a:gd name="connsiteY13" fmla="*/ 1203962 h 4945968"/>
                <a:gd name="connsiteX14" fmla="*/ 3713029 w 3786862"/>
                <a:gd name="connsiteY14" fmla="*/ 1407162 h 494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86862" h="4945968">
                  <a:moveTo>
                    <a:pt x="3713029" y="1407162"/>
                  </a:moveTo>
                  <a:cubicBezTo>
                    <a:pt x="3797696" y="1350012"/>
                    <a:pt x="3842146" y="1091779"/>
                    <a:pt x="3662229" y="861062"/>
                  </a:cubicBezTo>
                  <a:cubicBezTo>
                    <a:pt x="3482312" y="630345"/>
                    <a:pt x="3099196" y="90595"/>
                    <a:pt x="2633529" y="22862"/>
                  </a:cubicBezTo>
                  <a:cubicBezTo>
                    <a:pt x="2167862" y="-44871"/>
                    <a:pt x="1306379" y="20745"/>
                    <a:pt x="868229" y="454662"/>
                  </a:cubicBezTo>
                  <a:cubicBezTo>
                    <a:pt x="430079" y="888579"/>
                    <a:pt x="-52521" y="1908812"/>
                    <a:pt x="4629" y="2626362"/>
                  </a:cubicBezTo>
                  <a:cubicBezTo>
                    <a:pt x="61779" y="3343912"/>
                    <a:pt x="692546" y="4417062"/>
                    <a:pt x="1211129" y="4759962"/>
                  </a:cubicBezTo>
                  <a:cubicBezTo>
                    <a:pt x="1729712" y="5102862"/>
                    <a:pt x="2718196" y="4908129"/>
                    <a:pt x="3116129" y="4683762"/>
                  </a:cubicBezTo>
                  <a:cubicBezTo>
                    <a:pt x="3514062" y="4459395"/>
                    <a:pt x="3679162" y="3629662"/>
                    <a:pt x="3598729" y="3413762"/>
                  </a:cubicBezTo>
                  <a:cubicBezTo>
                    <a:pt x="3518296" y="3197862"/>
                    <a:pt x="2912929" y="3257129"/>
                    <a:pt x="2633529" y="3388362"/>
                  </a:cubicBezTo>
                  <a:cubicBezTo>
                    <a:pt x="2354129" y="3519595"/>
                    <a:pt x="2227129" y="4279479"/>
                    <a:pt x="1922329" y="4201162"/>
                  </a:cubicBezTo>
                  <a:cubicBezTo>
                    <a:pt x="1617529" y="4122845"/>
                    <a:pt x="942312" y="3415878"/>
                    <a:pt x="804729" y="2918462"/>
                  </a:cubicBezTo>
                  <a:cubicBezTo>
                    <a:pt x="667146" y="2421046"/>
                    <a:pt x="828012" y="1589195"/>
                    <a:pt x="1096829" y="1216662"/>
                  </a:cubicBezTo>
                  <a:cubicBezTo>
                    <a:pt x="1365646" y="844129"/>
                    <a:pt x="2074729" y="685379"/>
                    <a:pt x="2417629" y="683262"/>
                  </a:cubicBezTo>
                  <a:cubicBezTo>
                    <a:pt x="2760529" y="681145"/>
                    <a:pt x="2938329" y="1083312"/>
                    <a:pt x="3154229" y="1203962"/>
                  </a:cubicBezTo>
                  <a:cubicBezTo>
                    <a:pt x="3370129" y="1324612"/>
                    <a:pt x="3628362" y="1464312"/>
                    <a:pt x="3713029" y="1407162"/>
                  </a:cubicBezTo>
                  <a:close/>
                </a:path>
              </a:pathLst>
            </a:cu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a-DK" sz="1200" b="1" dirty="0" smtClean="0">
                  <a:solidFill>
                    <a:schemeClr val="accent1"/>
                  </a:solidFill>
                </a:rPr>
                <a:t>CLOSED</a:t>
              </a:r>
              <a:endParaRPr lang="sv-SE" sz="1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4" name="Up Arrow 73"/>
          <p:cNvSpPr/>
          <p:nvPr/>
        </p:nvSpPr>
        <p:spPr>
          <a:xfrm rot="5400000" flipH="1">
            <a:off x="7624356" y="3472988"/>
            <a:ext cx="144016" cy="3440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25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5508104" y="0"/>
            <a:ext cx="3635896" cy="6957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7" name="Pie 6"/>
          <p:cNvSpPr/>
          <p:nvPr/>
        </p:nvSpPr>
        <p:spPr>
          <a:xfrm>
            <a:off x="6850856" y="616964"/>
            <a:ext cx="1512168" cy="1512168"/>
          </a:xfrm>
          <a:prstGeom prst="pie">
            <a:avLst>
              <a:gd name="adj1" fmla="val 8990419"/>
              <a:gd name="adj2" fmla="val 1580422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0" name="Pie 9"/>
          <p:cNvSpPr/>
          <p:nvPr/>
        </p:nvSpPr>
        <p:spPr>
          <a:xfrm rot="7247647">
            <a:off x="6879260" y="619968"/>
            <a:ext cx="1512168" cy="1512168"/>
          </a:xfrm>
          <a:prstGeom prst="pie">
            <a:avLst>
              <a:gd name="adj1" fmla="val 8990419"/>
              <a:gd name="adj2" fmla="val 1580422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1" name="Pie 10"/>
          <p:cNvSpPr/>
          <p:nvPr/>
        </p:nvSpPr>
        <p:spPr>
          <a:xfrm rot="14446134">
            <a:off x="6861164" y="635780"/>
            <a:ext cx="1512168" cy="1512168"/>
          </a:xfrm>
          <a:prstGeom prst="pie">
            <a:avLst>
              <a:gd name="adj1" fmla="val 8990419"/>
              <a:gd name="adj2" fmla="val 1580422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123728" y="3169226"/>
            <a:ext cx="617770" cy="1987966"/>
            <a:chOff x="4990923" y="2601912"/>
            <a:chExt cx="720080" cy="2317196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4990923" y="3760782"/>
              <a:ext cx="72008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flipV="1">
              <a:off x="5148064" y="3501008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92D050"/>
                </a:gs>
                <a:gs pos="50000">
                  <a:srgbClr val="00B05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5364088" y="3501008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14000"/>
                    <a:lumOff val="86000"/>
                  </a:srgbClr>
                </a:gs>
                <a:gs pos="50000">
                  <a:srgbClr val="FF0000">
                    <a:lumMod val="50000"/>
                    <a:lumOff val="50000"/>
                  </a:srgbClr>
                </a:gs>
                <a:gs pos="100000">
                  <a:srgbClr val="FF0000">
                    <a:lumMod val="66000"/>
                    <a:lumOff val="34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4"/>
            <p:cNvSpPr/>
            <p:nvPr/>
          </p:nvSpPr>
          <p:spPr>
            <a:xfrm flipV="1">
              <a:off x="5152439" y="3686222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15"/>
            <p:cNvSpPr/>
            <p:nvPr/>
          </p:nvSpPr>
          <p:spPr>
            <a:xfrm flipV="1">
              <a:off x="5368463" y="3686222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5152993" y="3865423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92D050"/>
                </a:gs>
                <a:gs pos="50000">
                  <a:srgbClr val="00B05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Oval 17"/>
            <p:cNvSpPr/>
            <p:nvPr/>
          </p:nvSpPr>
          <p:spPr>
            <a:xfrm flipV="1">
              <a:off x="5369017" y="3865423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14000"/>
                    <a:lumOff val="86000"/>
                  </a:srgbClr>
                </a:gs>
                <a:gs pos="50000">
                  <a:srgbClr val="FF0000">
                    <a:lumMod val="50000"/>
                    <a:lumOff val="50000"/>
                  </a:srgbClr>
                </a:gs>
                <a:gs pos="100000">
                  <a:srgbClr val="FF0000">
                    <a:lumMod val="66000"/>
                    <a:lumOff val="34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Oval 18"/>
            <p:cNvSpPr/>
            <p:nvPr/>
          </p:nvSpPr>
          <p:spPr>
            <a:xfrm flipV="1">
              <a:off x="5157368" y="4050637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92D050"/>
                </a:gs>
                <a:gs pos="50000">
                  <a:srgbClr val="00B05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Oval 19"/>
            <p:cNvSpPr/>
            <p:nvPr/>
          </p:nvSpPr>
          <p:spPr>
            <a:xfrm flipV="1">
              <a:off x="5373392" y="4050637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14000"/>
                    <a:lumOff val="86000"/>
                  </a:srgbClr>
                </a:gs>
                <a:gs pos="50000">
                  <a:srgbClr val="FF0000">
                    <a:lumMod val="50000"/>
                    <a:lumOff val="50000"/>
                  </a:srgbClr>
                </a:gs>
                <a:gs pos="100000">
                  <a:srgbClr val="FF0000">
                    <a:lumMod val="66000"/>
                    <a:lumOff val="34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 flipV="1">
              <a:off x="5156814" y="4225463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Oval 21"/>
            <p:cNvSpPr/>
            <p:nvPr/>
          </p:nvSpPr>
          <p:spPr>
            <a:xfrm flipV="1">
              <a:off x="5372838" y="4225463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Oval 22"/>
            <p:cNvSpPr/>
            <p:nvPr/>
          </p:nvSpPr>
          <p:spPr>
            <a:xfrm flipV="1">
              <a:off x="5161189" y="4410677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Oval 23"/>
            <p:cNvSpPr/>
            <p:nvPr/>
          </p:nvSpPr>
          <p:spPr>
            <a:xfrm flipV="1">
              <a:off x="5377213" y="4410677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Oval 24"/>
            <p:cNvSpPr/>
            <p:nvPr/>
          </p:nvSpPr>
          <p:spPr>
            <a:xfrm flipV="1">
              <a:off x="5161743" y="4589878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Oval 25"/>
            <p:cNvSpPr/>
            <p:nvPr/>
          </p:nvSpPr>
          <p:spPr>
            <a:xfrm flipV="1">
              <a:off x="5377767" y="458987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Oval 26"/>
            <p:cNvSpPr/>
            <p:nvPr/>
          </p:nvSpPr>
          <p:spPr>
            <a:xfrm flipV="1">
              <a:off x="5166118" y="4775092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Oval 27"/>
            <p:cNvSpPr/>
            <p:nvPr/>
          </p:nvSpPr>
          <p:spPr>
            <a:xfrm flipV="1">
              <a:off x="5382142" y="4775092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Oval 30"/>
            <p:cNvSpPr/>
            <p:nvPr/>
          </p:nvSpPr>
          <p:spPr>
            <a:xfrm flipV="1">
              <a:off x="5139314" y="2601912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Oval 31"/>
            <p:cNvSpPr/>
            <p:nvPr/>
          </p:nvSpPr>
          <p:spPr>
            <a:xfrm flipV="1">
              <a:off x="5355338" y="2601912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Oval 32"/>
            <p:cNvSpPr/>
            <p:nvPr/>
          </p:nvSpPr>
          <p:spPr>
            <a:xfrm flipV="1">
              <a:off x="5138760" y="277673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Oval 33"/>
            <p:cNvSpPr/>
            <p:nvPr/>
          </p:nvSpPr>
          <p:spPr>
            <a:xfrm flipV="1">
              <a:off x="5354784" y="277673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Oval 34"/>
            <p:cNvSpPr/>
            <p:nvPr/>
          </p:nvSpPr>
          <p:spPr>
            <a:xfrm flipV="1">
              <a:off x="5143135" y="2961952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Oval 35"/>
            <p:cNvSpPr/>
            <p:nvPr/>
          </p:nvSpPr>
          <p:spPr>
            <a:xfrm flipV="1">
              <a:off x="5359159" y="2961952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Oval 36"/>
            <p:cNvSpPr/>
            <p:nvPr/>
          </p:nvSpPr>
          <p:spPr>
            <a:xfrm flipV="1">
              <a:off x="5143689" y="3141153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Oval 37"/>
            <p:cNvSpPr/>
            <p:nvPr/>
          </p:nvSpPr>
          <p:spPr>
            <a:xfrm flipV="1">
              <a:off x="5359713" y="3141153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5148064" y="3326367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92D050"/>
                </a:gs>
                <a:gs pos="50000">
                  <a:srgbClr val="00B05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 flipV="1">
              <a:off x="5364088" y="3326367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14000"/>
                    <a:lumOff val="86000"/>
                  </a:srgbClr>
                </a:gs>
                <a:gs pos="50000">
                  <a:srgbClr val="FF0000">
                    <a:lumMod val="50000"/>
                    <a:lumOff val="50000"/>
                  </a:srgbClr>
                </a:gs>
                <a:gs pos="100000">
                  <a:srgbClr val="FF0000">
                    <a:lumMod val="66000"/>
                    <a:lumOff val="34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275304" y="206258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NO</a:t>
            </a:r>
            <a:r>
              <a:rPr lang="da-DK" dirty="0" smtClean="0">
                <a:solidFill>
                  <a:srgbClr val="0070C0"/>
                </a:solidFill>
              </a:rPr>
              <a:t/>
            </a:r>
            <a:br>
              <a:rPr lang="da-DK" dirty="0" smtClean="0">
                <a:solidFill>
                  <a:srgbClr val="0070C0"/>
                </a:solidFill>
              </a:rPr>
            </a:br>
            <a:r>
              <a:rPr lang="da-DK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touch</a:t>
            </a:r>
            <a:endParaRPr lang="sv-S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888154" y="84741"/>
            <a:ext cx="15710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LivelyForm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55576" y="417438"/>
            <a:ext cx="336943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TOUCHED</a:t>
            </a:r>
            <a:b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970242" y="1628800"/>
            <a:ext cx="3097702" cy="4824536"/>
          </a:xfrm>
          <a:custGeom>
            <a:avLst/>
            <a:gdLst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504607 w 3626949"/>
              <a:gd name="connsiteY12" fmla="*/ 337758 h 4797403"/>
              <a:gd name="connsiteX13" fmla="*/ 3241207 w 3626949"/>
              <a:gd name="connsiteY13" fmla="*/ 1048958 h 4797403"/>
              <a:gd name="connsiteX14" fmla="*/ 3368207 w 3626949"/>
              <a:gd name="connsiteY14" fmla="*/ 1442658 h 4797403"/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504607 w 3626949"/>
              <a:gd name="connsiteY12" fmla="*/ 337758 h 4797403"/>
              <a:gd name="connsiteX13" fmla="*/ 3241207 w 3626949"/>
              <a:gd name="connsiteY13" fmla="*/ 1048958 h 4797403"/>
              <a:gd name="connsiteX14" fmla="*/ 3368207 w 3626949"/>
              <a:gd name="connsiteY14" fmla="*/ 1442658 h 4797403"/>
              <a:gd name="connsiteX15" fmla="*/ 3520607 w 3626949"/>
              <a:gd name="connsiteY15" fmla="*/ 1379158 h 4797403"/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504607 w 3626949"/>
              <a:gd name="connsiteY12" fmla="*/ 337758 h 4797403"/>
              <a:gd name="connsiteX13" fmla="*/ 3152307 w 3626949"/>
              <a:gd name="connsiteY13" fmla="*/ 1112458 h 4797403"/>
              <a:gd name="connsiteX14" fmla="*/ 3368207 w 3626949"/>
              <a:gd name="connsiteY14" fmla="*/ 1442658 h 4797403"/>
              <a:gd name="connsiteX15" fmla="*/ 3520607 w 3626949"/>
              <a:gd name="connsiteY15" fmla="*/ 1379158 h 4797403"/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415707 w 3626949"/>
              <a:gd name="connsiteY12" fmla="*/ 591758 h 4797403"/>
              <a:gd name="connsiteX13" fmla="*/ 3152307 w 3626949"/>
              <a:gd name="connsiteY13" fmla="*/ 1112458 h 4797403"/>
              <a:gd name="connsiteX14" fmla="*/ 3368207 w 3626949"/>
              <a:gd name="connsiteY14" fmla="*/ 1442658 h 4797403"/>
              <a:gd name="connsiteX15" fmla="*/ 3520607 w 3626949"/>
              <a:gd name="connsiteY15" fmla="*/ 1379158 h 4797403"/>
              <a:gd name="connsiteX0" fmla="*/ 3520575 w 3626917"/>
              <a:gd name="connsiteY0" fmla="*/ 1475743 h 4893988"/>
              <a:gd name="connsiteX1" fmla="*/ 3533275 w 3626917"/>
              <a:gd name="connsiteY1" fmla="*/ 942343 h 4893988"/>
              <a:gd name="connsiteX2" fmla="*/ 2631575 w 3626917"/>
              <a:gd name="connsiteY2" fmla="*/ 27943 h 4893988"/>
              <a:gd name="connsiteX3" fmla="*/ 866275 w 3626917"/>
              <a:gd name="connsiteY3" fmla="*/ 459743 h 4893988"/>
              <a:gd name="connsiteX4" fmla="*/ 2675 w 3626917"/>
              <a:gd name="connsiteY4" fmla="*/ 2631443 h 4893988"/>
              <a:gd name="connsiteX5" fmla="*/ 1120275 w 3626917"/>
              <a:gd name="connsiteY5" fmla="*/ 4739643 h 4893988"/>
              <a:gd name="connsiteX6" fmla="*/ 3114175 w 3626917"/>
              <a:gd name="connsiteY6" fmla="*/ 4587243 h 4893988"/>
              <a:gd name="connsiteX7" fmla="*/ 3596775 w 3626917"/>
              <a:gd name="connsiteY7" fmla="*/ 3418843 h 4893988"/>
              <a:gd name="connsiteX8" fmla="*/ 2479175 w 3626917"/>
              <a:gd name="connsiteY8" fmla="*/ 3304543 h 4893988"/>
              <a:gd name="connsiteX9" fmla="*/ 1894975 w 3626917"/>
              <a:gd name="connsiteY9" fmla="*/ 4117343 h 4893988"/>
              <a:gd name="connsiteX10" fmla="*/ 485275 w 3626917"/>
              <a:gd name="connsiteY10" fmla="*/ 2720343 h 4893988"/>
              <a:gd name="connsiteX11" fmla="*/ 891675 w 3626917"/>
              <a:gd name="connsiteY11" fmla="*/ 1056643 h 4893988"/>
              <a:gd name="connsiteX12" fmla="*/ 2415675 w 3626917"/>
              <a:gd name="connsiteY12" fmla="*/ 688343 h 4893988"/>
              <a:gd name="connsiteX13" fmla="*/ 3152275 w 3626917"/>
              <a:gd name="connsiteY13" fmla="*/ 1209043 h 4893988"/>
              <a:gd name="connsiteX14" fmla="*/ 3368175 w 3626917"/>
              <a:gd name="connsiteY14" fmla="*/ 1539243 h 4893988"/>
              <a:gd name="connsiteX15" fmla="*/ 3520575 w 3626917"/>
              <a:gd name="connsiteY15" fmla="*/ 1475743 h 4893988"/>
              <a:gd name="connsiteX0" fmla="*/ 3520575 w 3711819"/>
              <a:gd name="connsiteY0" fmla="*/ 1470662 h 4888907"/>
              <a:gd name="connsiteX1" fmla="*/ 3660275 w 3711819"/>
              <a:gd name="connsiteY1" fmla="*/ 861062 h 4888907"/>
              <a:gd name="connsiteX2" fmla="*/ 2631575 w 3711819"/>
              <a:gd name="connsiteY2" fmla="*/ 22862 h 4888907"/>
              <a:gd name="connsiteX3" fmla="*/ 866275 w 3711819"/>
              <a:gd name="connsiteY3" fmla="*/ 454662 h 4888907"/>
              <a:gd name="connsiteX4" fmla="*/ 2675 w 3711819"/>
              <a:gd name="connsiteY4" fmla="*/ 2626362 h 4888907"/>
              <a:gd name="connsiteX5" fmla="*/ 1120275 w 3711819"/>
              <a:gd name="connsiteY5" fmla="*/ 4734562 h 4888907"/>
              <a:gd name="connsiteX6" fmla="*/ 3114175 w 3711819"/>
              <a:gd name="connsiteY6" fmla="*/ 4582162 h 4888907"/>
              <a:gd name="connsiteX7" fmla="*/ 3596775 w 3711819"/>
              <a:gd name="connsiteY7" fmla="*/ 3413762 h 4888907"/>
              <a:gd name="connsiteX8" fmla="*/ 2479175 w 3711819"/>
              <a:gd name="connsiteY8" fmla="*/ 3299462 h 4888907"/>
              <a:gd name="connsiteX9" fmla="*/ 1894975 w 3711819"/>
              <a:gd name="connsiteY9" fmla="*/ 4112262 h 4888907"/>
              <a:gd name="connsiteX10" fmla="*/ 485275 w 3711819"/>
              <a:gd name="connsiteY10" fmla="*/ 2715262 h 4888907"/>
              <a:gd name="connsiteX11" fmla="*/ 891675 w 3711819"/>
              <a:gd name="connsiteY11" fmla="*/ 1051562 h 4888907"/>
              <a:gd name="connsiteX12" fmla="*/ 2415675 w 3711819"/>
              <a:gd name="connsiteY12" fmla="*/ 683262 h 4888907"/>
              <a:gd name="connsiteX13" fmla="*/ 3152275 w 3711819"/>
              <a:gd name="connsiteY13" fmla="*/ 1203962 h 4888907"/>
              <a:gd name="connsiteX14" fmla="*/ 3368175 w 3711819"/>
              <a:gd name="connsiteY14" fmla="*/ 1534162 h 4888907"/>
              <a:gd name="connsiteX15" fmla="*/ 3520575 w 3711819"/>
              <a:gd name="connsiteY15" fmla="*/ 1470662 h 4888907"/>
              <a:gd name="connsiteX0" fmla="*/ 3520575 w 3712872"/>
              <a:gd name="connsiteY0" fmla="*/ 1470662 h 4888907"/>
              <a:gd name="connsiteX1" fmla="*/ 3660275 w 3712872"/>
              <a:gd name="connsiteY1" fmla="*/ 861062 h 4888907"/>
              <a:gd name="connsiteX2" fmla="*/ 2631575 w 3712872"/>
              <a:gd name="connsiteY2" fmla="*/ 22862 h 4888907"/>
              <a:gd name="connsiteX3" fmla="*/ 866275 w 3712872"/>
              <a:gd name="connsiteY3" fmla="*/ 454662 h 4888907"/>
              <a:gd name="connsiteX4" fmla="*/ 2675 w 3712872"/>
              <a:gd name="connsiteY4" fmla="*/ 2626362 h 4888907"/>
              <a:gd name="connsiteX5" fmla="*/ 1120275 w 3712872"/>
              <a:gd name="connsiteY5" fmla="*/ 4734562 h 4888907"/>
              <a:gd name="connsiteX6" fmla="*/ 3114175 w 3712872"/>
              <a:gd name="connsiteY6" fmla="*/ 4582162 h 4888907"/>
              <a:gd name="connsiteX7" fmla="*/ 3596775 w 3712872"/>
              <a:gd name="connsiteY7" fmla="*/ 3413762 h 4888907"/>
              <a:gd name="connsiteX8" fmla="*/ 2479175 w 3712872"/>
              <a:gd name="connsiteY8" fmla="*/ 3299462 h 4888907"/>
              <a:gd name="connsiteX9" fmla="*/ 1894975 w 3712872"/>
              <a:gd name="connsiteY9" fmla="*/ 4112262 h 4888907"/>
              <a:gd name="connsiteX10" fmla="*/ 485275 w 3712872"/>
              <a:gd name="connsiteY10" fmla="*/ 2715262 h 4888907"/>
              <a:gd name="connsiteX11" fmla="*/ 891675 w 3712872"/>
              <a:gd name="connsiteY11" fmla="*/ 1051562 h 4888907"/>
              <a:gd name="connsiteX12" fmla="*/ 2415675 w 3712872"/>
              <a:gd name="connsiteY12" fmla="*/ 683262 h 4888907"/>
              <a:gd name="connsiteX13" fmla="*/ 3152275 w 3712872"/>
              <a:gd name="connsiteY13" fmla="*/ 1203962 h 4888907"/>
              <a:gd name="connsiteX14" fmla="*/ 3520575 w 3712872"/>
              <a:gd name="connsiteY14" fmla="*/ 14706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485275 w 3784908"/>
              <a:gd name="connsiteY10" fmla="*/ 2715262 h 4888907"/>
              <a:gd name="connsiteX11" fmla="*/ 891675 w 3784908"/>
              <a:gd name="connsiteY11" fmla="*/ 10515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485275 w 3784908"/>
              <a:gd name="connsiteY10" fmla="*/ 2715262 h 4888907"/>
              <a:gd name="connsiteX11" fmla="*/ 993275 w 3784908"/>
              <a:gd name="connsiteY11" fmla="*/ 12039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701175 w 3784908"/>
              <a:gd name="connsiteY10" fmla="*/ 2639062 h 4888907"/>
              <a:gd name="connsiteX11" fmla="*/ 993275 w 3784908"/>
              <a:gd name="connsiteY11" fmla="*/ 12039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993275 w 3784908"/>
              <a:gd name="connsiteY11" fmla="*/ 12039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1094875 w 3784908"/>
              <a:gd name="connsiteY11" fmla="*/ 13690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1094875 w 3784908"/>
              <a:gd name="connsiteY11" fmla="*/ 12166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631575 w 3784908"/>
              <a:gd name="connsiteY8" fmla="*/ 33883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1094875 w 3784908"/>
              <a:gd name="connsiteY11" fmla="*/ 12166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631575 w 3784908"/>
              <a:gd name="connsiteY8" fmla="*/ 3388362 h 4888907"/>
              <a:gd name="connsiteX9" fmla="*/ 1920375 w 3784908"/>
              <a:gd name="connsiteY9" fmla="*/ 4201162 h 4888907"/>
              <a:gd name="connsiteX10" fmla="*/ 802775 w 3784908"/>
              <a:gd name="connsiteY10" fmla="*/ 2918462 h 4888907"/>
              <a:gd name="connsiteX11" fmla="*/ 1094875 w 3784908"/>
              <a:gd name="connsiteY11" fmla="*/ 12166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3029 w 3786862"/>
              <a:gd name="connsiteY0" fmla="*/ 1407162 h 4908634"/>
              <a:gd name="connsiteX1" fmla="*/ 3662229 w 3786862"/>
              <a:gd name="connsiteY1" fmla="*/ 861062 h 4908634"/>
              <a:gd name="connsiteX2" fmla="*/ 2633529 w 3786862"/>
              <a:gd name="connsiteY2" fmla="*/ 22862 h 4908634"/>
              <a:gd name="connsiteX3" fmla="*/ 868229 w 3786862"/>
              <a:gd name="connsiteY3" fmla="*/ 454662 h 4908634"/>
              <a:gd name="connsiteX4" fmla="*/ 4629 w 3786862"/>
              <a:gd name="connsiteY4" fmla="*/ 2626362 h 4908634"/>
              <a:gd name="connsiteX5" fmla="*/ 1211129 w 3786862"/>
              <a:gd name="connsiteY5" fmla="*/ 4759962 h 4908634"/>
              <a:gd name="connsiteX6" fmla="*/ 3116129 w 3786862"/>
              <a:gd name="connsiteY6" fmla="*/ 4582162 h 4908634"/>
              <a:gd name="connsiteX7" fmla="*/ 3598729 w 3786862"/>
              <a:gd name="connsiteY7" fmla="*/ 3413762 h 4908634"/>
              <a:gd name="connsiteX8" fmla="*/ 2633529 w 3786862"/>
              <a:gd name="connsiteY8" fmla="*/ 3388362 h 4908634"/>
              <a:gd name="connsiteX9" fmla="*/ 1922329 w 3786862"/>
              <a:gd name="connsiteY9" fmla="*/ 4201162 h 4908634"/>
              <a:gd name="connsiteX10" fmla="*/ 804729 w 3786862"/>
              <a:gd name="connsiteY10" fmla="*/ 2918462 h 4908634"/>
              <a:gd name="connsiteX11" fmla="*/ 1096829 w 3786862"/>
              <a:gd name="connsiteY11" fmla="*/ 1216662 h 4908634"/>
              <a:gd name="connsiteX12" fmla="*/ 2417629 w 3786862"/>
              <a:gd name="connsiteY12" fmla="*/ 683262 h 4908634"/>
              <a:gd name="connsiteX13" fmla="*/ 3154229 w 3786862"/>
              <a:gd name="connsiteY13" fmla="*/ 1203962 h 4908634"/>
              <a:gd name="connsiteX14" fmla="*/ 3713029 w 3786862"/>
              <a:gd name="connsiteY14" fmla="*/ 1407162 h 4908634"/>
              <a:gd name="connsiteX0" fmla="*/ 3713029 w 3786862"/>
              <a:gd name="connsiteY0" fmla="*/ 1407162 h 4945968"/>
              <a:gd name="connsiteX1" fmla="*/ 3662229 w 3786862"/>
              <a:gd name="connsiteY1" fmla="*/ 861062 h 4945968"/>
              <a:gd name="connsiteX2" fmla="*/ 2633529 w 3786862"/>
              <a:gd name="connsiteY2" fmla="*/ 22862 h 4945968"/>
              <a:gd name="connsiteX3" fmla="*/ 868229 w 3786862"/>
              <a:gd name="connsiteY3" fmla="*/ 454662 h 4945968"/>
              <a:gd name="connsiteX4" fmla="*/ 4629 w 3786862"/>
              <a:gd name="connsiteY4" fmla="*/ 2626362 h 4945968"/>
              <a:gd name="connsiteX5" fmla="*/ 1211129 w 3786862"/>
              <a:gd name="connsiteY5" fmla="*/ 4759962 h 4945968"/>
              <a:gd name="connsiteX6" fmla="*/ 3116129 w 3786862"/>
              <a:gd name="connsiteY6" fmla="*/ 4683762 h 4945968"/>
              <a:gd name="connsiteX7" fmla="*/ 3598729 w 3786862"/>
              <a:gd name="connsiteY7" fmla="*/ 3413762 h 4945968"/>
              <a:gd name="connsiteX8" fmla="*/ 2633529 w 3786862"/>
              <a:gd name="connsiteY8" fmla="*/ 3388362 h 4945968"/>
              <a:gd name="connsiteX9" fmla="*/ 1922329 w 3786862"/>
              <a:gd name="connsiteY9" fmla="*/ 4201162 h 4945968"/>
              <a:gd name="connsiteX10" fmla="*/ 804729 w 3786862"/>
              <a:gd name="connsiteY10" fmla="*/ 2918462 h 4945968"/>
              <a:gd name="connsiteX11" fmla="*/ 1096829 w 3786862"/>
              <a:gd name="connsiteY11" fmla="*/ 1216662 h 4945968"/>
              <a:gd name="connsiteX12" fmla="*/ 2417629 w 3786862"/>
              <a:gd name="connsiteY12" fmla="*/ 683262 h 4945968"/>
              <a:gd name="connsiteX13" fmla="*/ 3154229 w 3786862"/>
              <a:gd name="connsiteY13" fmla="*/ 1203962 h 4945968"/>
              <a:gd name="connsiteX14" fmla="*/ 3713029 w 3786862"/>
              <a:gd name="connsiteY14" fmla="*/ 1407162 h 4945968"/>
              <a:gd name="connsiteX0" fmla="*/ 3712152 w 3836989"/>
              <a:gd name="connsiteY0" fmla="*/ 1945747 h 5484553"/>
              <a:gd name="connsiteX1" fmla="*/ 3661352 w 3836989"/>
              <a:gd name="connsiteY1" fmla="*/ 1399647 h 5484553"/>
              <a:gd name="connsiteX2" fmla="*/ 1868767 w 3836989"/>
              <a:gd name="connsiteY2" fmla="*/ 5884 h 5484553"/>
              <a:gd name="connsiteX3" fmla="*/ 867352 w 3836989"/>
              <a:gd name="connsiteY3" fmla="*/ 993247 h 5484553"/>
              <a:gd name="connsiteX4" fmla="*/ 3752 w 3836989"/>
              <a:gd name="connsiteY4" fmla="*/ 3164947 h 5484553"/>
              <a:gd name="connsiteX5" fmla="*/ 1210252 w 3836989"/>
              <a:gd name="connsiteY5" fmla="*/ 5298547 h 5484553"/>
              <a:gd name="connsiteX6" fmla="*/ 3115252 w 3836989"/>
              <a:gd name="connsiteY6" fmla="*/ 5222347 h 5484553"/>
              <a:gd name="connsiteX7" fmla="*/ 3597852 w 3836989"/>
              <a:gd name="connsiteY7" fmla="*/ 3952347 h 5484553"/>
              <a:gd name="connsiteX8" fmla="*/ 2632652 w 3836989"/>
              <a:gd name="connsiteY8" fmla="*/ 3926947 h 5484553"/>
              <a:gd name="connsiteX9" fmla="*/ 1921452 w 3836989"/>
              <a:gd name="connsiteY9" fmla="*/ 4739747 h 5484553"/>
              <a:gd name="connsiteX10" fmla="*/ 803852 w 3836989"/>
              <a:gd name="connsiteY10" fmla="*/ 3457047 h 5484553"/>
              <a:gd name="connsiteX11" fmla="*/ 1095952 w 3836989"/>
              <a:gd name="connsiteY11" fmla="*/ 1755247 h 5484553"/>
              <a:gd name="connsiteX12" fmla="*/ 2416752 w 3836989"/>
              <a:gd name="connsiteY12" fmla="*/ 1221847 h 5484553"/>
              <a:gd name="connsiteX13" fmla="*/ 3153352 w 3836989"/>
              <a:gd name="connsiteY13" fmla="*/ 1742547 h 5484553"/>
              <a:gd name="connsiteX14" fmla="*/ 3712152 w 3836989"/>
              <a:gd name="connsiteY14" fmla="*/ 1945747 h 5484553"/>
              <a:gd name="connsiteX0" fmla="*/ 3712152 w 3836989"/>
              <a:gd name="connsiteY0" fmla="*/ 1945747 h 5484553"/>
              <a:gd name="connsiteX1" fmla="*/ 3661352 w 3836989"/>
              <a:gd name="connsiteY1" fmla="*/ 1399647 h 5484553"/>
              <a:gd name="connsiteX2" fmla="*/ 1868767 w 3836989"/>
              <a:gd name="connsiteY2" fmla="*/ 5884 h 5484553"/>
              <a:gd name="connsiteX3" fmla="*/ 867352 w 3836989"/>
              <a:gd name="connsiteY3" fmla="*/ 993247 h 5484553"/>
              <a:gd name="connsiteX4" fmla="*/ 3752 w 3836989"/>
              <a:gd name="connsiteY4" fmla="*/ 3164947 h 5484553"/>
              <a:gd name="connsiteX5" fmla="*/ 1210252 w 3836989"/>
              <a:gd name="connsiteY5" fmla="*/ 5298547 h 5484553"/>
              <a:gd name="connsiteX6" fmla="*/ 3115252 w 3836989"/>
              <a:gd name="connsiteY6" fmla="*/ 5222347 h 5484553"/>
              <a:gd name="connsiteX7" fmla="*/ 3597852 w 3836989"/>
              <a:gd name="connsiteY7" fmla="*/ 3952347 h 5484553"/>
              <a:gd name="connsiteX8" fmla="*/ 2632652 w 3836989"/>
              <a:gd name="connsiteY8" fmla="*/ 3926947 h 5484553"/>
              <a:gd name="connsiteX9" fmla="*/ 1921452 w 3836989"/>
              <a:gd name="connsiteY9" fmla="*/ 4739747 h 5484553"/>
              <a:gd name="connsiteX10" fmla="*/ 803852 w 3836989"/>
              <a:gd name="connsiteY10" fmla="*/ 3457047 h 5484553"/>
              <a:gd name="connsiteX11" fmla="*/ 1095952 w 3836989"/>
              <a:gd name="connsiteY11" fmla="*/ 1755247 h 5484553"/>
              <a:gd name="connsiteX12" fmla="*/ 2158942 w 3836989"/>
              <a:gd name="connsiteY12" fmla="*/ 882860 h 5484553"/>
              <a:gd name="connsiteX13" fmla="*/ 3153352 w 3836989"/>
              <a:gd name="connsiteY13" fmla="*/ 1742547 h 5484553"/>
              <a:gd name="connsiteX14" fmla="*/ 3712152 w 3836989"/>
              <a:gd name="connsiteY14" fmla="*/ 1945747 h 5484553"/>
              <a:gd name="connsiteX0" fmla="*/ 3712152 w 3732952"/>
              <a:gd name="connsiteY0" fmla="*/ 1994442 h 5533248"/>
              <a:gd name="connsiteX1" fmla="*/ 3308056 w 3732952"/>
              <a:gd name="connsiteY1" fmla="*/ 327801 h 5533248"/>
              <a:gd name="connsiteX2" fmla="*/ 1868767 w 3732952"/>
              <a:gd name="connsiteY2" fmla="*/ 54579 h 5533248"/>
              <a:gd name="connsiteX3" fmla="*/ 867352 w 3732952"/>
              <a:gd name="connsiteY3" fmla="*/ 1041942 h 5533248"/>
              <a:gd name="connsiteX4" fmla="*/ 3752 w 3732952"/>
              <a:gd name="connsiteY4" fmla="*/ 3213642 h 5533248"/>
              <a:gd name="connsiteX5" fmla="*/ 1210252 w 3732952"/>
              <a:gd name="connsiteY5" fmla="*/ 5347242 h 5533248"/>
              <a:gd name="connsiteX6" fmla="*/ 3115252 w 3732952"/>
              <a:gd name="connsiteY6" fmla="*/ 5271042 h 5533248"/>
              <a:gd name="connsiteX7" fmla="*/ 3597852 w 3732952"/>
              <a:gd name="connsiteY7" fmla="*/ 4001042 h 5533248"/>
              <a:gd name="connsiteX8" fmla="*/ 2632652 w 3732952"/>
              <a:gd name="connsiteY8" fmla="*/ 3975642 h 5533248"/>
              <a:gd name="connsiteX9" fmla="*/ 1921452 w 3732952"/>
              <a:gd name="connsiteY9" fmla="*/ 4788442 h 5533248"/>
              <a:gd name="connsiteX10" fmla="*/ 803852 w 3732952"/>
              <a:gd name="connsiteY10" fmla="*/ 3505742 h 5533248"/>
              <a:gd name="connsiteX11" fmla="*/ 1095952 w 3732952"/>
              <a:gd name="connsiteY11" fmla="*/ 1803942 h 5533248"/>
              <a:gd name="connsiteX12" fmla="*/ 2158942 w 3732952"/>
              <a:gd name="connsiteY12" fmla="*/ 931555 h 5533248"/>
              <a:gd name="connsiteX13" fmla="*/ 3153352 w 3732952"/>
              <a:gd name="connsiteY13" fmla="*/ 1791242 h 5533248"/>
              <a:gd name="connsiteX14" fmla="*/ 3712152 w 3732952"/>
              <a:gd name="connsiteY14" fmla="*/ 1994442 h 5533248"/>
              <a:gd name="connsiteX0" fmla="*/ 3712152 w 3732952"/>
              <a:gd name="connsiteY0" fmla="*/ 1994442 h 5533248"/>
              <a:gd name="connsiteX1" fmla="*/ 3308056 w 3732952"/>
              <a:gd name="connsiteY1" fmla="*/ 327801 h 5533248"/>
              <a:gd name="connsiteX2" fmla="*/ 1868767 w 3732952"/>
              <a:gd name="connsiteY2" fmla="*/ 54579 h 5533248"/>
              <a:gd name="connsiteX3" fmla="*/ 867352 w 3732952"/>
              <a:gd name="connsiteY3" fmla="*/ 1041942 h 5533248"/>
              <a:gd name="connsiteX4" fmla="*/ 3752 w 3732952"/>
              <a:gd name="connsiteY4" fmla="*/ 3213642 h 5533248"/>
              <a:gd name="connsiteX5" fmla="*/ 1210252 w 3732952"/>
              <a:gd name="connsiteY5" fmla="*/ 5347242 h 5533248"/>
              <a:gd name="connsiteX6" fmla="*/ 3115252 w 3732952"/>
              <a:gd name="connsiteY6" fmla="*/ 5271042 h 5533248"/>
              <a:gd name="connsiteX7" fmla="*/ 3597852 w 3732952"/>
              <a:gd name="connsiteY7" fmla="*/ 4001042 h 5533248"/>
              <a:gd name="connsiteX8" fmla="*/ 2632652 w 3732952"/>
              <a:gd name="connsiteY8" fmla="*/ 3975642 h 5533248"/>
              <a:gd name="connsiteX9" fmla="*/ 1921452 w 3732952"/>
              <a:gd name="connsiteY9" fmla="*/ 4788442 h 5533248"/>
              <a:gd name="connsiteX10" fmla="*/ 803852 w 3732952"/>
              <a:gd name="connsiteY10" fmla="*/ 3505742 h 5533248"/>
              <a:gd name="connsiteX11" fmla="*/ 1095952 w 3732952"/>
              <a:gd name="connsiteY11" fmla="*/ 1803942 h 5533248"/>
              <a:gd name="connsiteX12" fmla="*/ 2158942 w 3732952"/>
              <a:gd name="connsiteY12" fmla="*/ 931555 h 5533248"/>
              <a:gd name="connsiteX13" fmla="*/ 3019672 w 3732952"/>
              <a:gd name="connsiteY13" fmla="*/ 934358 h 5533248"/>
              <a:gd name="connsiteX14" fmla="*/ 3712152 w 3732952"/>
              <a:gd name="connsiteY14" fmla="*/ 1994442 h 5533248"/>
              <a:gd name="connsiteX0" fmla="*/ 3511631 w 3617669"/>
              <a:gd name="connsiteY0" fmla="*/ 668914 h 5507171"/>
              <a:gd name="connsiteX1" fmla="*/ 3308056 w 3617669"/>
              <a:gd name="connsiteY1" fmla="*/ 301724 h 5507171"/>
              <a:gd name="connsiteX2" fmla="*/ 1868767 w 3617669"/>
              <a:gd name="connsiteY2" fmla="*/ 28502 h 5507171"/>
              <a:gd name="connsiteX3" fmla="*/ 867352 w 3617669"/>
              <a:gd name="connsiteY3" fmla="*/ 1015865 h 5507171"/>
              <a:gd name="connsiteX4" fmla="*/ 3752 w 3617669"/>
              <a:gd name="connsiteY4" fmla="*/ 3187565 h 5507171"/>
              <a:gd name="connsiteX5" fmla="*/ 1210252 w 3617669"/>
              <a:gd name="connsiteY5" fmla="*/ 5321165 h 5507171"/>
              <a:gd name="connsiteX6" fmla="*/ 3115252 w 3617669"/>
              <a:gd name="connsiteY6" fmla="*/ 5244965 h 5507171"/>
              <a:gd name="connsiteX7" fmla="*/ 3597852 w 3617669"/>
              <a:gd name="connsiteY7" fmla="*/ 3974965 h 5507171"/>
              <a:gd name="connsiteX8" fmla="*/ 2632652 w 3617669"/>
              <a:gd name="connsiteY8" fmla="*/ 3949565 h 5507171"/>
              <a:gd name="connsiteX9" fmla="*/ 1921452 w 3617669"/>
              <a:gd name="connsiteY9" fmla="*/ 4762365 h 5507171"/>
              <a:gd name="connsiteX10" fmla="*/ 803852 w 3617669"/>
              <a:gd name="connsiteY10" fmla="*/ 3479665 h 5507171"/>
              <a:gd name="connsiteX11" fmla="*/ 1095952 w 3617669"/>
              <a:gd name="connsiteY11" fmla="*/ 1777865 h 5507171"/>
              <a:gd name="connsiteX12" fmla="*/ 2158942 w 3617669"/>
              <a:gd name="connsiteY12" fmla="*/ 905478 h 5507171"/>
              <a:gd name="connsiteX13" fmla="*/ 3019672 w 3617669"/>
              <a:gd name="connsiteY13" fmla="*/ 908281 h 5507171"/>
              <a:gd name="connsiteX14" fmla="*/ 3511631 w 3617669"/>
              <a:gd name="connsiteY14" fmla="*/ 668914 h 5507171"/>
              <a:gd name="connsiteX0" fmla="*/ 3511631 w 3617669"/>
              <a:gd name="connsiteY0" fmla="*/ 880174 h 5718431"/>
              <a:gd name="connsiteX1" fmla="*/ 3155279 w 3617669"/>
              <a:gd name="connsiteY1" fmla="*/ 42167 h 5718431"/>
              <a:gd name="connsiteX2" fmla="*/ 1868767 w 3617669"/>
              <a:gd name="connsiteY2" fmla="*/ 239762 h 5718431"/>
              <a:gd name="connsiteX3" fmla="*/ 867352 w 3617669"/>
              <a:gd name="connsiteY3" fmla="*/ 1227125 h 5718431"/>
              <a:gd name="connsiteX4" fmla="*/ 3752 w 3617669"/>
              <a:gd name="connsiteY4" fmla="*/ 3398825 h 5718431"/>
              <a:gd name="connsiteX5" fmla="*/ 1210252 w 3617669"/>
              <a:gd name="connsiteY5" fmla="*/ 5532425 h 5718431"/>
              <a:gd name="connsiteX6" fmla="*/ 3115252 w 3617669"/>
              <a:gd name="connsiteY6" fmla="*/ 5456225 h 5718431"/>
              <a:gd name="connsiteX7" fmla="*/ 3597852 w 3617669"/>
              <a:gd name="connsiteY7" fmla="*/ 4186225 h 5718431"/>
              <a:gd name="connsiteX8" fmla="*/ 2632652 w 3617669"/>
              <a:gd name="connsiteY8" fmla="*/ 4160825 h 5718431"/>
              <a:gd name="connsiteX9" fmla="*/ 1921452 w 3617669"/>
              <a:gd name="connsiteY9" fmla="*/ 4973625 h 5718431"/>
              <a:gd name="connsiteX10" fmla="*/ 803852 w 3617669"/>
              <a:gd name="connsiteY10" fmla="*/ 3690925 h 5718431"/>
              <a:gd name="connsiteX11" fmla="*/ 1095952 w 3617669"/>
              <a:gd name="connsiteY11" fmla="*/ 1989125 h 5718431"/>
              <a:gd name="connsiteX12" fmla="*/ 2158942 w 3617669"/>
              <a:gd name="connsiteY12" fmla="*/ 1116738 h 5718431"/>
              <a:gd name="connsiteX13" fmla="*/ 3019672 w 3617669"/>
              <a:gd name="connsiteY13" fmla="*/ 1119541 h 5718431"/>
              <a:gd name="connsiteX14" fmla="*/ 3511631 w 3617669"/>
              <a:gd name="connsiteY14" fmla="*/ 880174 h 5718431"/>
              <a:gd name="connsiteX0" fmla="*/ 3511631 w 3617669"/>
              <a:gd name="connsiteY0" fmla="*/ 880174 h 5718431"/>
              <a:gd name="connsiteX1" fmla="*/ 3155279 w 3617669"/>
              <a:gd name="connsiteY1" fmla="*/ 42167 h 5718431"/>
              <a:gd name="connsiteX2" fmla="*/ 1868767 w 3617669"/>
              <a:gd name="connsiteY2" fmla="*/ 239762 h 5718431"/>
              <a:gd name="connsiteX3" fmla="*/ 867352 w 3617669"/>
              <a:gd name="connsiteY3" fmla="*/ 1227125 h 5718431"/>
              <a:gd name="connsiteX4" fmla="*/ 3752 w 3617669"/>
              <a:gd name="connsiteY4" fmla="*/ 3398825 h 5718431"/>
              <a:gd name="connsiteX5" fmla="*/ 1210252 w 3617669"/>
              <a:gd name="connsiteY5" fmla="*/ 5532425 h 5718431"/>
              <a:gd name="connsiteX6" fmla="*/ 3115252 w 3617669"/>
              <a:gd name="connsiteY6" fmla="*/ 5456225 h 5718431"/>
              <a:gd name="connsiteX7" fmla="*/ 3597852 w 3617669"/>
              <a:gd name="connsiteY7" fmla="*/ 4186225 h 5718431"/>
              <a:gd name="connsiteX8" fmla="*/ 2632652 w 3617669"/>
              <a:gd name="connsiteY8" fmla="*/ 4160825 h 5718431"/>
              <a:gd name="connsiteX9" fmla="*/ 1921452 w 3617669"/>
              <a:gd name="connsiteY9" fmla="*/ 4973625 h 5718431"/>
              <a:gd name="connsiteX10" fmla="*/ 803852 w 3617669"/>
              <a:gd name="connsiteY10" fmla="*/ 3690925 h 5718431"/>
              <a:gd name="connsiteX11" fmla="*/ 1095952 w 3617669"/>
              <a:gd name="connsiteY11" fmla="*/ 1989125 h 5718431"/>
              <a:gd name="connsiteX12" fmla="*/ 2158942 w 3617669"/>
              <a:gd name="connsiteY12" fmla="*/ 1116738 h 5718431"/>
              <a:gd name="connsiteX13" fmla="*/ 2876444 w 3617669"/>
              <a:gd name="connsiteY13" fmla="*/ 629893 h 5718431"/>
              <a:gd name="connsiteX14" fmla="*/ 3511631 w 3617669"/>
              <a:gd name="connsiteY14" fmla="*/ 880174 h 5718431"/>
              <a:gd name="connsiteX0" fmla="*/ 3511631 w 3617669"/>
              <a:gd name="connsiteY0" fmla="*/ 880174 h 5718431"/>
              <a:gd name="connsiteX1" fmla="*/ 3155279 w 3617669"/>
              <a:gd name="connsiteY1" fmla="*/ 42167 h 5718431"/>
              <a:gd name="connsiteX2" fmla="*/ 1868767 w 3617669"/>
              <a:gd name="connsiteY2" fmla="*/ 239762 h 5718431"/>
              <a:gd name="connsiteX3" fmla="*/ 867352 w 3617669"/>
              <a:gd name="connsiteY3" fmla="*/ 1227125 h 5718431"/>
              <a:gd name="connsiteX4" fmla="*/ 3752 w 3617669"/>
              <a:gd name="connsiteY4" fmla="*/ 3398825 h 5718431"/>
              <a:gd name="connsiteX5" fmla="*/ 1210252 w 3617669"/>
              <a:gd name="connsiteY5" fmla="*/ 5532425 h 5718431"/>
              <a:gd name="connsiteX6" fmla="*/ 3115252 w 3617669"/>
              <a:gd name="connsiteY6" fmla="*/ 5456225 h 5718431"/>
              <a:gd name="connsiteX7" fmla="*/ 3597852 w 3617669"/>
              <a:gd name="connsiteY7" fmla="*/ 4186225 h 5718431"/>
              <a:gd name="connsiteX8" fmla="*/ 2632652 w 3617669"/>
              <a:gd name="connsiteY8" fmla="*/ 4160825 h 5718431"/>
              <a:gd name="connsiteX9" fmla="*/ 1921452 w 3617669"/>
              <a:gd name="connsiteY9" fmla="*/ 4973625 h 5718431"/>
              <a:gd name="connsiteX10" fmla="*/ 803852 w 3617669"/>
              <a:gd name="connsiteY10" fmla="*/ 3690925 h 5718431"/>
              <a:gd name="connsiteX11" fmla="*/ 1095952 w 3617669"/>
              <a:gd name="connsiteY11" fmla="*/ 1989125 h 5718431"/>
              <a:gd name="connsiteX12" fmla="*/ 1901130 w 3617669"/>
              <a:gd name="connsiteY12" fmla="*/ 834248 h 5718431"/>
              <a:gd name="connsiteX13" fmla="*/ 2876444 w 3617669"/>
              <a:gd name="connsiteY13" fmla="*/ 629893 h 5718431"/>
              <a:gd name="connsiteX14" fmla="*/ 3511631 w 3617669"/>
              <a:gd name="connsiteY14" fmla="*/ 880174 h 5718431"/>
              <a:gd name="connsiteX0" fmla="*/ 3597569 w 3617669"/>
              <a:gd name="connsiteY0" fmla="*/ 738896 h 5708982"/>
              <a:gd name="connsiteX1" fmla="*/ 3155279 w 3617669"/>
              <a:gd name="connsiteY1" fmla="*/ 32718 h 5708982"/>
              <a:gd name="connsiteX2" fmla="*/ 1868767 w 3617669"/>
              <a:gd name="connsiteY2" fmla="*/ 230313 h 5708982"/>
              <a:gd name="connsiteX3" fmla="*/ 867352 w 3617669"/>
              <a:gd name="connsiteY3" fmla="*/ 1217676 h 5708982"/>
              <a:gd name="connsiteX4" fmla="*/ 3752 w 3617669"/>
              <a:gd name="connsiteY4" fmla="*/ 3389376 h 5708982"/>
              <a:gd name="connsiteX5" fmla="*/ 1210252 w 3617669"/>
              <a:gd name="connsiteY5" fmla="*/ 5522976 h 5708982"/>
              <a:gd name="connsiteX6" fmla="*/ 3115252 w 3617669"/>
              <a:gd name="connsiteY6" fmla="*/ 5446776 h 5708982"/>
              <a:gd name="connsiteX7" fmla="*/ 3597852 w 3617669"/>
              <a:gd name="connsiteY7" fmla="*/ 4176776 h 5708982"/>
              <a:gd name="connsiteX8" fmla="*/ 2632652 w 3617669"/>
              <a:gd name="connsiteY8" fmla="*/ 4151376 h 5708982"/>
              <a:gd name="connsiteX9" fmla="*/ 1921452 w 3617669"/>
              <a:gd name="connsiteY9" fmla="*/ 4964176 h 5708982"/>
              <a:gd name="connsiteX10" fmla="*/ 803852 w 3617669"/>
              <a:gd name="connsiteY10" fmla="*/ 3681476 h 5708982"/>
              <a:gd name="connsiteX11" fmla="*/ 1095952 w 3617669"/>
              <a:gd name="connsiteY11" fmla="*/ 1979676 h 5708982"/>
              <a:gd name="connsiteX12" fmla="*/ 1901130 w 3617669"/>
              <a:gd name="connsiteY12" fmla="*/ 824799 h 5708982"/>
              <a:gd name="connsiteX13" fmla="*/ 2876444 w 3617669"/>
              <a:gd name="connsiteY13" fmla="*/ 620444 h 5708982"/>
              <a:gd name="connsiteX14" fmla="*/ 3597569 w 3617669"/>
              <a:gd name="connsiteY14" fmla="*/ 738896 h 5708982"/>
              <a:gd name="connsiteX0" fmla="*/ 3597569 w 3617669"/>
              <a:gd name="connsiteY0" fmla="*/ 738896 h 5708982"/>
              <a:gd name="connsiteX1" fmla="*/ 3155279 w 3617669"/>
              <a:gd name="connsiteY1" fmla="*/ 32718 h 5708982"/>
              <a:gd name="connsiteX2" fmla="*/ 1868767 w 3617669"/>
              <a:gd name="connsiteY2" fmla="*/ 230313 h 5708982"/>
              <a:gd name="connsiteX3" fmla="*/ 867352 w 3617669"/>
              <a:gd name="connsiteY3" fmla="*/ 1217676 h 5708982"/>
              <a:gd name="connsiteX4" fmla="*/ 3752 w 3617669"/>
              <a:gd name="connsiteY4" fmla="*/ 3389376 h 5708982"/>
              <a:gd name="connsiteX5" fmla="*/ 1210252 w 3617669"/>
              <a:gd name="connsiteY5" fmla="*/ 5522976 h 5708982"/>
              <a:gd name="connsiteX6" fmla="*/ 3115252 w 3617669"/>
              <a:gd name="connsiteY6" fmla="*/ 5446776 h 5708982"/>
              <a:gd name="connsiteX7" fmla="*/ 3597852 w 3617669"/>
              <a:gd name="connsiteY7" fmla="*/ 4176776 h 5708982"/>
              <a:gd name="connsiteX8" fmla="*/ 2632652 w 3617669"/>
              <a:gd name="connsiteY8" fmla="*/ 4151376 h 5708982"/>
              <a:gd name="connsiteX9" fmla="*/ 1873710 w 3617669"/>
              <a:gd name="connsiteY9" fmla="*/ 5152503 h 5708982"/>
              <a:gd name="connsiteX10" fmla="*/ 803852 w 3617669"/>
              <a:gd name="connsiteY10" fmla="*/ 3681476 h 5708982"/>
              <a:gd name="connsiteX11" fmla="*/ 1095952 w 3617669"/>
              <a:gd name="connsiteY11" fmla="*/ 1979676 h 5708982"/>
              <a:gd name="connsiteX12" fmla="*/ 1901130 w 3617669"/>
              <a:gd name="connsiteY12" fmla="*/ 824799 h 5708982"/>
              <a:gd name="connsiteX13" fmla="*/ 2876444 w 3617669"/>
              <a:gd name="connsiteY13" fmla="*/ 620444 h 5708982"/>
              <a:gd name="connsiteX14" fmla="*/ 3597569 w 3617669"/>
              <a:gd name="connsiteY14" fmla="*/ 738896 h 5708982"/>
              <a:gd name="connsiteX0" fmla="*/ 3601427 w 3621527"/>
              <a:gd name="connsiteY0" fmla="*/ 737965 h 5708051"/>
              <a:gd name="connsiteX1" fmla="*/ 3159137 w 3621527"/>
              <a:gd name="connsiteY1" fmla="*/ 31787 h 5708051"/>
              <a:gd name="connsiteX2" fmla="*/ 1872625 w 3621527"/>
              <a:gd name="connsiteY2" fmla="*/ 229382 h 5708051"/>
              <a:gd name="connsiteX3" fmla="*/ 756627 w 3621527"/>
              <a:gd name="connsiteY3" fmla="*/ 1179079 h 5708051"/>
              <a:gd name="connsiteX4" fmla="*/ 7610 w 3621527"/>
              <a:gd name="connsiteY4" fmla="*/ 3388445 h 5708051"/>
              <a:gd name="connsiteX5" fmla="*/ 1214110 w 3621527"/>
              <a:gd name="connsiteY5" fmla="*/ 5522045 h 5708051"/>
              <a:gd name="connsiteX6" fmla="*/ 3119110 w 3621527"/>
              <a:gd name="connsiteY6" fmla="*/ 5445845 h 5708051"/>
              <a:gd name="connsiteX7" fmla="*/ 3601710 w 3621527"/>
              <a:gd name="connsiteY7" fmla="*/ 4175845 h 5708051"/>
              <a:gd name="connsiteX8" fmla="*/ 2636510 w 3621527"/>
              <a:gd name="connsiteY8" fmla="*/ 4150445 h 5708051"/>
              <a:gd name="connsiteX9" fmla="*/ 1877568 w 3621527"/>
              <a:gd name="connsiteY9" fmla="*/ 5151572 h 5708051"/>
              <a:gd name="connsiteX10" fmla="*/ 807710 w 3621527"/>
              <a:gd name="connsiteY10" fmla="*/ 3680545 h 5708051"/>
              <a:gd name="connsiteX11" fmla="*/ 1099810 w 3621527"/>
              <a:gd name="connsiteY11" fmla="*/ 1978745 h 5708051"/>
              <a:gd name="connsiteX12" fmla="*/ 1904988 w 3621527"/>
              <a:gd name="connsiteY12" fmla="*/ 823868 h 5708051"/>
              <a:gd name="connsiteX13" fmla="*/ 2880302 w 3621527"/>
              <a:gd name="connsiteY13" fmla="*/ 619513 h 5708051"/>
              <a:gd name="connsiteX14" fmla="*/ 3601427 w 3621527"/>
              <a:gd name="connsiteY14" fmla="*/ 737965 h 5708051"/>
              <a:gd name="connsiteX0" fmla="*/ 3601427 w 3621527"/>
              <a:gd name="connsiteY0" fmla="*/ 737965 h 5708051"/>
              <a:gd name="connsiteX1" fmla="*/ 3159137 w 3621527"/>
              <a:gd name="connsiteY1" fmla="*/ 31787 h 5708051"/>
              <a:gd name="connsiteX2" fmla="*/ 1872625 w 3621527"/>
              <a:gd name="connsiteY2" fmla="*/ 229382 h 5708051"/>
              <a:gd name="connsiteX3" fmla="*/ 756627 w 3621527"/>
              <a:gd name="connsiteY3" fmla="*/ 1179079 h 5708051"/>
              <a:gd name="connsiteX4" fmla="*/ 7610 w 3621527"/>
              <a:gd name="connsiteY4" fmla="*/ 3388445 h 5708051"/>
              <a:gd name="connsiteX5" fmla="*/ 1214110 w 3621527"/>
              <a:gd name="connsiteY5" fmla="*/ 5522045 h 5708051"/>
              <a:gd name="connsiteX6" fmla="*/ 3119110 w 3621527"/>
              <a:gd name="connsiteY6" fmla="*/ 5445845 h 5708051"/>
              <a:gd name="connsiteX7" fmla="*/ 3601710 w 3621527"/>
              <a:gd name="connsiteY7" fmla="*/ 4175845 h 5708051"/>
              <a:gd name="connsiteX8" fmla="*/ 2636510 w 3621527"/>
              <a:gd name="connsiteY8" fmla="*/ 4150445 h 5708051"/>
              <a:gd name="connsiteX9" fmla="*/ 1877568 w 3621527"/>
              <a:gd name="connsiteY9" fmla="*/ 5151572 h 5708051"/>
              <a:gd name="connsiteX10" fmla="*/ 807710 w 3621527"/>
              <a:gd name="connsiteY10" fmla="*/ 3680545 h 5708051"/>
              <a:gd name="connsiteX11" fmla="*/ 1042518 w 3621527"/>
              <a:gd name="connsiteY11" fmla="*/ 1959912 h 5708051"/>
              <a:gd name="connsiteX12" fmla="*/ 1904988 w 3621527"/>
              <a:gd name="connsiteY12" fmla="*/ 823868 h 5708051"/>
              <a:gd name="connsiteX13" fmla="*/ 2880302 w 3621527"/>
              <a:gd name="connsiteY13" fmla="*/ 619513 h 5708051"/>
              <a:gd name="connsiteX14" fmla="*/ 3601427 w 3621527"/>
              <a:gd name="connsiteY14" fmla="*/ 737965 h 5708051"/>
              <a:gd name="connsiteX0" fmla="*/ 3600075 w 3620727"/>
              <a:gd name="connsiteY0" fmla="*/ 737965 h 5822282"/>
              <a:gd name="connsiteX1" fmla="*/ 3157785 w 3620727"/>
              <a:gd name="connsiteY1" fmla="*/ 31787 h 5822282"/>
              <a:gd name="connsiteX2" fmla="*/ 1871273 w 3620727"/>
              <a:gd name="connsiteY2" fmla="*/ 229382 h 5822282"/>
              <a:gd name="connsiteX3" fmla="*/ 755275 w 3620727"/>
              <a:gd name="connsiteY3" fmla="*/ 1179079 h 5822282"/>
              <a:gd name="connsiteX4" fmla="*/ 6258 w 3620727"/>
              <a:gd name="connsiteY4" fmla="*/ 3388445 h 5822282"/>
              <a:gd name="connsiteX5" fmla="*/ 1165014 w 3620727"/>
              <a:gd name="connsiteY5" fmla="*/ 5672706 h 5822282"/>
              <a:gd name="connsiteX6" fmla="*/ 3117758 w 3620727"/>
              <a:gd name="connsiteY6" fmla="*/ 5445845 h 5822282"/>
              <a:gd name="connsiteX7" fmla="*/ 3600358 w 3620727"/>
              <a:gd name="connsiteY7" fmla="*/ 4175845 h 5822282"/>
              <a:gd name="connsiteX8" fmla="*/ 2635158 w 3620727"/>
              <a:gd name="connsiteY8" fmla="*/ 4150445 h 5822282"/>
              <a:gd name="connsiteX9" fmla="*/ 1876216 w 3620727"/>
              <a:gd name="connsiteY9" fmla="*/ 5151572 h 5822282"/>
              <a:gd name="connsiteX10" fmla="*/ 806358 w 3620727"/>
              <a:gd name="connsiteY10" fmla="*/ 3680545 h 5822282"/>
              <a:gd name="connsiteX11" fmla="*/ 1041166 w 3620727"/>
              <a:gd name="connsiteY11" fmla="*/ 1959912 h 5822282"/>
              <a:gd name="connsiteX12" fmla="*/ 1903636 w 3620727"/>
              <a:gd name="connsiteY12" fmla="*/ 823868 h 5822282"/>
              <a:gd name="connsiteX13" fmla="*/ 2878950 w 3620727"/>
              <a:gd name="connsiteY13" fmla="*/ 619513 h 5822282"/>
              <a:gd name="connsiteX14" fmla="*/ 3600075 w 3620727"/>
              <a:gd name="connsiteY14" fmla="*/ 737965 h 5822282"/>
              <a:gd name="connsiteX0" fmla="*/ 3600075 w 3620727"/>
              <a:gd name="connsiteY0" fmla="*/ 737965 h 5822282"/>
              <a:gd name="connsiteX1" fmla="*/ 3157785 w 3620727"/>
              <a:gd name="connsiteY1" fmla="*/ 31787 h 5822282"/>
              <a:gd name="connsiteX2" fmla="*/ 1871273 w 3620727"/>
              <a:gd name="connsiteY2" fmla="*/ 229382 h 5822282"/>
              <a:gd name="connsiteX3" fmla="*/ 755275 w 3620727"/>
              <a:gd name="connsiteY3" fmla="*/ 1179079 h 5822282"/>
              <a:gd name="connsiteX4" fmla="*/ 6258 w 3620727"/>
              <a:gd name="connsiteY4" fmla="*/ 3388445 h 5822282"/>
              <a:gd name="connsiteX5" fmla="*/ 1165014 w 3620727"/>
              <a:gd name="connsiteY5" fmla="*/ 5672706 h 5822282"/>
              <a:gd name="connsiteX6" fmla="*/ 3117758 w 3620727"/>
              <a:gd name="connsiteY6" fmla="*/ 5445845 h 5822282"/>
              <a:gd name="connsiteX7" fmla="*/ 3600358 w 3620727"/>
              <a:gd name="connsiteY7" fmla="*/ 4175845 h 5822282"/>
              <a:gd name="connsiteX8" fmla="*/ 2635158 w 3620727"/>
              <a:gd name="connsiteY8" fmla="*/ 4150445 h 5822282"/>
              <a:gd name="connsiteX9" fmla="*/ 1838022 w 3620727"/>
              <a:gd name="connsiteY9" fmla="*/ 5302234 h 5822282"/>
              <a:gd name="connsiteX10" fmla="*/ 806358 w 3620727"/>
              <a:gd name="connsiteY10" fmla="*/ 3680545 h 5822282"/>
              <a:gd name="connsiteX11" fmla="*/ 1041166 w 3620727"/>
              <a:gd name="connsiteY11" fmla="*/ 1959912 h 5822282"/>
              <a:gd name="connsiteX12" fmla="*/ 1903636 w 3620727"/>
              <a:gd name="connsiteY12" fmla="*/ 823868 h 5822282"/>
              <a:gd name="connsiteX13" fmla="*/ 2878950 w 3620727"/>
              <a:gd name="connsiteY13" fmla="*/ 619513 h 5822282"/>
              <a:gd name="connsiteX14" fmla="*/ 3600075 w 3620727"/>
              <a:gd name="connsiteY14" fmla="*/ 737965 h 5822282"/>
              <a:gd name="connsiteX0" fmla="*/ 3600075 w 3617367"/>
              <a:gd name="connsiteY0" fmla="*/ 737965 h 5915780"/>
              <a:gd name="connsiteX1" fmla="*/ 3157785 w 3617367"/>
              <a:gd name="connsiteY1" fmla="*/ 31787 h 5915780"/>
              <a:gd name="connsiteX2" fmla="*/ 1871273 w 3617367"/>
              <a:gd name="connsiteY2" fmla="*/ 229382 h 5915780"/>
              <a:gd name="connsiteX3" fmla="*/ 755275 w 3617367"/>
              <a:gd name="connsiteY3" fmla="*/ 1179079 h 5915780"/>
              <a:gd name="connsiteX4" fmla="*/ 6258 w 3617367"/>
              <a:gd name="connsiteY4" fmla="*/ 3388445 h 5915780"/>
              <a:gd name="connsiteX5" fmla="*/ 1165014 w 3617367"/>
              <a:gd name="connsiteY5" fmla="*/ 5672706 h 5915780"/>
              <a:gd name="connsiteX6" fmla="*/ 3050919 w 3617367"/>
              <a:gd name="connsiteY6" fmla="*/ 5681252 h 5915780"/>
              <a:gd name="connsiteX7" fmla="*/ 3600358 w 3617367"/>
              <a:gd name="connsiteY7" fmla="*/ 4175845 h 5915780"/>
              <a:gd name="connsiteX8" fmla="*/ 2635158 w 3617367"/>
              <a:gd name="connsiteY8" fmla="*/ 4150445 h 5915780"/>
              <a:gd name="connsiteX9" fmla="*/ 1838022 w 3617367"/>
              <a:gd name="connsiteY9" fmla="*/ 5302234 h 5915780"/>
              <a:gd name="connsiteX10" fmla="*/ 806358 w 3617367"/>
              <a:gd name="connsiteY10" fmla="*/ 3680545 h 5915780"/>
              <a:gd name="connsiteX11" fmla="*/ 1041166 w 3617367"/>
              <a:gd name="connsiteY11" fmla="*/ 1959912 h 5915780"/>
              <a:gd name="connsiteX12" fmla="*/ 1903636 w 3617367"/>
              <a:gd name="connsiteY12" fmla="*/ 823868 h 5915780"/>
              <a:gd name="connsiteX13" fmla="*/ 2878950 w 3617367"/>
              <a:gd name="connsiteY13" fmla="*/ 619513 h 5915780"/>
              <a:gd name="connsiteX14" fmla="*/ 3600075 w 3617367"/>
              <a:gd name="connsiteY14" fmla="*/ 737965 h 5915780"/>
              <a:gd name="connsiteX0" fmla="*/ 3600075 w 3617367"/>
              <a:gd name="connsiteY0" fmla="*/ 737965 h 5915780"/>
              <a:gd name="connsiteX1" fmla="*/ 3157785 w 3617367"/>
              <a:gd name="connsiteY1" fmla="*/ 31787 h 5915780"/>
              <a:gd name="connsiteX2" fmla="*/ 1871273 w 3617367"/>
              <a:gd name="connsiteY2" fmla="*/ 229382 h 5915780"/>
              <a:gd name="connsiteX3" fmla="*/ 755275 w 3617367"/>
              <a:gd name="connsiteY3" fmla="*/ 1179079 h 5915780"/>
              <a:gd name="connsiteX4" fmla="*/ 6258 w 3617367"/>
              <a:gd name="connsiteY4" fmla="*/ 3388445 h 5915780"/>
              <a:gd name="connsiteX5" fmla="*/ 1165014 w 3617367"/>
              <a:gd name="connsiteY5" fmla="*/ 5672706 h 5915780"/>
              <a:gd name="connsiteX6" fmla="*/ 3050919 w 3617367"/>
              <a:gd name="connsiteY6" fmla="*/ 5681252 h 5915780"/>
              <a:gd name="connsiteX7" fmla="*/ 3600358 w 3617367"/>
              <a:gd name="connsiteY7" fmla="*/ 4175845 h 5915780"/>
              <a:gd name="connsiteX8" fmla="*/ 2663804 w 3617367"/>
              <a:gd name="connsiteY8" fmla="*/ 4706008 h 5915780"/>
              <a:gd name="connsiteX9" fmla="*/ 1838022 w 3617367"/>
              <a:gd name="connsiteY9" fmla="*/ 5302234 h 5915780"/>
              <a:gd name="connsiteX10" fmla="*/ 806358 w 3617367"/>
              <a:gd name="connsiteY10" fmla="*/ 3680545 h 5915780"/>
              <a:gd name="connsiteX11" fmla="*/ 1041166 w 3617367"/>
              <a:gd name="connsiteY11" fmla="*/ 1959912 h 5915780"/>
              <a:gd name="connsiteX12" fmla="*/ 1903636 w 3617367"/>
              <a:gd name="connsiteY12" fmla="*/ 823868 h 5915780"/>
              <a:gd name="connsiteX13" fmla="*/ 2878950 w 3617367"/>
              <a:gd name="connsiteY13" fmla="*/ 619513 h 5915780"/>
              <a:gd name="connsiteX14" fmla="*/ 3600075 w 3617367"/>
              <a:gd name="connsiteY14" fmla="*/ 737965 h 5915780"/>
              <a:gd name="connsiteX0" fmla="*/ 3600075 w 3630425"/>
              <a:gd name="connsiteY0" fmla="*/ 737965 h 5883798"/>
              <a:gd name="connsiteX1" fmla="*/ 3157785 w 3630425"/>
              <a:gd name="connsiteY1" fmla="*/ 31787 h 5883798"/>
              <a:gd name="connsiteX2" fmla="*/ 1871273 w 3630425"/>
              <a:gd name="connsiteY2" fmla="*/ 229382 h 5883798"/>
              <a:gd name="connsiteX3" fmla="*/ 755275 w 3630425"/>
              <a:gd name="connsiteY3" fmla="*/ 1179079 h 5883798"/>
              <a:gd name="connsiteX4" fmla="*/ 6258 w 3630425"/>
              <a:gd name="connsiteY4" fmla="*/ 3388445 h 5883798"/>
              <a:gd name="connsiteX5" fmla="*/ 1165014 w 3630425"/>
              <a:gd name="connsiteY5" fmla="*/ 5672706 h 5883798"/>
              <a:gd name="connsiteX6" fmla="*/ 3050919 w 3630425"/>
              <a:gd name="connsiteY6" fmla="*/ 5681252 h 5883798"/>
              <a:gd name="connsiteX7" fmla="*/ 3619455 w 3630425"/>
              <a:gd name="connsiteY7" fmla="*/ 4778490 h 5883798"/>
              <a:gd name="connsiteX8" fmla="*/ 2663804 w 3630425"/>
              <a:gd name="connsiteY8" fmla="*/ 4706008 h 5883798"/>
              <a:gd name="connsiteX9" fmla="*/ 1838022 w 3630425"/>
              <a:gd name="connsiteY9" fmla="*/ 5302234 h 5883798"/>
              <a:gd name="connsiteX10" fmla="*/ 806358 w 3630425"/>
              <a:gd name="connsiteY10" fmla="*/ 3680545 h 5883798"/>
              <a:gd name="connsiteX11" fmla="*/ 1041166 w 3630425"/>
              <a:gd name="connsiteY11" fmla="*/ 1959912 h 5883798"/>
              <a:gd name="connsiteX12" fmla="*/ 1903636 w 3630425"/>
              <a:gd name="connsiteY12" fmla="*/ 823868 h 5883798"/>
              <a:gd name="connsiteX13" fmla="*/ 2878950 w 3630425"/>
              <a:gd name="connsiteY13" fmla="*/ 619513 h 5883798"/>
              <a:gd name="connsiteX14" fmla="*/ 3600075 w 3630425"/>
              <a:gd name="connsiteY14" fmla="*/ 737965 h 5883798"/>
              <a:gd name="connsiteX0" fmla="*/ 3600075 w 3629580"/>
              <a:gd name="connsiteY0" fmla="*/ 737965 h 5883798"/>
              <a:gd name="connsiteX1" fmla="*/ 3157785 w 3629580"/>
              <a:gd name="connsiteY1" fmla="*/ 31787 h 5883798"/>
              <a:gd name="connsiteX2" fmla="*/ 1871273 w 3629580"/>
              <a:gd name="connsiteY2" fmla="*/ 229382 h 5883798"/>
              <a:gd name="connsiteX3" fmla="*/ 755275 w 3629580"/>
              <a:gd name="connsiteY3" fmla="*/ 1179079 h 5883798"/>
              <a:gd name="connsiteX4" fmla="*/ 6258 w 3629580"/>
              <a:gd name="connsiteY4" fmla="*/ 3388445 h 5883798"/>
              <a:gd name="connsiteX5" fmla="*/ 1165014 w 3629580"/>
              <a:gd name="connsiteY5" fmla="*/ 5672706 h 5883798"/>
              <a:gd name="connsiteX6" fmla="*/ 3050919 w 3629580"/>
              <a:gd name="connsiteY6" fmla="*/ 5681252 h 5883798"/>
              <a:gd name="connsiteX7" fmla="*/ 3619455 w 3629580"/>
              <a:gd name="connsiteY7" fmla="*/ 4778490 h 5883798"/>
              <a:gd name="connsiteX8" fmla="*/ 2682901 w 3629580"/>
              <a:gd name="connsiteY8" fmla="*/ 4771923 h 5883798"/>
              <a:gd name="connsiteX9" fmla="*/ 1838022 w 3629580"/>
              <a:gd name="connsiteY9" fmla="*/ 5302234 h 5883798"/>
              <a:gd name="connsiteX10" fmla="*/ 806358 w 3629580"/>
              <a:gd name="connsiteY10" fmla="*/ 3680545 h 5883798"/>
              <a:gd name="connsiteX11" fmla="*/ 1041166 w 3629580"/>
              <a:gd name="connsiteY11" fmla="*/ 1959912 h 5883798"/>
              <a:gd name="connsiteX12" fmla="*/ 1903636 w 3629580"/>
              <a:gd name="connsiteY12" fmla="*/ 823868 h 5883798"/>
              <a:gd name="connsiteX13" fmla="*/ 2878950 w 3629580"/>
              <a:gd name="connsiteY13" fmla="*/ 619513 h 5883798"/>
              <a:gd name="connsiteX14" fmla="*/ 3600075 w 3629580"/>
              <a:gd name="connsiteY14" fmla="*/ 737965 h 5883798"/>
              <a:gd name="connsiteX0" fmla="*/ 3600075 w 3638863"/>
              <a:gd name="connsiteY0" fmla="*/ 737965 h 5878747"/>
              <a:gd name="connsiteX1" fmla="*/ 3157785 w 3638863"/>
              <a:gd name="connsiteY1" fmla="*/ 31787 h 5878747"/>
              <a:gd name="connsiteX2" fmla="*/ 1871273 w 3638863"/>
              <a:gd name="connsiteY2" fmla="*/ 229382 h 5878747"/>
              <a:gd name="connsiteX3" fmla="*/ 755275 w 3638863"/>
              <a:gd name="connsiteY3" fmla="*/ 1179079 h 5878747"/>
              <a:gd name="connsiteX4" fmla="*/ 6258 w 3638863"/>
              <a:gd name="connsiteY4" fmla="*/ 3388445 h 5878747"/>
              <a:gd name="connsiteX5" fmla="*/ 1165014 w 3638863"/>
              <a:gd name="connsiteY5" fmla="*/ 5672706 h 5878747"/>
              <a:gd name="connsiteX6" fmla="*/ 3050919 w 3638863"/>
              <a:gd name="connsiteY6" fmla="*/ 5681252 h 5878747"/>
              <a:gd name="connsiteX7" fmla="*/ 3629005 w 3638863"/>
              <a:gd name="connsiteY7" fmla="*/ 4882069 h 5878747"/>
              <a:gd name="connsiteX8" fmla="*/ 2682901 w 3638863"/>
              <a:gd name="connsiteY8" fmla="*/ 4771923 h 5878747"/>
              <a:gd name="connsiteX9" fmla="*/ 1838022 w 3638863"/>
              <a:gd name="connsiteY9" fmla="*/ 5302234 h 5878747"/>
              <a:gd name="connsiteX10" fmla="*/ 806358 w 3638863"/>
              <a:gd name="connsiteY10" fmla="*/ 3680545 h 5878747"/>
              <a:gd name="connsiteX11" fmla="*/ 1041166 w 3638863"/>
              <a:gd name="connsiteY11" fmla="*/ 1959912 h 5878747"/>
              <a:gd name="connsiteX12" fmla="*/ 1903636 w 3638863"/>
              <a:gd name="connsiteY12" fmla="*/ 823868 h 5878747"/>
              <a:gd name="connsiteX13" fmla="*/ 2878950 w 3638863"/>
              <a:gd name="connsiteY13" fmla="*/ 619513 h 5878747"/>
              <a:gd name="connsiteX14" fmla="*/ 3600075 w 3638863"/>
              <a:gd name="connsiteY14" fmla="*/ 737965 h 5878747"/>
              <a:gd name="connsiteX0" fmla="*/ 3600075 w 3649913"/>
              <a:gd name="connsiteY0" fmla="*/ 737965 h 5938565"/>
              <a:gd name="connsiteX1" fmla="*/ 3157785 w 3649913"/>
              <a:gd name="connsiteY1" fmla="*/ 31787 h 5938565"/>
              <a:gd name="connsiteX2" fmla="*/ 1871273 w 3649913"/>
              <a:gd name="connsiteY2" fmla="*/ 229382 h 5938565"/>
              <a:gd name="connsiteX3" fmla="*/ 755275 w 3649913"/>
              <a:gd name="connsiteY3" fmla="*/ 1179079 h 5938565"/>
              <a:gd name="connsiteX4" fmla="*/ 6258 w 3649913"/>
              <a:gd name="connsiteY4" fmla="*/ 3388445 h 5938565"/>
              <a:gd name="connsiteX5" fmla="*/ 1165014 w 3649913"/>
              <a:gd name="connsiteY5" fmla="*/ 5672706 h 5938565"/>
              <a:gd name="connsiteX6" fmla="*/ 3155953 w 3649913"/>
              <a:gd name="connsiteY6" fmla="*/ 5803665 h 5938565"/>
              <a:gd name="connsiteX7" fmla="*/ 3629005 w 3649913"/>
              <a:gd name="connsiteY7" fmla="*/ 4882069 h 5938565"/>
              <a:gd name="connsiteX8" fmla="*/ 2682901 w 3649913"/>
              <a:gd name="connsiteY8" fmla="*/ 4771923 h 5938565"/>
              <a:gd name="connsiteX9" fmla="*/ 1838022 w 3649913"/>
              <a:gd name="connsiteY9" fmla="*/ 5302234 h 5938565"/>
              <a:gd name="connsiteX10" fmla="*/ 806358 w 3649913"/>
              <a:gd name="connsiteY10" fmla="*/ 3680545 h 5938565"/>
              <a:gd name="connsiteX11" fmla="*/ 1041166 w 3649913"/>
              <a:gd name="connsiteY11" fmla="*/ 1959912 h 5938565"/>
              <a:gd name="connsiteX12" fmla="*/ 1903636 w 3649913"/>
              <a:gd name="connsiteY12" fmla="*/ 823868 h 5938565"/>
              <a:gd name="connsiteX13" fmla="*/ 2878950 w 3649913"/>
              <a:gd name="connsiteY13" fmla="*/ 619513 h 5938565"/>
              <a:gd name="connsiteX14" fmla="*/ 3600075 w 3649913"/>
              <a:gd name="connsiteY14" fmla="*/ 737965 h 593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49913" h="5938565">
                <a:moveTo>
                  <a:pt x="3600075" y="737965"/>
                </a:moveTo>
                <a:cubicBezTo>
                  <a:pt x="3684742" y="680815"/>
                  <a:pt x="3445919" y="116551"/>
                  <a:pt x="3157785" y="31787"/>
                </a:cubicBezTo>
                <a:cubicBezTo>
                  <a:pt x="2869651" y="-52977"/>
                  <a:pt x="2271691" y="38167"/>
                  <a:pt x="1871273" y="229382"/>
                </a:cubicBezTo>
                <a:cubicBezTo>
                  <a:pt x="1470855" y="420597"/>
                  <a:pt x="1066111" y="652569"/>
                  <a:pt x="755275" y="1179079"/>
                </a:cubicBezTo>
                <a:cubicBezTo>
                  <a:pt x="444439" y="1705589"/>
                  <a:pt x="-62032" y="2639507"/>
                  <a:pt x="6258" y="3388445"/>
                </a:cubicBezTo>
                <a:cubicBezTo>
                  <a:pt x="74548" y="4137383"/>
                  <a:pt x="640065" y="5270169"/>
                  <a:pt x="1165014" y="5672706"/>
                </a:cubicBezTo>
                <a:cubicBezTo>
                  <a:pt x="1689963" y="6075243"/>
                  <a:pt x="2745288" y="5935438"/>
                  <a:pt x="3155953" y="5803665"/>
                </a:cubicBezTo>
                <a:cubicBezTo>
                  <a:pt x="3566618" y="5671892"/>
                  <a:pt x="3707847" y="5054026"/>
                  <a:pt x="3629005" y="4882069"/>
                </a:cubicBezTo>
                <a:cubicBezTo>
                  <a:pt x="3550163" y="4710112"/>
                  <a:pt x="2981398" y="4701896"/>
                  <a:pt x="2682901" y="4771923"/>
                </a:cubicBezTo>
                <a:cubicBezTo>
                  <a:pt x="2384404" y="4841950"/>
                  <a:pt x="2150779" y="5484130"/>
                  <a:pt x="1838022" y="5302234"/>
                </a:cubicBezTo>
                <a:cubicBezTo>
                  <a:pt x="1525265" y="5120338"/>
                  <a:pt x="939167" y="4237599"/>
                  <a:pt x="806358" y="3680545"/>
                </a:cubicBezTo>
                <a:cubicBezTo>
                  <a:pt x="673549" y="3123491"/>
                  <a:pt x="858286" y="2436025"/>
                  <a:pt x="1041166" y="1959912"/>
                </a:cubicBezTo>
                <a:cubicBezTo>
                  <a:pt x="1224046" y="1483799"/>
                  <a:pt x="1597339" y="1047268"/>
                  <a:pt x="1903636" y="823868"/>
                </a:cubicBezTo>
                <a:cubicBezTo>
                  <a:pt x="2209933" y="600468"/>
                  <a:pt x="2596210" y="633830"/>
                  <a:pt x="2878950" y="619513"/>
                </a:cubicBezTo>
                <a:cubicBezTo>
                  <a:pt x="3161690" y="605196"/>
                  <a:pt x="3515408" y="795115"/>
                  <a:pt x="3600075" y="737965"/>
                </a:cubicBezTo>
                <a:close/>
              </a:path>
            </a:pathLst>
          </a:custGeom>
          <a:noFill/>
          <a:ln>
            <a:solidFill>
              <a:schemeClr val="tx2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Up Arrow 51"/>
          <p:cNvSpPr/>
          <p:nvPr/>
        </p:nvSpPr>
        <p:spPr>
          <a:xfrm>
            <a:off x="2699792" y="3699748"/>
            <a:ext cx="144016" cy="3440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Up Arrow 52"/>
          <p:cNvSpPr/>
          <p:nvPr/>
        </p:nvSpPr>
        <p:spPr>
          <a:xfrm flipV="1">
            <a:off x="2699792" y="4293163"/>
            <a:ext cx="144016" cy="3440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TextBox 54"/>
          <p:cNvSpPr txBox="1"/>
          <p:nvPr/>
        </p:nvSpPr>
        <p:spPr>
          <a:xfrm>
            <a:off x="4067944" y="2206605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PENDLE</a:t>
            </a:r>
            <a:br>
              <a:rPr lang="da-DK" dirty="0" smtClean="0"/>
            </a:br>
            <a:r>
              <a:rPr lang="da-DK" dirty="0" smtClean="0"/>
              <a:t>-/+  x</a:t>
            </a:r>
            <a:r>
              <a:rPr lang="da-DK" i="1" dirty="0" smtClean="0"/>
              <a:t> </a:t>
            </a:r>
            <a:br>
              <a:rPr lang="da-DK" i="1" dirty="0" smtClean="0"/>
            </a:br>
            <a:r>
              <a:rPr lang="da-DK" i="1" dirty="0" smtClean="0"/>
              <a:t>at given position</a:t>
            </a:r>
            <a:endParaRPr lang="sv-SE" sz="14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2869208" y="3789040"/>
            <a:ext cx="199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‘</a:t>
            </a:r>
            <a:r>
              <a:rPr lang="da-DK" dirty="0" err="1" smtClean="0"/>
              <a:t>NightRider</a:t>
            </a:r>
            <a:r>
              <a:rPr lang="da-DK" dirty="0" smtClean="0"/>
              <a:t>’</a:t>
            </a:r>
            <a:br>
              <a:rPr lang="da-DK" dirty="0" smtClean="0"/>
            </a:br>
            <a:r>
              <a:rPr lang="da-DK" dirty="0" smtClean="0"/>
              <a:t>for 3/4</a:t>
            </a:r>
            <a:endParaRPr lang="sv-SE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8084490" y="576907"/>
            <a:ext cx="11521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VARIED</a:t>
            </a:r>
            <a:br>
              <a:rPr lang="da-DK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da-DK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touch</a:t>
            </a:r>
            <a:br>
              <a:rPr lang="da-DK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da-DK" sz="1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(</a:t>
            </a:r>
            <a:r>
              <a:rPr lang="da-DK" sz="14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tickle</a:t>
            </a:r>
            <a:r>
              <a:rPr lang="da-DK" sz="1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  <a:endParaRPr lang="sv-SE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65552" y="548680"/>
            <a:ext cx="12707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0070C0"/>
                </a:solidFill>
              </a:rPr>
              <a:t>CONSTANT</a:t>
            </a:r>
            <a:br>
              <a:rPr lang="da-DK" dirty="0">
                <a:solidFill>
                  <a:srgbClr val="0070C0"/>
                </a:solidFill>
              </a:rPr>
            </a:br>
            <a:r>
              <a:rPr lang="da-DK" dirty="0">
                <a:solidFill>
                  <a:srgbClr val="0070C0"/>
                </a:solidFill>
              </a:rPr>
              <a:t>touch</a:t>
            </a:r>
            <a:br>
              <a:rPr lang="da-DK" dirty="0">
                <a:solidFill>
                  <a:srgbClr val="0070C0"/>
                </a:solidFill>
              </a:rPr>
            </a:br>
            <a:r>
              <a:rPr lang="da-DK" sz="1400" dirty="0">
                <a:solidFill>
                  <a:srgbClr val="0070C0"/>
                </a:solidFill>
              </a:rPr>
              <a:t>(</a:t>
            </a:r>
            <a:r>
              <a:rPr lang="da-DK" sz="1400" dirty="0" err="1">
                <a:solidFill>
                  <a:srgbClr val="0070C0"/>
                </a:solidFill>
              </a:rPr>
              <a:t>Stay</a:t>
            </a:r>
            <a:r>
              <a:rPr lang="da-DK" sz="1400" dirty="0">
                <a:solidFill>
                  <a:srgbClr val="0070C0"/>
                </a:solidFill>
              </a:rPr>
              <a:t>)</a:t>
            </a:r>
            <a:endParaRPr lang="sv-SE" sz="1400" dirty="0">
              <a:solidFill>
                <a:srgbClr val="0070C0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971600" y="2170790"/>
            <a:ext cx="3096344" cy="4282546"/>
          </a:xfrm>
          <a:custGeom>
            <a:avLst/>
            <a:gdLst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504607 w 3626949"/>
              <a:gd name="connsiteY12" fmla="*/ 337758 h 4797403"/>
              <a:gd name="connsiteX13" fmla="*/ 3241207 w 3626949"/>
              <a:gd name="connsiteY13" fmla="*/ 1048958 h 4797403"/>
              <a:gd name="connsiteX14" fmla="*/ 3368207 w 3626949"/>
              <a:gd name="connsiteY14" fmla="*/ 1442658 h 4797403"/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504607 w 3626949"/>
              <a:gd name="connsiteY12" fmla="*/ 337758 h 4797403"/>
              <a:gd name="connsiteX13" fmla="*/ 3241207 w 3626949"/>
              <a:gd name="connsiteY13" fmla="*/ 1048958 h 4797403"/>
              <a:gd name="connsiteX14" fmla="*/ 3368207 w 3626949"/>
              <a:gd name="connsiteY14" fmla="*/ 1442658 h 4797403"/>
              <a:gd name="connsiteX15" fmla="*/ 3520607 w 3626949"/>
              <a:gd name="connsiteY15" fmla="*/ 1379158 h 4797403"/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504607 w 3626949"/>
              <a:gd name="connsiteY12" fmla="*/ 337758 h 4797403"/>
              <a:gd name="connsiteX13" fmla="*/ 3152307 w 3626949"/>
              <a:gd name="connsiteY13" fmla="*/ 1112458 h 4797403"/>
              <a:gd name="connsiteX14" fmla="*/ 3368207 w 3626949"/>
              <a:gd name="connsiteY14" fmla="*/ 1442658 h 4797403"/>
              <a:gd name="connsiteX15" fmla="*/ 3520607 w 3626949"/>
              <a:gd name="connsiteY15" fmla="*/ 1379158 h 4797403"/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415707 w 3626949"/>
              <a:gd name="connsiteY12" fmla="*/ 591758 h 4797403"/>
              <a:gd name="connsiteX13" fmla="*/ 3152307 w 3626949"/>
              <a:gd name="connsiteY13" fmla="*/ 1112458 h 4797403"/>
              <a:gd name="connsiteX14" fmla="*/ 3368207 w 3626949"/>
              <a:gd name="connsiteY14" fmla="*/ 1442658 h 4797403"/>
              <a:gd name="connsiteX15" fmla="*/ 3520607 w 3626949"/>
              <a:gd name="connsiteY15" fmla="*/ 1379158 h 4797403"/>
              <a:gd name="connsiteX0" fmla="*/ 3520575 w 3626917"/>
              <a:gd name="connsiteY0" fmla="*/ 1475743 h 4893988"/>
              <a:gd name="connsiteX1" fmla="*/ 3533275 w 3626917"/>
              <a:gd name="connsiteY1" fmla="*/ 942343 h 4893988"/>
              <a:gd name="connsiteX2" fmla="*/ 2631575 w 3626917"/>
              <a:gd name="connsiteY2" fmla="*/ 27943 h 4893988"/>
              <a:gd name="connsiteX3" fmla="*/ 866275 w 3626917"/>
              <a:gd name="connsiteY3" fmla="*/ 459743 h 4893988"/>
              <a:gd name="connsiteX4" fmla="*/ 2675 w 3626917"/>
              <a:gd name="connsiteY4" fmla="*/ 2631443 h 4893988"/>
              <a:gd name="connsiteX5" fmla="*/ 1120275 w 3626917"/>
              <a:gd name="connsiteY5" fmla="*/ 4739643 h 4893988"/>
              <a:gd name="connsiteX6" fmla="*/ 3114175 w 3626917"/>
              <a:gd name="connsiteY6" fmla="*/ 4587243 h 4893988"/>
              <a:gd name="connsiteX7" fmla="*/ 3596775 w 3626917"/>
              <a:gd name="connsiteY7" fmla="*/ 3418843 h 4893988"/>
              <a:gd name="connsiteX8" fmla="*/ 2479175 w 3626917"/>
              <a:gd name="connsiteY8" fmla="*/ 3304543 h 4893988"/>
              <a:gd name="connsiteX9" fmla="*/ 1894975 w 3626917"/>
              <a:gd name="connsiteY9" fmla="*/ 4117343 h 4893988"/>
              <a:gd name="connsiteX10" fmla="*/ 485275 w 3626917"/>
              <a:gd name="connsiteY10" fmla="*/ 2720343 h 4893988"/>
              <a:gd name="connsiteX11" fmla="*/ 891675 w 3626917"/>
              <a:gd name="connsiteY11" fmla="*/ 1056643 h 4893988"/>
              <a:gd name="connsiteX12" fmla="*/ 2415675 w 3626917"/>
              <a:gd name="connsiteY12" fmla="*/ 688343 h 4893988"/>
              <a:gd name="connsiteX13" fmla="*/ 3152275 w 3626917"/>
              <a:gd name="connsiteY13" fmla="*/ 1209043 h 4893988"/>
              <a:gd name="connsiteX14" fmla="*/ 3368175 w 3626917"/>
              <a:gd name="connsiteY14" fmla="*/ 1539243 h 4893988"/>
              <a:gd name="connsiteX15" fmla="*/ 3520575 w 3626917"/>
              <a:gd name="connsiteY15" fmla="*/ 1475743 h 4893988"/>
              <a:gd name="connsiteX0" fmla="*/ 3520575 w 3711819"/>
              <a:gd name="connsiteY0" fmla="*/ 1470662 h 4888907"/>
              <a:gd name="connsiteX1" fmla="*/ 3660275 w 3711819"/>
              <a:gd name="connsiteY1" fmla="*/ 861062 h 4888907"/>
              <a:gd name="connsiteX2" fmla="*/ 2631575 w 3711819"/>
              <a:gd name="connsiteY2" fmla="*/ 22862 h 4888907"/>
              <a:gd name="connsiteX3" fmla="*/ 866275 w 3711819"/>
              <a:gd name="connsiteY3" fmla="*/ 454662 h 4888907"/>
              <a:gd name="connsiteX4" fmla="*/ 2675 w 3711819"/>
              <a:gd name="connsiteY4" fmla="*/ 2626362 h 4888907"/>
              <a:gd name="connsiteX5" fmla="*/ 1120275 w 3711819"/>
              <a:gd name="connsiteY5" fmla="*/ 4734562 h 4888907"/>
              <a:gd name="connsiteX6" fmla="*/ 3114175 w 3711819"/>
              <a:gd name="connsiteY6" fmla="*/ 4582162 h 4888907"/>
              <a:gd name="connsiteX7" fmla="*/ 3596775 w 3711819"/>
              <a:gd name="connsiteY7" fmla="*/ 3413762 h 4888907"/>
              <a:gd name="connsiteX8" fmla="*/ 2479175 w 3711819"/>
              <a:gd name="connsiteY8" fmla="*/ 3299462 h 4888907"/>
              <a:gd name="connsiteX9" fmla="*/ 1894975 w 3711819"/>
              <a:gd name="connsiteY9" fmla="*/ 4112262 h 4888907"/>
              <a:gd name="connsiteX10" fmla="*/ 485275 w 3711819"/>
              <a:gd name="connsiteY10" fmla="*/ 2715262 h 4888907"/>
              <a:gd name="connsiteX11" fmla="*/ 891675 w 3711819"/>
              <a:gd name="connsiteY11" fmla="*/ 1051562 h 4888907"/>
              <a:gd name="connsiteX12" fmla="*/ 2415675 w 3711819"/>
              <a:gd name="connsiteY12" fmla="*/ 683262 h 4888907"/>
              <a:gd name="connsiteX13" fmla="*/ 3152275 w 3711819"/>
              <a:gd name="connsiteY13" fmla="*/ 1203962 h 4888907"/>
              <a:gd name="connsiteX14" fmla="*/ 3368175 w 3711819"/>
              <a:gd name="connsiteY14" fmla="*/ 1534162 h 4888907"/>
              <a:gd name="connsiteX15" fmla="*/ 3520575 w 3711819"/>
              <a:gd name="connsiteY15" fmla="*/ 1470662 h 4888907"/>
              <a:gd name="connsiteX0" fmla="*/ 3520575 w 3712872"/>
              <a:gd name="connsiteY0" fmla="*/ 1470662 h 4888907"/>
              <a:gd name="connsiteX1" fmla="*/ 3660275 w 3712872"/>
              <a:gd name="connsiteY1" fmla="*/ 861062 h 4888907"/>
              <a:gd name="connsiteX2" fmla="*/ 2631575 w 3712872"/>
              <a:gd name="connsiteY2" fmla="*/ 22862 h 4888907"/>
              <a:gd name="connsiteX3" fmla="*/ 866275 w 3712872"/>
              <a:gd name="connsiteY3" fmla="*/ 454662 h 4888907"/>
              <a:gd name="connsiteX4" fmla="*/ 2675 w 3712872"/>
              <a:gd name="connsiteY4" fmla="*/ 2626362 h 4888907"/>
              <a:gd name="connsiteX5" fmla="*/ 1120275 w 3712872"/>
              <a:gd name="connsiteY5" fmla="*/ 4734562 h 4888907"/>
              <a:gd name="connsiteX6" fmla="*/ 3114175 w 3712872"/>
              <a:gd name="connsiteY6" fmla="*/ 4582162 h 4888907"/>
              <a:gd name="connsiteX7" fmla="*/ 3596775 w 3712872"/>
              <a:gd name="connsiteY7" fmla="*/ 3413762 h 4888907"/>
              <a:gd name="connsiteX8" fmla="*/ 2479175 w 3712872"/>
              <a:gd name="connsiteY8" fmla="*/ 3299462 h 4888907"/>
              <a:gd name="connsiteX9" fmla="*/ 1894975 w 3712872"/>
              <a:gd name="connsiteY9" fmla="*/ 4112262 h 4888907"/>
              <a:gd name="connsiteX10" fmla="*/ 485275 w 3712872"/>
              <a:gd name="connsiteY10" fmla="*/ 2715262 h 4888907"/>
              <a:gd name="connsiteX11" fmla="*/ 891675 w 3712872"/>
              <a:gd name="connsiteY11" fmla="*/ 1051562 h 4888907"/>
              <a:gd name="connsiteX12" fmla="*/ 2415675 w 3712872"/>
              <a:gd name="connsiteY12" fmla="*/ 683262 h 4888907"/>
              <a:gd name="connsiteX13" fmla="*/ 3152275 w 3712872"/>
              <a:gd name="connsiteY13" fmla="*/ 1203962 h 4888907"/>
              <a:gd name="connsiteX14" fmla="*/ 3520575 w 3712872"/>
              <a:gd name="connsiteY14" fmla="*/ 14706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485275 w 3784908"/>
              <a:gd name="connsiteY10" fmla="*/ 2715262 h 4888907"/>
              <a:gd name="connsiteX11" fmla="*/ 891675 w 3784908"/>
              <a:gd name="connsiteY11" fmla="*/ 10515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485275 w 3784908"/>
              <a:gd name="connsiteY10" fmla="*/ 2715262 h 4888907"/>
              <a:gd name="connsiteX11" fmla="*/ 993275 w 3784908"/>
              <a:gd name="connsiteY11" fmla="*/ 12039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701175 w 3784908"/>
              <a:gd name="connsiteY10" fmla="*/ 2639062 h 4888907"/>
              <a:gd name="connsiteX11" fmla="*/ 993275 w 3784908"/>
              <a:gd name="connsiteY11" fmla="*/ 12039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993275 w 3784908"/>
              <a:gd name="connsiteY11" fmla="*/ 12039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1094875 w 3784908"/>
              <a:gd name="connsiteY11" fmla="*/ 13690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1094875 w 3784908"/>
              <a:gd name="connsiteY11" fmla="*/ 12166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631575 w 3784908"/>
              <a:gd name="connsiteY8" fmla="*/ 33883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1094875 w 3784908"/>
              <a:gd name="connsiteY11" fmla="*/ 12166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631575 w 3784908"/>
              <a:gd name="connsiteY8" fmla="*/ 3388362 h 4888907"/>
              <a:gd name="connsiteX9" fmla="*/ 1920375 w 3784908"/>
              <a:gd name="connsiteY9" fmla="*/ 4201162 h 4888907"/>
              <a:gd name="connsiteX10" fmla="*/ 802775 w 3784908"/>
              <a:gd name="connsiteY10" fmla="*/ 2918462 h 4888907"/>
              <a:gd name="connsiteX11" fmla="*/ 1094875 w 3784908"/>
              <a:gd name="connsiteY11" fmla="*/ 12166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3029 w 3786862"/>
              <a:gd name="connsiteY0" fmla="*/ 1407162 h 4908634"/>
              <a:gd name="connsiteX1" fmla="*/ 3662229 w 3786862"/>
              <a:gd name="connsiteY1" fmla="*/ 861062 h 4908634"/>
              <a:gd name="connsiteX2" fmla="*/ 2633529 w 3786862"/>
              <a:gd name="connsiteY2" fmla="*/ 22862 h 4908634"/>
              <a:gd name="connsiteX3" fmla="*/ 868229 w 3786862"/>
              <a:gd name="connsiteY3" fmla="*/ 454662 h 4908634"/>
              <a:gd name="connsiteX4" fmla="*/ 4629 w 3786862"/>
              <a:gd name="connsiteY4" fmla="*/ 2626362 h 4908634"/>
              <a:gd name="connsiteX5" fmla="*/ 1211129 w 3786862"/>
              <a:gd name="connsiteY5" fmla="*/ 4759962 h 4908634"/>
              <a:gd name="connsiteX6" fmla="*/ 3116129 w 3786862"/>
              <a:gd name="connsiteY6" fmla="*/ 4582162 h 4908634"/>
              <a:gd name="connsiteX7" fmla="*/ 3598729 w 3786862"/>
              <a:gd name="connsiteY7" fmla="*/ 3413762 h 4908634"/>
              <a:gd name="connsiteX8" fmla="*/ 2633529 w 3786862"/>
              <a:gd name="connsiteY8" fmla="*/ 3388362 h 4908634"/>
              <a:gd name="connsiteX9" fmla="*/ 1922329 w 3786862"/>
              <a:gd name="connsiteY9" fmla="*/ 4201162 h 4908634"/>
              <a:gd name="connsiteX10" fmla="*/ 804729 w 3786862"/>
              <a:gd name="connsiteY10" fmla="*/ 2918462 h 4908634"/>
              <a:gd name="connsiteX11" fmla="*/ 1096829 w 3786862"/>
              <a:gd name="connsiteY11" fmla="*/ 1216662 h 4908634"/>
              <a:gd name="connsiteX12" fmla="*/ 2417629 w 3786862"/>
              <a:gd name="connsiteY12" fmla="*/ 683262 h 4908634"/>
              <a:gd name="connsiteX13" fmla="*/ 3154229 w 3786862"/>
              <a:gd name="connsiteY13" fmla="*/ 1203962 h 4908634"/>
              <a:gd name="connsiteX14" fmla="*/ 3713029 w 3786862"/>
              <a:gd name="connsiteY14" fmla="*/ 1407162 h 4908634"/>
              <a:gd name="connsiteX0" fmla="*/ 3713029 w 3786862"/>
              <a:gd name="connsiteY0" fmla="*/ 1407162 h 4945968"/>
              <a:gd name="connsiteX1" fmla="*/ 3662229 w 3786862"/>
              <a:gd name="connsiteY1" fmla="*/ 861062 h 4945968"/>
              <a:gd name="connsiteX2" fmla="*/ 2633529 w 3786862"/>
              <a:gd name="connsiteY2" fmla="*/ 22862 h 4945968"/>
              <a:gd name="connsiteX3" fmla="*/ 868229 w 3786862"/>
              <a:gd name="connsiteY3" fmla="*/ 454662 h 4945968"/>
              <a:gd name="connsiteX4" fmla="*/ 4629 w 3786862"/>
              <a:gd name="connsiteY4" fmla="*/ 2626362 h 4945968"/>
              <a:gd name="connsiteX5" fmla="*/ 1211129 w 3786862"/>
              <a:gd name="connsiteY5" fmla="*/ 4759962 h 4945968"/>
              <a:gd name="connsiteX6" fmla="*/ 3116129 w 3786862"/>
              <a:gd name="connsiteY6" fmla="*/ 4683762 h 4945968"/>
              <a:gd name="connsiteX7" fmla="*/ 3598729 w 3786862"/>
              <a:gd name="connsiteY7" fmla="*/ 3413762 h 4945968"/>
              <a:gd name="connsiteX8" fmla="*/ 2633529 w 3786862"/>
              <a:gd name="connsiteY8" fmla="*/ 3388362 h 4945968"/>
              <a:gd name="connsiteX9" fmla="*/ 1922329 w 3786862"/>
              <a:gd name="connsiteY9" fmla="*/ 4201162 h 4945968"/>
              <a:gd name="connsiteX10" fmla="*/ 804729 w 3786862"/>
              <a:gd name="connsiteY10" fmla="*/ 2918462 h 4945968"/>
              <a:gd name="connsiteX11" fmla="*/ 1096829 w 3786862"/>
              <a:gd name="connsiteY11" fmla="*/ 1216662 h 4945968"/>
              <a:gd name="connsiteX12" fmla="*/ 2417629 w 3786862"/>
              <a:gd name="connsiteY12" fmla="*/ 683262 h 4945968"/>
              <a:gd name="connsiteX13" fmla="*/ 3154229 w 3786862"/>
              <a:gd name="connsiteY13" fmla="*/ 1203962 h 4945968"/>
              <a:gd name="connsiteX14" fmla="*/ 3713029 w 3786862"/>
              <a:gd name="connsiteY14" fmla="*/ 1407162 h 494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86862" h="4945968">
                <a:moveTo>
                  <a:pt x="3713029" y="1407162"/>
                </a:moveTo>
                <a:cubicBezTo>
                  <a:pt x="3797696" y="1350012"/>
                  <a:pt x="3842146" y="1091779"/>
                  <a:pt x="3662229" y="861062"/>
                </a:cubicBezTo>
                <a:cubicBezTo>
                  <a:pt x="3482312" y="630345"/>
                  <a:pt x="3099196" y="90595"/>
                  <a:pt x="2633529" y="22862"/>
                </a:cubicBezTo>
                <a:cubicBezTo>
                  <a:pt x="2167862" y="-44871"/>
                  <a:pt x="1306379" y="20745"/>
                  <a:pt x="868229" y="454662"/>
                </a:cubicBezTo>
                <a:cubicBezTo>
                  <a:pt x="430079" y="888579"/>
                  <a:pt x="-52521" y="1908812"/>
                  <a:pt x="4629" y="2626362"/>
                </a:cubicBezTo>
                <a:cubicBezTo>
                  <a:pt x="61779" y="3343912"/>
                  <a:pt x="692546" y="4417062"/>
                  <a:pt x="1211129" y="4759962"/>
                </a:cubicBezTo>
                <a:cubicBezTo>
                  <a:pt x="1729712" y="5102862"/>
                  <a:pt x="2718196" y="4908129"/>
                  <a:pt x="3116129" y="4683762"/>
                </a:cubicBezTo>
                <a:cubicBezTo>
                  <a:pt x="3514062" y="4459395"/>
                  <a:pt x="3679162" y="3629662"/>
                  <a:pt x="3598729" y="3413762"/>
                </a:cubicBezTo>
                <a:cubicBezTo>
                  <a:pt x="3518296" y="3197862"/>
                  <a:pt x="2912929" y="3257129"/>
                  <a:pt x="2633529" y="3388362"/>
                </a:cubicBezTo>
                <a:cubicBezTo>
                  <a:pt x="2354129" y="3519595"/>
                  <a:pt x="2227129" y="4279479"/>
                  <a:pt x="1922329" y="4201162"/>
                </a:cubicBezTo>
                <a:cubicBezTo>
                  <a:pt x="1617529" y="4122845"/>
                  <a:pt x="942312" y="3415878"/>
                  <a:pt x="804729" y="2918462"/>
                </a:cubicBezTo>
                <a:cubicBezTo>
                  <a:pt x="667146" y="2421046"/>
                  <a:pt x="828012" y="1589195"/>
                  <a:pt x="1096829" y="1216662"/>
                </a:cubicBezTo>
                <a:cubicBezTo>
                  <a:pt x="1365646" y="844129"/>
                  <a:pt x="2074729" y="685379"/>
                  <a:pt x="2417629" y="683262"/>
                </a:cubicBezTo>
                <a:cubicBezTo>
                  <a:pt x="2760529" y="681145"/>
                  <a:pt x="2938329" y="1083312"/>
                  <a:pt x="3154229" y="1203962"/>
                </a:cubicBezTo>
                <a:cubicBezTo>
                  <a:pt x="3370129" y="1324612"/>
                  <a:pt x="3628362" y="1464312"/>
                  <a:pt x="3713029" y="1407162"/>
                </a:cubicBezTo>
                <a:close/>
              </a:path>
            </a:pathLst>
          </a:custGeom>
          <a:noFill/>
          <a:ln>
            <a:solidFill>
              <a:schemeClr val="tx2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TextBox 60"/>
          <p:cNvSpPr txBox="1"/>
          <p:nvPr/>
        </p:nvSpPr>
        <p:spPr>
          <a:xfrm>
            <a:off x="6012160" y="5085184"/>
            <a:ext cx="31318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 err="1" smtClean="0">
                <a:solidFill>
                  <a:schemeClr val="tx2"/>
                </a:solidFill>
              </a:rPr>
              <a:t>Feel</a:t>
            </a:r>
            <a:r>
              <a:rPr lang="da-DK" dirty="0" smtClean="0">
                <a:solidFill>
                  <a:schemeClr val="tx2"/>
                </a:solidFill>
              </a:rPr>
              <a:t> </a:t>
            </a:r>
            <a:r>
              <a:rPr lang="da-DK" dirty="0" err="1" smtClean="0">
                <a:solidFill>
                  <a:schemeClr val="tx2"/>
                </a:solidFill>
              </a:rPr>
              <a:t>like</a:t>
            </a:r>
            <a:r>
              <a:rPr lang="da-DK" dirty="0" smtClean="0">
                <a:solidFill>
                  <a:schemeClr val="tx2"/>
                </a:solidFill>
              </a:rPr>
              <a:t> vibration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 flipV="1">
            <a:off x="2259793" y="3626982"/>
            <a:ext cx="123554" cy="123554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50000">
                <a:srgbClr val="00B050"/>
              </a:gs>
              <a:gs pos="100000">
                <a:srgbClr val="00B050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Oval 61"/>
          <p:cNvSpPr/>
          <p:nvPr/>
        </p:nvSpPr>
        <p:spPr>
          <a:xfrm flipV="1">
            <a:off x="2445124" y="3626982"/>
            <a:ext cx="123554" cy="123554"/>
          </a:xfrm>
          <a:prstGeom prst="ellipse">
            <a:avLst/>
          </a:prstGeom>
          <a:gradFill flip="none" rotWithShape="1">
            <a:gsLst>
              <a:gs pos="0">
                <a:srgbClr val="FF0000">
                  <a:lumMod val="14000"/>
                  <a:lumOff val="86000"/>
                </a:srgbClr>
              </a:gs>
              <a:gs pos="50000">
                <a:srgbClr val="FF0000">
                  <a:lumMod val="50000"/>
                  <a:lumOff val="50000"/>
                </a:srgbClr>
              </a:gs>
              <a:gs pos="100000">
                <a:srgbClr val="FF0000">
                  <a:lumMod val="66000"/>
                  <a:lumOff val="34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Oval 62"/>
          <p:cNvSpPr/>
          <p:nvPr/>
        </p:nvSpPr>
        <p:spPr>
          <a:xfrm flipV="1">
            <a:off x="2259793" y="3477155"/>
            <a:ext cx="123554" cy="123554"/>
          </a:xfrm>
          <a:prstGeom prst="ellipse">
            <a:avLst/>
          </a:prstGeom>
          <a:solidFill>
            <a:srgbClr val="E5FFE7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Oval 63"/>
          <p:cNvSpPr/>
          <p:nvPr/>
        </p:nvSpPr>
        <p:spPr>
          <a:xfrm flipV="1">
            <a:off x="2445124" y="3477155"/>
            <a:ext cx="123554" cy="123554"/>
          </a:xfrm>
          <a:prstGeom prst="ellipse">
            <a:avLst/>
          </a:prstGeom>
          <a:solidFill>
            <a:srgbClr val="FFE5E5"/>
          </a:solidFill>
          <a:ln w="9525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val 64"/>
          <p:cNvSpPr/>
          <p:nvPr/>
        </p:nvSpPr>
        <p:spPr>
          <a:xfrm flipV="1">
            <a:off x="2267744" y="4721753"/>
            <a:ext cx="123554" cy="123554"/>
          </a:xfrm>
          <a:prstGeom prst="ellipse">
            <a:avLst/>
          </a:prstGeom>
          <a:solidFill>
            <a:srgbClr val="E5FFE7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Oval 65"/>
          <p:cNvSpPr/>
          <p:nvPr/>
        </p:nvSpPr>
        <p:spPr>
          <a:xfrm flipV="1">
            <a:off x="2453075" y="4721753"/>
            <a:ext cx="123554" cy="123554"/>
          </a:xfrm>
          <a:prstGeom prst="ellipse">
            <a:avLst/>
          </a:prstGeom>
          <a:solidFill>
            <a:srgbClr val="FFE5E5"/>
          </a:solidFill>
          <a:ln w="9525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Oval 66"/>
          <p:cNvSpPr/>
          <p:nvPr/>
        </p:nvSpPr>
        <p:spPr>
          <a:xfrm flipV="1">
            <a:off x="2267744" y="4571926"/>
            <a:ext cx="123554" cy="123554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50000">
                <a:srgbClr val="00B050"/>
              </a:gs>
              <a:gs pos="100000">
                <a:srgbClr val="00B050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Oval 67"/>
          <p:cNvSpPr/>
          <p:nvPr/>
        </p:nvSpPr>
        <p:spPr>
          <a:xfrm flipV="1">
            <a:off x="2453075" y="4571926"/>
            <a:ext cx="123554" cy="123554"/>
          </a:xfrm>
          <a:prstGeom prst="ellipse">
            <a:avLst/>
          </a:prstGeom>
          <a:gradFill flip="none" rotWithShape="1">
            <a:gsLst>
              <a:gs pos="0">
                <a:srgbClr val="FF0000">
                  <a:lumMod val="14000"/>
                  <a:lumOff val="86000"/>
                </a:srgbClr>
              </a:gs>
              <a:gs pos="50000">
                <a:srgbClr val="FF0000">
                  <a:lumMod val="50000"/>
                  <a:lumOff val="50000"/>
                </a:srgbClr>
              </a:gs>
              <a:gs pos="100000">
                <a:srgbClr val="FF0000">
                  <a:lumMod val="66000"/>
                  <a:lumOff val="34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Up-Down Arrow 1"/>
          <p:cNvSpPr/>
          <p:nvPr/>
        </p:nvSpPr>
        <p:spPr>
          <a:xfrm rot="2823889">
            <a:off x="3630788" y="2198639"/>
            <a:ext cx="192092" cy="266408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0" name="Group 69"/>
          <p:cNvGrpSpPr/>
          <p:nvPr/>
        </p:nvGrpSpPr>
        <p:grpSpPr>
          <a:xfrm>
            <a:off x="6732240" y="3118501"/>
            <a:ext cx="1939671" cy="1030579"/>
            <a:chOff x="6732240" y="3118501"/>
            <a:chExt cx="1939671" cy="1030579"/>
          </a:xfrm>
        </p:grpSpPr>
        <p:sp>
          <p:nvSpPr>
            <p:cNvPr id="71" name="Freeform 70"/>
            <p:cNvSpPr/>
            <p:nvPr/>
          </p:nvSpPr>
          <p:spPr>
            <a:xfrm>
              <a:off x="6732240" y="3118501"/>
              <a:ext cx="624634" cy="1030579"/>
            </a:xfrm>
            <a:custGeom>
              <a:avLst/>
              <a:gdLst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504607 w 3626949"/>
                <a:gd name="connsiteY12" fmla="*/ 337758 h 4797403"/>
                <a:gd name="connsiteX13" fmla="*/ 3241207 w 3626949"/>
                <a:gd name="connsiteY13" fmla="*/ 1048958 h 4797403"/>
                <a:gd name="connsiteX14" fmla="*/ 3368207 w 3626949"/>
                <a:gd name="connsiteY14" fmla="*/ 1442658 h 4797403"/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504607 w 3626949"/>
                <a:gd name="connsiteY12" fmla="*/ 337758 h 4797403"/>
                <a:gd name="connsiteX13" fmla="*/ 3241207 w 3626949"/>
                <a:gd name="connsiteY13" fmla="*/ 1048958 h 4797403"/>
                <a:gd name="connsiteX14" fmla="*/ 3368207 w 3626949"/>
                <a:gd name="connsiteY14" fmla="*/ 1442658 h 4797403"/>
                <a:gd name="connsiteX15" fmla="*/ 3520607 w 3626949"/>
                <a:gd name="connsiteY15" fmla="*/ 1379158 h 4797403"/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504607 w 3626949"/>
                <a:gd name="connsiteY12" fmla="*/ 337758 h 4797403"/>
                <a:gd name="connsiteX13" fmla="*/ 3152307 w 3626949"/>
                <a:gd name="connsiteY13" fmla="*/ 1112458 h 4797403"/>
                <a:gd name="connsiteX14" fmla="*/ 3368207 w 3626949"/>
                <a:gd name="connsiteY14" fmla="*/ 1442658 h 4797403"/>
                <a:gd name="connsiteX15" fmla="*/ 3520607 w 3626949"/>
                <a:gd name="connsiteY15" fmla="*/ 1379158 h 4797403"/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415707 w 3626949"/>
                <a:gd name="connsiteY12" fmla="*/ 591758 h 4797403"/>
                <a:gd name="connsiteX13" fmla="*/ 3152307 w 3626949"/>
                <a:gd name="connsiteY13" fmla="*/ 1112458 h 4797403"/>
                <a:gd name="connsiteX14" fmla="*/ 3368207 w 3626949"/>
                <a:gd name="connsiteY14" fmla="*/ 1442658 h 4797403"/>
                <a:gd name="connsiteX15" fmla="*/ 3520607 w 3626949"/>
                <a:gd name="connsiteY15" fmla="*/ 1379158 h 4797403"/>
                <a:gd name="connsiteX0" fmla="*/ 3520575 w 3626917"/>
                <a:gd name="connsiteY0" fmla="*/ 1475743 h 4893988"/>
                <a:gd name="connsiteX1" fmla="*/ 3533275 w 3626917"/>
                <a:gd name="connsiteY1" fmla="*/ 942343 h 4893988"/>
                <a:gd name="connsiteX2" fmla="*/ 2631575 w 3626917"/>
                <a:gd name="connsiteY2" fmla="*/ 27943 h 4893988"/>
                <a:gd name="connsiteX3" fmla="*/ 866275 w 3626917"/>
                <a:gd name="connsiteY3" fmla="*/ 459743 h 4893988"/>
                <a:gd name="connsiteX4" fmla="*/ 2675 w 3626917"/>
                <a:gd name="connsiteY4" fmla="*/ 2631443 h 4893988"/>
                <a:gd name="connsiteX5" fmla="*/ 1120275 w 3626917"/>
                <a:gd name="connsiteY5" fmla="*/ 4739643 h 4893988"/>
                <a:gd name="connsiteX6" fmla="*/ 3114175 w 3626917"/>
                <a:gd name="connsiteY6" fmla="*/ 4587243 h 4893988"/>
                <a:gd name="connsiteX7" fmla="*/ 3596775 w 3626917"/>
                <a:gd name="connsiteY7" fmla="*/ 3418843 h 4893988"/>
                <a:gd name="connsiteX8" fmla="*/ 2479175 w 3626917"/>
                <a:gd name="connsiteY8" fmla="*/ 3304543 h 4893988"/>
                <a:gd name="connsiteX9" fmla="*/ 1894975 w 3626917"/>
                <a:gd name="connsiteY9" fmla="*/ 4117343 h 4893988"/>
                <a:gd name="connsiteX10" fmla="*/ 485275 w 3626917"/>
                <a:gd name="connsiteY10" fmla="*/ 2720343 h 4893988"/>
                <a:gd name="connsiteX11" fmla="*/ 891675 w 3626917"/>
                <a:gd name="connsiteY11" fmla="*/ 1056643 h 4893988"/>
                <a:gd name="connsiteX12" fmla="*/ 2415675 w 3626917"/>
                <a:gd name="connsiteY12" fmla="*/ 688343 h 4893988"/>
                <a:gd name="connsiteX13" fmla="*/ 3152275 w 3626917"/>
                <a:gd name="connsiteY13" fmla="*/ 1209043 h 4893988"/>
                <a:gd name="connsiteX14" fmla="*/ 3368175 w 3626917"/>
                <a:gd name="connsiteY14" fmla="*/ 1539243 h 4893988"/>
                <a:gd name="connsiteX15" fmla="*/ 3520575 w 3626917"/>
                <a:gd name="connsiteY15" fmla="*/ 1475743 h 4893988"/>
                <a:gd name="connsiteX0" fmla="*/ 3520575 w 3711819"/>
                <a:gd name="connsiteY0" fmla="*/ 1470662 h 4888907"/>
                <a:gd name="connsiteX1" fmla="*/ 3660275 w 3711819"/>
                <a:gd name="connsiteY1" fmla="*/ 861062 h 4888907"/>
                <a:gd name="connsiteX2" fmla="*/ 2631575 w 3711819"/>
                <a:gd name="connsiteY2" fmla="*/ 22862 h 4888907"/>
                <a:gd name="connsiteX3" fmla="*/ 866275 w 3711819"/>
                <a:gd name="connsiteY3" fmla="*/ 454662 h 4888907"/>
                <a:gd name="connsiteX4" fmla="*/ 2675 w 3711819"/>
                <a:gd name="connsiteY4" fmla="*/ 2626362 h 4888907"/>
                <a:gd name="connsiteX5" fmla="*/ 1120275 w 3711819"/>
                <a:gd name="connsiteY5" fmla="*/ 4734562 h 4888907"/>
                <a:gd name="connsiteX6" fmla="*/ 3114175 w 3711819"/>
                <a:gd name="connsiteY6" fmla="*/ 4582162 h 4888907"/>
                <a:gd name="connsiteX7" fmla="*/ 3596775 w 3711819"/>
                <a:gd name="connsiteY7" fmla="*/ 3413762 h 4888907"/>
                <a:gd name="connsiteX8" fmla="*/ 2479175 w 3711819"/>
                <a:gd name="connsiteY8" fmla="*/ 3299462 h 4888907"/>
                <a:gd name="connsiteX9" fmla="*/ 1894975 w 3711819"/>
                <a:gd name="connsiteY9" fmla="*/ 4112262 h 4888907"/>
                <a:gd name="connsiteX10" fmla="*/ 485275 w 3711819"/>
                <a:gd name="connsiteY10" fmla="*/ 2715262 h 4888907"/>
                <a:gd name="connsiteX11" fmla="*/ 891675 w 3711819"/>
                <a:gd name="connsiteY11" fmla="*/ 1051562 h 4888907"/>
                <a:gd name="connsiteX12" fmla="*/ 2415675 w 3711819"/>
                <a:gd name="connsiteY12" fmla="*/ 683262 h 4888907"/>
                <a:gd name="connsiteX13" fmla="*/ 3152275 w 3711819"/>
                <a:gd name="connsiteY13" fmla="*/ 1203962 h 4888907"/>
                <a:gd name="connsiteX14" fmla="*/ 3368175 w 3711819"/>
                <a:gd name="connsiteY14" fmla="*/ 1534162 h 4888907"/>
                <a:gd name="connsiteX15" fmla="*/ 3520575 w 3711819"/>
                <a:gd name="connsiteY15" fmla="*/ 1470662 h 4888907"/>
                <a:gd name="connsiteX0" fmla="*/ 3520575 w 3712872"/>
                <a:gd name="connsiteY0" fmla="*/ 1470662 h 4888907"/>
                <a:gd name="connsiteX1" fmla="*/ 3660275 w 3712872"/>
                <a:gd name="connsiteY1" fmla="*/ 861062 h 4888907"/>
                <a:gd name="connsiteX2" fmla="*/ 2631575 w 3712872"/>
                <a:gd name="connsiteY2" fmla="*/ 22862 h 4888907"/>
                <a:gd name="connsiteX3" fmla="*/ 866275 w 3712872"/>
                <a:gd name="connsiteY3" fmla="*/ 454662 h 4888907"/>
                <a:gd name="connsiteX4" fmla="*/ 2675 w 3712872"/>
                <a:gd name="connsiteY4" fmla="*/ 2626362 h 4888907"/>
                <a:gd name="connsiteX5" fmla="*/ 1120275 w 3712872"/>
                <a:gd name="connsiteY5" fmla="*/ 4734562 h 4888907"/>
                <a:gd name="connsiteX6" fmla="*/ 3114175 w 3712872"/>
                <a:gd name="connsiteY6" fmla="*/ 4582162 h 4888907"/>
                <a:gd name="connsiteX7" fmla="*/ 3596775 w 3712872"/>
                <a:gd name="connsiteY7" fmla="*/ 3413762 h 4888907"/>
                <a:gd name="connsiteX8" fmla="*/ 2479175 w 3712872"/>
                <a:gd name="connsiteY8" fmla="*/ 3299462 h 4888907"/>
                <a:gd name="connsiteX9" fmla="*/ 1894975 w 3712872"/>
                <a:gd name="connsiteY9" fmla="*/ 4112262 h 4888907"/>
                <a:gd name="connsiteX10" fmla="*/ 485275 w 3712872"/>
                <a:gd name="connsiteY10" fmla="*/ 2715262 h 4888907"/>
                <a:gd name="connsiteX11" fmla="*/ 891675 w 3712872"/>
                <a:gd name="connsiteY11" fmla="*/ 1051562 h 4888907"/>
                <a:gd name="connsiteX12" fmla="*/ 2415675 w 3712872"/>
                <a:gd name="connsiteY12" fmla="*/ 683262 h 4888907"/>
                <a:gd name="connsiteX13" fmla="*/ 3152275 w 3712872"/>
                <a:gd name="connsiteY13" fmla="*/ 1203962 h 4888907"/>
                <a:gd name="connsiteX14" fmla="*/ 3520575 w 3712872"/>
                <a:gd name="connsiteY14" fmla="*/ 14706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485275 w 3784908"/>
                <a:gd name="connsiteY10" fmla="*/ 2715262 h 4888907"/>
                <a:gd name="connsiteX11" fmla="*/ 891675 w 3784908"/>
                <a:gd name="connsiteY11" fmla="*/ 10515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485275 w 3784908"/>
                <a:gd name="connsiteY10" fmla="*/ 2715262 h 4888907"/>
                <a:gd name="connsiteX11" fmla="*/ 993275 w 3784908"/>
                <a:gd name="connsiteY11" fmla="*/ 12039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701175 w 3784908"/>
                <a:gd name="connsiteY10" fmla="*/ 2639062 h 4888907"/>
                <a:gd name="connsiteX11" fmla="*/ 993275 w 3784908"/>
                <a:gd name="connsiteY11" fmla="*/ 12039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993275 w 3784908"/>
                <a:gd name="connsiteY11" fmla="*/ 12039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1094875 w 3784908"/>
                <a:gd name="connsiteY11" fmla="*/ 13690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1094875 w 3784908"/>
                <a:gd name="connsiteY11" fmla="*/ 12166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631575 w 3784908"/>
                <a:gd name="connsiteY8" fmla="*/ 33883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1094875 w 3784908"/>
                <a:gd name="connsiteY11" fmla="*/ 12166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631575 w 3784908"/>
                <a:gd name="connsiteY8" fmla="*/ 3388362 h 4888907"/>
                <a:gd name="connsiteX9" fmla="*/ 1920375 w 3784908"/>
                <a:gd name="connsiteY9" fmla="*/ 4201162 h 4888907"/>
                <a:gd name="connsiteX10" fmla="*/ 802775 w 3784908"/>
                <a:gd name="connsiteY10" fmla="*/ 2918462 h 4888907"/>
                <a:gd name="connsiteX11" fmla="*/ 1094875 w 3784908"/>
                <a:gd name="connsiteY11" fmla="*/ 12166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3029 w 3786862"/>
                <a:gd name="connsiteY0" fmla="*/ 1407162 h 4908634"/>
                <a:gd name="connsiteX1" fmla="*/ 3662229 w 3786862"/>
                <a:gd name="connsiteY1" fmla="*/ 861062 h 4908634"/>
                <a:gd name="connsiteX2" fmla="*/ 2633529 w 3786862"/>
                <a:gd name="connsiteY2" fmla="*/ 22862 h 4908634"/>
                <a:gd name="connsiteX3" fmla="*/ 868229 w 3786862"/>
                <a:gd name="connsiteY3" fmla="*/ 454662 h 4908634"/>
                <a:gd name="connsiteX4" fmla="*/ 4629 w 3786862"/>
                <a:gd name="connsiteY4" fmla="*/ 2626362 h 4908634"/>
                <a:gd name="connsiteX5" fmla="*/ 1211129 w 3786862"/>
                <a:gd name="connsiteY5" fmla="*/ 4759962 h 4908634"/>
                <a:gd name="connsiteX6" fmla="*/ 3116129 w 3786862"/>
                <a:gd name="connsiteY6" fmla="*/ 4582162 h 4908634"/>
                <a:gd name="connsiteX7" fmla="*/ 3598729 w 3786862"/>
                <a:gd name="connsiteY7" fmla="*/ 3413762 h 4908634"/>
                <a:gd name="connsiteX8" fmla="*/ 2633529 w 3786862"/>
                <a:gd name="connsiteY8" fmla="*/ 3388362 h 4908634"/>
                <a:gd name="connsiteX9" fmla="*/ 1922329 w 3786862"/>
                <a:gd name="connsiteY9" fmla="*/ 4201162 h 4908634"/>
                <a:gd name="connsiteX10" fmla="*/ 804729 w 3786862"/>
                <a:gd name="connsiteY10" fmla="*/ 2918462 h 4908634"/>
                <a:gd name="connsiteX11" fmla="*/ 1096829 w 3786862"/>
                <a:gd name="connsiteY11" fmla="*/ 1216662 h 4908634"/>
                <a:gd name="connsiteX12" fmla="*/ 2417629 w 3786862"/>
                <a:gd name="connsiteY12" fmla="*/ 683262 h 4908634"/>
                <a:gd name="connsiteX13" fmla="*/ 3154229 w 3786862"/>
                <a:gd name="connsiteY13" fmla="*/ 1203962 h 4908634"/>
                <a:gd name="connsiteX14" fmla="*/ 3713029 w 3786862"/>
                <a:gd name="connsiteY14" fmla="*/ 1407162 h 4908634"/>
                <a:gd name="connsiteX0" fmla="*/ 3713029 w 3786862"/>
                <a:gd name="connsiteY0" fmla="*/ 1407162 h 4945968"/>
                <a:gd name="connsiteX1" fmla="*/ 3662229 w 3786862"/>
                <a:gd name="connsiteY1" fmla="*/ 861062 h 4945968"/>
                <a:gd name="connsiteX2" fmla="*/ 2633529 w 3786862"/>
                <a:gd name="connsiteY2" fmla="*/ 22862 h 4945968"/>
                <a:gd name="connsiteX3" fmla="*/ 868229 w 3786862"/>
                <a:gd name="connsiteY3" fmla="*/ 454662 h 4945968"/>
                <a:gd name="connsiteX4" fmla="*/ 4629 w 3786862"/>
                <a:gd name="connsiteY4" fmla="*/ 2626362 h 4945968"/>
                <a:gd name="connsiteX5" fmla="*/ 1211129 w 3786862"/>
                <a:gd name="connsiteY5" fmla="*/ 4759962 h 4945968"/>
                <a:gd name="connsiteX6" fmla="*/ 3116129 w 3786862"/>
                <a:gd name="connsiteY6" fmla="*/ 4683762 h 4945968"/>
                <a:gd name="connsiteX7" fmla="*/ 3598729 w 3786862"/>
                <a:gd name="connsiteY7" fmla="*/ 3413762 h 4945968"/>
                <a:gd name="connsiteX8" fmla="*/ 2633529 w 3786862"/>
                <a:gd name="connsiteY8" fmla="*/ 3388362 h 4945968"/>
                <a:gd name="connsiteX9" fmla="*/ 1922329 w 3786862"/>
                <a:gd name="connsiteY9" fmla="*/ 4201162 h 4945968"/>
                <a:gd name="connsiteX10" fmla="*/ 804729 w 3786862"/>
                <a:gd name="connsiteY10" fmla="*/ 2918462 h 4945968"/>
                <a:gd name="connsiteX11" fmla="*/ 1096829 w 3786862"/>
                <a:gd name="connsiteY11" fmla="*/ 1216662 h 4945968"/>
                <a:gd name="connsiteX12" fmla="*/ 2417629 w 3786862"/>
                <a:gd name="connsiteY12" fmla="*/ 683262 h 4945968"/>
                <a:gd name="connsiteX13" fmla="*/ 3154229 w 3786862"/>
                <a:gd name="connsiteY13" fmla="*/ 1203962 h 4945968"/>
                <a:gd name="connsiteX14" fmla="*/ 3713029 w 3786862"/>
                <a:gd name="connsiteY14" fmla="*/ 1407162 h 4945968"/>
                <a:gd name="connsiteX0" fmla="*/ 3712152 w 3836989"/>
                <a:gd name="connsiteY0" fmla="*/ 1945747 h 5484553"/>
                <a:gd name="connsiteX1" fmla="*/ 3661352 w 3836989"/>
                <a:gd name="connsiteY1" fmla="*/ 1399647 h 5484553"/>
                <a:gd name="connsiteX2" fmla="*/ 1868767 w 3836989"/>
                <a:gd name="connsiteY2" fmla="*/ 5884 h 5484553"/>
                <a:gd name="connsiteX3" fmla="*/ 867352 w 3836989"/>
                <a:gd name="connsiteY3" fmla="*/ 993247 h 5484553"/>
                <a:gd name="connsiteX4" fmla="*/ 3752 w 3836989"/>
                <a:gd name="connsiteY4" fmla="*/ 3164947 h 5484553"/>
                <a:gd name="connsiteX5" fmla="*/ 1210252 w 3836989"/>
                <a:gd name="connsiteY5" fmla="*/ 5298547 h 5484553"/>
                <a:gd name="connsiteX6" fmla="*/ 3115252 w 3836989"/>
                <a:gd name="connsiteY6" fmla="*/ 5222347 h 5484553"/>
                <a:gd name="connsiteX7" fmla="*/ 3597852 w 3836989"/>
                <a:gd name="connsiteY7" fmla="*/ 3952347 h 5484553"/>
                <a:gd name="connsiteX8" fmla="*/ 2632652 w 3836989"/>
                <a:gd name="connsiteY8" fmla="*/ 3926947 h 5484553"/>
                <a:gd name="connsiteX9" fmla="*/ 1921452 w 3836989"/>
                <a:gd name="connsiteY9" fmla="*/ 4739747 h 5484553"/>
                <a:gd name="connsiteX10" fmla="*/ 803852 w 3836989"/>
                <a:gd name="connsiteY10" fmla="*/ 3457047 h 5484553"/>
                <a:gd name="connsiteX11" fmla="*/ 1095952 w 3836989"/>
                <a:gd name="connsiteY11" fmla="*/ 1755247 h 5484553"/>
                <a:gd name="connsiteX12" fmla="*/ 2416752 w 3836989"/>
                <a:gd name="connsiteY12" fmla="*/ 1221847 h 5484553"/>
                <a:gd name="connsiteX13" fmla="*/ 3153352 w 3836989"/>
                <a:gd name="connsiteY13" fmla="*/ 1742547 h 5484553"/>
                <a:gd name="connsiteX14" fmla="*/ 3712152 w 3836989"/>
                <a:gd name="connsiteY14" fmla="*/ 1945747 h 5484553"/>
                <a:gd name="connsiteX0" fmla="*/ 3712152 w 3836989"/>
                <a:gd name="connsiteY0" fmla="*/ 1945747 h 5484553"/>
                <a:gd name="connsiteX1" fmla="*/ 3661352 w 3836989"/>
                <a:gd name="connsiteY1" fmla="*/ 1399647 h 5484553"/>
                <a:gd name="connsiteX2" fmla="*/ 1868767 w 3836989"/>
                <a:gd name="connsiteY2" fmla="*/ 5884 h 5484553"/>
                <a:gd name="connsiteX3" fmla="*/ 867352 w 3836989"/>
                <a:gd name="connsiteY3" fmla="*/ 993247 h 5484553"/>
                <a:gd name="connsiteX4" fmla="*/ 3752 w 3836989"/>
                <a:gd name="connsiteY4" fmla="*/ 3164947 h 5484553"/>
                <a:gd name="connsiteX5" fmla="*/ 1210252 w 3836989"/>
                <a:gd name="connsiteY5" fmla="*/ 5298547 h 5484553"/>
                <a:gd name="connsiteX6" fmla="*/ 3115252 w 3836989"/>
                <a:gd name="connsiteY6" fmla="*/ 5222347 h 5484553"/>
                <a:gd name="connsiteX7" fmla="*/ 3597852 w 3836989"/>
                <a:gd name="connsiteY7" fmla="*/ 3952347 h 5484553"/>
                <a:gd name="connsiteX8" fmla="*/ 2632652 w 3836989"/>
                <a:gd name="connsiteY8" fmla="*/ 3926947 h 5484553"/>
                <a:gd name="connsiteX9" fmla="*/ 1921452 w 3836989"/>
                <a:gd name="connsiteY9" fmla="*/ 4739747 h 5484553"/>
                <a:gd name="connsiteX10" fmla="*/ 803852 w 3836989"/>
                <a:gd name="connsiteY10" fmla="*/ 3457047 h 5484553"/>
                <a:gd name="connsiteX11" fmla="*/ 1095952 w 3836989"/>
                <a:gd name="connsiteY11" fmla="*/ 1755247 h 5484553"/>
                <a:gd name="connsiteX12" fmla="*/ 2158942 w 3836989"/>
                <a:gd name="connsiteY12" fmla="*/ 882860 h 5484553"/>
                <a:gd name="connsiteX13" fmla="*/ 3153352 w 3836989"/>
                <a:gd name="connsiteY13" fmla="*/ 1742547 h 5484553"/>
                <a:gd name="connsiteX14" fmla="*/ 3712152 w 3836989"/>
                <a:gd name="connsiteY14" fmla="*/ 1945747 h 5484553"/>
                <a:gd name="connsiteX0" fmla="*/ 3712152 w 3732952"/>
                <a:gd name="connsiteY0" fmla="*/ 1994442 h 5533248"/>
                <a:gd name="connsiteX1" fmla="*/ 3308056 w 3732952"/>
                <a:gd name="connsiteY1" fmla="*/ 327801 h 5533248"/>
                <a:gd name="connsiteX2" fmla="*/ 1868767 w 3732952"/>
                <a:gd name="connsiteY2" fmla="*/ 54579 h 5533248"/>
                <a:gd name="connsiteX3" fmla="*/ 867352 w 3732952"/>
                <a:gd name="connsiteY3" fmla="*/ 1041942 h 5533248"/>
                <a:gd name="connsiteX4" fmla="*/ 3752 w 3732952"/>
                <a:gd name="connsiteY4" fmla="*/ 3213642 h 5533248"/>
                <a:gd name="connsiteX5" fmla="*/ 1210252 w 3732952"/>
                <a:gd name="connsiteY5" fmla="*/ 5347242 h 5533248"/>
                <a:gd name="connsiteX6" fmla="*/ 3115252 w 3732952"/>
                <a:gd name="connsiteY6" fmla="*/ 5271042 h 5533248"/>
                <a:gd name="connsiteX7" fmla="*/ 3597852 w 3732952"/>
                <a:gd name="connsiteY7" fmla="*/ 4001042 h 5533248"/>
                <a:gd name="connsiteX8" fmla="*/ 2632652 w 3732952"/>
                <a:gd name="connsiteY8" fmla="*/ 3975642 h 5533248"/>
                <a:gd name="connsiteX9" fmla="*/ 1921452 w 3732952"/>
                <a:gd name="connsiteY9" fmla="*/ 4788442 h 5533248"/>
                <a:gd name="connsiteX10" fmla="*/ 803852 w 3732952"/>
                <a:gd name="connsiteY10" fmla="*/ 3505742 h 5533248"/>
                <a:gd name="connsiteX11" fmla="*/ 1095952 w 3732952"/>
                <a:gd name="connsiteY11" fmla="*/ 1803942 h 5533248"/>
                <a:gd name="connsiteX12" fmla="*/ 2158942 w 3732952"/>
                <a:gd name="connsiteY12" fmla="*/ 931555 h 5533248"/>
                <a:gd name="connsiteX13" fmla="*/ 3153352 w 3732952"/>
                <a:gd name="connsiteY13" fmla="*/ 1791242 h 5533248"/>
                <a:gd name="connsiteX14" fmla="*/ 3712152 w 3732952"/>
                <a:gd name="connsiteY14" fmla="*/ 1994442 h 5533248"/>
                <a:gd name="connsiteX0" fmla="*/ 3712152 w 3732952"/>
                <a:gd name="connsiteY0" fmla="*/ 1994442 h 5533248"/>
                <a:gd name="connsiteX1" fmla="*/ 3308056 w 3732952"/>
                <a:gd name="connsiteY1" fmla="*/ 327801 h 5533248"/>
                <a:gd name="connsiteX2" fmla="*/ 1868767 w 3732952"/>
                <a:gd name="connsiteY2" fmla="*/ 54579 h 5533248"/>
                <a:gd name="connsiteX3" fmla="*/ 867352 w 3732952"/>
                <a:gd name="connsiteY3" fmla="*/ 1041942 h 5533248"/>
                <a:gd name="connsiteX4" fmla="*/ 3752 w 3732952"/>
                <a:gd name="connsiteY4" fmla="*/ 3213642 h 5533248"/>
                <a:gd name="connsiteX5" fmla="*/ 1210252 w 3732952"/>
                <a:gd name="connsiteY5" fmla="*/ 5347242 h 5533248"/>
                <a:gd name="connsiteX6" fmla="*/ 3115252 w 3732952"/>
                <a:gd name="connsiteY6" fmla="*/ 5271042 h 5533248"/>
                <a:gd name="connsiteX7" fmla="*/ 3597852 w 3732952"/>
                <a:gd name="connsiteY7" fmla="*/ 4001042 h 5533248"/>
                <a:gd name="connsiteX8" fmla="*/ 2632652 w 3732952"/>
                <a:gd name="connsiteY8" fmla="*/ 3975642 h 5533248"/>
                <a:gd name="connsiteX9" fmla="*/ 1921452 w 3732952"/>
                <a:gd name="connsiteY9" fmla="*/ 4788442 h 5533248"/>
                <a:gd name="connsiteX10" fmla="*/ 803852 w 3732952"/>
                <a:gd name="connsiteY10" fmla="*/ 3505742 h 5533248"/>
                <a:gd name="connsiteX11" fmla="*/ 1095952 w 3732952"/>
                <a:gd name="connsiteY11" fmla="*/ 1803942 h 5533248"/>
                <a:gd name="connsiteX12" fmla="*/ 2158942 w 3732952"/>
                <a:gd name="connsiteY12" fmla="*/ 931555 h 5533248"/>
                <a:gd name="connsiteX13" fmla="*/ 3019672 w 3732952"/>
                <a:gd name="connsiteY13" fmla="*/ 934358 h 5533248"/>
                <a:gd name="connsiteX14" fmla="*/ 3712152 w 3732952"/>
                <a:gd name="connsiteY14" fmla="*/ 1994442 h 5533248"/>
                <a:gd name="connsiteX0" fmla="*/ 3511631 w 3617669"/>
                <a:gd name="connsiteY0" fmla="*/ 668914 h 5507171"/>
                <a:gd name="connsiteX1" fmla="*/ 3308056 w 3617669"/>
                <a:gd name="connsiteY1" fmla="*/ 301724 h 5507171"/>
                <a:gd name="connsiteX2" fmla="*/ 1868767 w 3617669"/>
                <a:gd name="connsiteY2" fmla="*/ 28502 h 5507171"/>
                <a:gd name="connsiteX3" fmla="*/ 867352 w 3617669"/>
                <a:gd name="connsiteY3" fmla="*/ 1015865 h 5507171"/>
                <a:gd name="connsiteX4" fmla="*/ 3752 w 3617669"/>
                <a:gd name="connsiteY4" fmla="*/ 3187565 h 5507171"/>
                <a:gd name="connsiteX5" fmla="*/ 1210252 w 3617669"/>
                <a:gd name="connsiteY5" fmla="*/ 5321165 h 5507171"/>
                <a:gd name="connsiteX6" fmla="*/ 3115252 w 3617669"/>
                <a:gd name="connsiteY6" fmla="*/ 5244965 h 5507171"/>
                <a:gd name="connsiteX7" fmla="*/ 3597852 w 3617669"/>
                <a:gd name="connsiteY7" fmla="*/ 3974965 h 5507171"/>
                <a:gd name="connsiteX8" fmla="*/ 2632652 w 3617669"/>
                <a:gd name="connsiteY8" fmla="*/ 3949565 h 5507171"/>
                <a:gd name="connsiteX9" fmla="*/ 1921452 w 3617669"/>
                <a:gd name="connsiteY9" fmla="*/ 4762365 h 5507171"/>
                <a:gd name="connsiteX10" fmla="*/ 803852 w 3617669"/>
                <a:gd name="connsiteY10" fmla="*/ 3479665 h 5507171"/>
                <a:gd name="connsiteX11" fmla="*/ 1095952 w 3617669"/>
                <a:gd name="connsiteY11" fmla="*/ 1777865 h 5507171"/>
                <a:gd name="connsiteX12" fmla="*/ 2158942 w 3617669"/>
                <a:gd name="connsiteY12" fmla="*/ 905478 h 5507171"/>
                <a:gd name="connsiteX13" fmla="*/ 3019672 w 3617669"/>
                <a:gd name="connsiteY13" fmla="*/ 908281 h 5507171"/>
                <a:gd name="connsiteX14" fmla="*/ 3511631 w 3617669"/>
                <a:gd name="connsiteY14" fmla="*/ 668914 h 5507171"/>
                <a:gd name="connsiteX0" fmla="*/ 3511631 w 3617669"/>
                <a:gd name="connsiteY0" fmla="*/ 880174 h 5718431"/>
                <a:gd name="connsiteX1" fmla="*/ 3155279 w 3617669"/>
                <a:gd name="connsiteY1" fmla="*/ 42167 h 5718431"/>
                <a:gd name="connsiteX2" fmla="*/ 1868767 w 3617669"/>
                <a:gd name="connsiteY2" fmla="*/ 239762 h 5718431"/>
                <a:gd name="connsiteX3" fmla="*/ 867352 w 3617669"/>
                <a:gd name="connsiteY3" fmla="*/ 1227125 h 5718431"/>
                <a:gd name="connsiteX4" fmla="*/ 3752 w 3617669"/>
                <a:gd name="connsiteY4" fmla="*/ 3398825 h 5718431"/>
                <a:gd name="connsiteX5" fmla="*/ 1210252 w 3617669"/>
                <a:gd name="connsiteY5" fmla="*/ 5532425 h 5718431"/>
                <a:gd name="connsiteX6" fmla="*/ 3115252 w 3617669"/>
                <a:gd name="connsiteY6" fmla="*/ 5456225 h 5718431"/>
                <a:gd name="connsiteX7" fmla="*/ 3597852 w 3617669"/>
                <a:gd name="connsiteY7" fmla="*/ 4186225 h 5718431"/>
                <a:gd name="connsiteX8" fmla="*/ 2632652 w 3617669"/>
                <a:gd name="connsiteY8" fmla="*/ 4160825 h 5718431"/>
                <a:gd name="connsiteX9" fmla="*/ 1921452 w 3617669"/>
                <a:gd name="connsiteY9" fmla="*/ 4973625 h 5718431"/>
                <a:gd name="connsiteX10" fmla="*/ 803852 w 3617669"/>
                <a:gd name="connsiteY10" fmla="*/ 3690925 h 5718431"/>
                <a:gd name="connsiteX11" fmla="*/ 1095952 w 3617669"/>
                <a:gd name="connsiteY11" fmla="*/ 1989125 h 5718431"/>
                <a:gd name="connsiteX12" fmla="*/ 2158942 w 3617669"/>
                <a:gd name="connsiteY12" fmla="*/ 1116738 h 5718431"/>
                <a:gd name="connsiteX13" fmla="*/ 3019672 w 3617669"/>
                <a:gd name="connsiteY13" fmla="*/ 1119541 h 5718431"/>
                <a:gd name="connsiteX14" fmla="*/ 3511631 w 3617669"/>
                <a:gd name="connsiteY14" fmla="*/ 880174 h 5718431"/>
                <a:gd name="connsiteX0" fmla="*/ 3511631 w 3617669"/>
                <a:gd name="connsiteY0" fmla="*/ 880174 h 5718431"/>
                <a:gd name="connsiteX1" fmla="*/ 3155279 w 3617669"/>
                <a:gd name="connsiteY1" fmla="*/ 42167 h 5718431"/>
                <a:gd name="connsiteX2" fmla="*/ 1868767 w 3617669"/>
                <a:gd name="connsiteY2" fmla="*/ 239762 h 5718431"/>
                <a:gd name="connsiteX3" fmla="*/ 867352 w 3617669"/>
                <a:gd name="connsiteY3" fmla="*/ 1227125 h 5718431"/>
                <a:gd name="connsiteX4" fmla="*/ 3752 w 3617669"/>
                <a:gd name="connsiteY4" fmla="*/ 3398825 h 5718431"/>
                <a:gd name="connsiteX5" fmla="*/ 1210252 w 3617669"/>
                <a:gd name="connsiteY5" fmla="*/ 5532425 h 5718431"/>
                <a:gd name="connsiteX6" fmla="*/ 3115252 w 3617669"/>
                <a:gd name="connsiteY6" fmla="*/ 5456225 h 5718431"/>
                <a:gd name="connsiteX7" fmla="*/ 3597852 w 3617669"/>
                <a:gd name="connsiteY7" fmla="*/ 4186225 h 5718431"/>
                <a:gd name="connsiteX8" fmla="*/ 2632652 w 3617669"/>
                <a:gd name="connsiteY8" fmla="*/ 4160825 h 5718431"/>
                <a:gd name="connsiteX9" fmla="*/ 1921452 w 3617669"/>
                <a:gd name="connsiteY9" fmla="*/ 4973625 h 5718431"/>
                <a:gd name="connsiteX10" fmla="*/ 803852 w 3617669"/>
                <a:gd name="connsiteY10" fmla="*/ 3690925 h 5718431"/>
                <a:gd name="connsiteX11" fmla="*/ 1095952 w 3617669"/>
                <a:gd name="connsiteY11" fmla="*/ 1989125 h 5718431"/>
                <a:gd name="connsiteX12" fmla="*/ 2158942 w 3617669"/>
                <a:gd name="connsiteY12" fmla="*/ 1116738 h 5718431"/>
                <a:gd name="connsiteX13" fmla="*/ 2876444 w 3617669"/>
                <a:gd name="connsiteY13" fmla="*/ 629893 h 5718431"/>
                <a:gd name="connsiteX14" fmla="*/ 3511631 w 3617669"/>
                <a:gd name="connsiteY14" fmla="*/ 880174 h 5718431"/>
                <a:gd name="connsiteX0" fmla="*/ 3511631 w 3617669"/>
                <a:gd name="connsiteY0" fmla="*/ 880174 h 5718431"/>
                <a:gd name="connsiteX1" fmla="*/ 3155279 w 3617669"/>
                <a:gd name="connsiteY1" fmla="*/ 42167 h 5718431"/>
                <a:gd name="connsiteX2" fmla="*/ 1868767 w 3617669"/>
                <a:gd name="connsiteY2" fmla="*/ 239762 h 5718431"/>
                <a:gd name="connsiteX3" fmla="*/ 867352 w 3617669"/>
                <a:gd name="connsiteY3" fmla="*/ 1227125 h 5718431"/>
                <a:gd name="connsiteX4" fmla="*/ 3752 w 3617669"/>
                <a:gd name="connsiteY4" fmla="*/ 3398825 h 5718431"/>
                <a:gd name="connsiteX5" fmla="*/ 1210252 w 3617669"/>
                <a:gd name="connsiteY5" fmla="*/ 5532425 h 5718431"/>
                <a:gd name="connsiteX6" fmla="*/ 3115252 w 3617669"/>
                <a:gd name="connsiteY6" fmla="*/ 5456225 h 5718431"/>
                <a:gd name="connsiteX7" fmla="*/ 3597852 w 3617669"/>
                <a:gd name="connsiteY7" fmla="*/ 4186225 h 5718431"/>
                <a:gd name="connsiteX8" fmla="*/ 2632652 w 3617669"/>
                <a:gd name="connsiteY8" fmla="*/ 4160825 h 5718431"/>
                <a:gd name="connsiteX9" fmla="*/ 1921452 w 3617669"/>
                <a:gd name="connsiteY9" fmla="*/ 4973625 h 5718431"/>
                <a:gd name="connsiteX10" fmla="*/ 803852 w 3617669"/>
                <a:gd name="connsiteY10" fmla="*/ 3690925 h 5718431"/>
                <a:gd name="connsiteX11" fmla="*/ 1095952 w 3617669"/>
                <a:gd name="connsiteY11" fmla="*/ 1989125 h 5718431"/>
                <a:gd name="connsiteX12" fmla="*/ 1901130 w 3617669"/>
                <a:gd name="connsiteY12" fmla="*/ 834248 h 5718431"/>
                <a:gd name="connsiteX13" fmla="*/ 2876444 w 3617669"/>
                <a:gd name="connsiteY13" fmla="*/ 629893 h 5718431"/>
                <a:gd name="connsiteX14" fmla="*/ 3511631 w 3617669"/>
                <a:gd name="connsiteY14" fmla="*/ 880174 h 5718431"/>
                <a:gd name="connsiteX0" fmla="*/ 3597569 w 3617669"/>
                <a:gd name="connsiteY0" fmla="*/ 738896 h 5708982"/>
                <a:gd name="connsiteX1" fmla="*/ 3155279 w 3617669"/>
                <a:gd name="connsiteY1" fmla="*/ 32718 h 5708982"/>
                <a:gd name="connsiteX2" fmla="*/ 1868767 w 3617669"/>
                <a:gd name="connsiteY2" fmla="*/ 230313 h 5708982"/>
                <a:gd name="connsiteX3" fmla="*/ 867352 w 3617669"/>
                <a:gd name="connsiteY3" fmla="*/ 1217676 h 5708982"/>
                <a:gd name="connsiteX4" fmla="*/ 3752 w 3617669"/>
                <a:gd name="connsiteY4" fmla="*/ 3389376 h 5708982"/>
                <a:gd name="connsiteX5" fmla="*/ 1210252 w 3617669"/>
                <a:gd name="connsiteY5" fmla="*/ 5522976 h 5708982"/>
                <a:gd name="connsiteX6" fmla="*/ 3115252 w 3617669"/>
                <a:gd name="connsiteY6" fmla="*/ 5446776 h 5708982"/>
                <a:gd name="connsiteX7" fmla="*/ 3597852 w 3617669"/>
                <a:gd name="connsiteY7" fmla="*/ 4176776 h 5708982"/>
                <a:gd name="connsiteX8" fmla="*/ 2632652 w 3617669"/>
                <a:gd name="connsiteY8" fmla="*/ 4151376 h 5708982"/>
                <a:gd name="connsiteX9" fmla="*/ 1921452 w 3617669"/>
                <a:gd name="connsiteY9" fmla="*/ 4964176 h 5708982"/>
                <a:gd name="connsiteX10" fmla="*/ 803852 w 3617669"/>
                <a:gd name="connsiteY10" fmla="*/ 3681476 h 5708982"/>
                <a:gd name="connsiteX11" fmla="*/ 1095952 w 3617669"/>
                <a:gd name="connsiteY11" fmla="*/ 1979676 h 5708982"/>
                <a:gd name="connsiteX12" fmla="*/ 1901130 w 3617669"/>
                <a:gd name="connsiteY12" fmla="*/ 824799 h 5708982"/>
                <a:gd name="connsiteX13" fmla="*/ 2876444 w 3617669"/>
                <a:gd name="connsiteY13" fmla="*/ 620444 h 5708982"/>
                <a:gd name="connsiteX14" fmla="*/ 3597569 w 3617669"/>
                <a:gd name="connsiteY14" fmla="*/ 738896 h 5708982"/>
                <a:gd name="connsiteX0" fmla="*/ 3597569 w 3617669"/>
                <a:gd name="connsiteY0" fmla="*/ 738896 h 5708982"/>
                <a:gd name="connsiteX1" fmla="*/ 3155279 w 3617669"/>
                <a:gd name="connsiteY1" fmla="*/ 32718 h 5708982"/>
                <a:gd name="connsiteX2" fmla="*/ 1868767 w 3617669"/>
                <a:gd name="connsiteY2" fmla="*/ 230313 h 5708982"/>
                <a:gd name="connsiteX3" fmla="*/ 867352 w 3617669"/>
                <a:gd name="connsiteY3" fmla="*/ 1217676 h 5708982"/>
                <a:gd name="connsiteX4" fmla="*/ 3752 w 3617669"/>
                <a:gd name="connsiteY4" fmla="*/ 3389376 h 5708982"/>
                <a:gd name="connsiteX5" fmla="*/ 1210252 w 3617669"/>
                <a:gd name="connsiteY5" fmla="*/ 5522976 h 5708982"/>
                <a:gd name="connsiteX6" fmla="*/ 3115252 w 3617669"/>
                <a:gd name="connsiteY6" fmla="*/ 5446776 h 5708982"/>
                <a:gd name="connsiteX7" fmla="*/ 3597852 w 3617669"/>
                <a:gd name="connsiteY7" fmla="*/ 4176776 h 5708982"/>
                <a:gd name="connsiteX8" fmla="*/ 2632652 w 3617669"/>
                <a:gd name="connsiteY8" fmla="*/ 4151376 h 5708982"/>
                <a:gd name="connsiteX9" fmla="*/ 1873710 w 3617669"/>
                <a:gd name="connsiteY9" fmla="*/ 5152503 h 5708982"/>
                <a:gd name="connsiteX10" fmla="*/ 803852 w 3617669"/>
                <a:gd name="connsiteY10" fmla="*/ 3681476 h 5708982"/>
                <a:gd name="connsiteX11" fmla="*/ 1095952 w 3617669"/>
                <a:gd name="connsiteY11" fmla="*/ 1979676 h 5708982"/>
                <a:gd name="connsiteX12" fmla="*/ 1901130 w 3617669"/>
                <a:gd name="connsiteY12" fmla="*/ 824799 h 5708982"/>
                <a:gd name="connsiteX13" fmla="*/ 2876444 w 3617669"/>
                <a:gd name="connsiteY13" fmla="*/ 620444 h 5708982"/>
                <a:gd name="connsiteX14" fmla="*/ 3597569 w 3617669"/>
                <a:gd name="connsiteY14" fmla="*/ 738896 h 5708982"/>
                <a:gd name="connsiteX0" fmla="*/ 3601427 w 3621527"/>
                <a:gd name="connsiteY0" fmla="*/ 737965 h 5708051"/>
                <a:gd name="connsiteX1" fmla="*/ 3159137 w 3621527"/>
                <a:gd name="connsiteY1" fmla="*/ 31787 h 5708051"/>
                <a:gd name="connsiteX2" fmla="*/ 1872625 w 3621527"/>
                <a:gd name="connsiteY2" fmla="*/ 229382 h 5708051"/>
                <a:gd name="connsiteX3" fmla="*/ 756627 w 3621527"/>
                <a:gd name="connsiteY3" fmla="*/ 1179079 h 5708051"/>
                <a:gd name="connsiteX4" fmla="*/ 7610 w 3621527"/>
                <a:gd name="connsiteY4" fmla="*/ 3388445 h 5708051"/>
                <a:gd name="connsiteX5" fmla="*/ 1214110 w 3621527"/>
                <a:gd name="connsiteY5" fmla="*/ 5522045 h 5708051"/>
                <a:gd name="connsiteX6" fmla="*/ 3119110 w 3621527"/>
                <a:gd name="connsiteY6" fmla="*/ 5445845 h 5708051"/>
                <a:gd name="connsiteX7" fmla="*/ 3601710 w 3621527"/>
                <a:gd name="connsiteY7" fmla="*/ 4175845 h 5708051"/>
                <a:gd name="connsiteX8" fmla="*/ 2636510 w 3621527"/>
                <a:gd name="connsiteY8" fmla="*/ 4150445 h 5708051"/>
                <a:gd name="connsiteX9" fmla="*/ 1877568 w 3621527"/>
                <a:gd name="connsiteY9" fmla="*/ 5151572 h 5708051"/>
                <a:gd name="connsiteX10" fmla="*/ 807710 w 3621527"/>
                <a:gd name="connsiteY10" fmla="*/ 3680545 h 5708051"/>
                <a:gd name="connsiteX11" fmla="*/ 1099810 w 3621527"/>
                <a:gd name="connsiteY11" fmla="*/ 1978745 h 5708051"/>
                <a:gd name="connsiteX12" fmla="*/ 1904988 w 3621527"/>
                <a:gd name="connsiteY12" fmla="*/ 823868 h 5708051"/>
                <a:gd name="connsiteX13" fmla="*/ 2880302 w 3621527"/>
                <a:gd name="connsiteY13" fmla="*/ 619513 h 5708051"/>
                <a:gd name="connsiteX14" fmla="*/ 3601427 w 3621527"/>
                <a:gd name="connsiteY14" fmla="*/ 737965 h 5708051"/>
                <a:gd name="connsiteX0" fmla="*/ 3601427 w 3621527"/>
                <a:gd name="connsiteY0" fmla="*/ 737965 h 5708051"/>
                <a:gd name="connsiteX1" fmla="*/ 3159137 w 3621527"/>
                <a:gd name="connsiteY1" fmla="*/ 31787 h 5708051"/>
                <a:gd name="connsiteX2" fmla="*/ 1872625 w 3621527"/>
                <a:gd name="connsiteY2" fmla="*/ 229382 h 5708051"/>
                <a:gd name="connsiteX3" fmla="*/ 756627 w 3621527"/>
                <a:gd name="connsiteY3" fmla="*/ 1179079 h 5708051"/>
                <a:gd name="connsiteX4" fmla="*/ 7610 w 3621527"/>
                <a:gd name="connsiteY4" fmla="*/ 3388445 h 5708051"/>
                <a:gd name="connsiteX5" fmla="*/ 1214110 w 3621527"/>
                <a:gd name="connsiteY5" fmla="*/ 5522045 h 5708051"/>
                <a:gd name="connsiteX6" fmla="*/ 3119110 w 3621527"/>
                <a:gd name="connsiteY6" fmla="*/ 5445845 h 5708051"/>
                <a:gd name="connsiteX7" fmla="*/ 3601710 w 3621527"/>
                <a:gd name="connsiteY7" fmla="*/ 4175845 h 5708051"/>
                <a:gd name="connsiteX8" fmla="*/ 2636510 w 3621527"/>
                <a:gd name="connsiteY8" fmla="*/ 4150445 h 5708051"/>
                <a:gd name="connsiteX9" fmla="*/ 1877568 w 3621527"/>
                <a:gd name="connsiteY9" fmla="*/ 5151572 h 5708051"/>
                <a:gd name="connsiteX10" fmla="*/ 807710 w 3621527"/>
                <a:gd name="connsiteY10" fmla="*/ 3680545 h 5708051"/>
                <a:gd name="connsiteX11" fmla="*/ 1042518 w 3621527"/>
                <a:gd name="connsiteY11" fmla="*/ 1959912 h 5708051"/>
                <a:gd name="connsiteX12" fmla="*/ 1904988 w 3621527"/>
                <a:gd name="connsiteY12" fmla="*/ 823868 h 5708051"/>
                <a:gd name="connsiteX13" fmla="*/ 2880302 w 3621527"/>
                <a:gd name="connsiteY13" fmla="*/ 619513 h 5708051"/>
                <a:gd name="connsiteX14" fmla="*/ 3601427 w 3621527"/>
                <a:gd name="connsiteY14" fmla="*/ 737965 h 5708051"/>
                <a:gd name="connsiteX0" fmla="*/ 3600075 w 3620727"/>
                <a:gd name="connsiteY0" fmla="*/ 737965 h 5822282"/>
                <a:gd name="connsiteX1" fmla="*/ 3157785 w 3620727"/>
                <a:gd name="connsiteY1" fmla="*/ 31787 h 5822282"/>
                <a:gd name="connsiteX2" fmla="*/ 1871273 w 3620727"/>
                <a:gd name="connsiteY2" fmla="*/ 229382 h 5822282"/>
                <a:gd name="connsiteX3" fmla="*/ 755275 w 3620727"/>
                <a:gd name="connsiteY3" fmla="*/ 1179079 h 5822282"/>
                <a:gd name="connsiteX4" fmla="*/ 6258 w 3620727"/>
                <a:gd name="connsiteY4" fmla="*/ 3388445 h 5822282"/>
                <a:gd name="connsiteX5" fmla="*/ 1165014 w 3620727"/>
                <a:gd name="connsiteY5" fmla="*/ 5672706 h 5822282"/>
                <a:gd name="connsiteX6" fmla="*/ 3117758 w 3620727"/>
                <a:gd name="connsiteY6" fmla="*/ 5445845 h 5822282"/>
                <a:gd name="connsiteX7" fmla="*/ 3600358 w 3620727"/>
                <a:gd name="connsiteY7" fmla="*/ 4175845 h 5822282"/>
                <a:gd name="connsiteX8" fmla="*/ 2635158 w 3620727"/>
                <a:gd name="connsiteY8" fmla="*/ 4150445 h 5822282"/>
                <a:gd name="connsiteX9" fmla="*/ 1876216 w 3620727"/>
                <a:gd name="connsiteY9" fmla="*/ 5151572 h 5822282"/>
                <a:gd name="connsiteX10" fmla="*/ 806358 w 3620727"/>
                <a:gd name="connsiteY10" fmla="*/ 3680545 h 5822282"/>
                <a:gd name="connsiteX11" fmla="*/ 1041166 w 3620727"/>
                <a:gd name="connsiteY11" fmla="*/ 1959912 h 5822282"/>
                <a:gd name="connsiteX12" fmla="*/ 1903636 w 3620727"/>
                <a:gd name="connsiteY12" fmla="*/ 823868 h 5822282"/>
                <a:gd name="connsiteX13" fmla="*/ 2878950 w 3620727"/>
                <a:gd name="connsiteY13" fmla="*/ 619513 h 5822282"/>
                <a:gd name="connsiteX14" fmla="*/ 3600075 w 3620727"/>
                <a:gd name="connsiteY14" fmla="*/ 737965 h 5822282"/>
                <a:gd name="connsiteX0" fmla="*/ 3600075 w 3620727"/>
                <a:gd name="connsiteY0" fmla="*/ 737965 h 5822282"/>
                <a:gd name="connsiteX1" fmla="*/ 3157785 w 3620727"/>
                <a:gd name="connsiteY1" fmla="*/ 31787 h 5822282"/>
                <a:gd name="connsiteX2" fmla="*/ 1871273 w 3620727"/>
                <a:gd name="connsiteY2" fmla="*/ 229382 h 5822282"/>
                <a:gd name="connsiteX3" fmla="*/ 755275 w 3620727"/>
                <a:gd name="connsiteY3" fmla="*/ 1179079 h 5822282"/>
                <a:gd name="connsiteX4" fmla="*/ 6258 w 3620727"/>
                <a:gd name="connsiteY4" fmla="*/ 3388445 h 5822282"/>
                <a:gd name="connsiteX5" fmla="*/ 1165014 w 3620727"/>
                <a:gd name="connsiteY5" fmla="*/ 5672706 h 5822282"/>
                <a:gd name="connsiteX6" fmla="*/ 3117758 w 3620727"/>
                <a:gd name="connsiteY6" fmla="*/ 5445845 h 5822282"/>
                <a:gd name="connsiteX7" fmla="*/ 3600358 w 3620727"/>
                <a:gd name="connsiteY7" fmla="*/ 4175845 h 5822282"/>
                <a:gd name="connsiteX8" fmla="*/ 2635158 w 3620727"/>
                <a:gd name="connsiteY8" fmla="*/ 4150445 h 5822282"/>
                <a:gd name="connsiteX9" fmla="*/ 1838022 w 3620727"/>
                <a:gd name="connsiteY9" fmla="*/ 5302234 h 5822282"/>
                <a:gd name="connsiteX10" fmla="*/ 806358 w 3620727"/>
                <a:gd name="connsiteY10" fmla="*/ 3680545 h 5822282"/>
                <a:gd name="connsiteX11" fmla="*/ 1041166 w 3620727"/>
                <a:gd name="connsiteY11" fmla="*/ 1959912 h 5822282"/>
                <a:gd name="connsiteX12" fmla="*/ 1903636 w 3620727"/>
                <a:gd name="connsiteY12" fmla="*/ 823868 h 5822282"/>
                <a:gd name="connsiteX13" fmla="*/ 2878950 w 3620727"/>
                <a:gd name="connsiteY13" fmla="*/ 619513 h 5822282"/>
                <a:gd name="connsiteX14" fmla="*/ 3600075 w 3620727"/>
                <a:gd name="connsiteY14" fmla="*/ 737965 h 5822282"/>
                <a:gd name="connsiteX0" fmla="*/ 3600075 w 3617367"/>
                <a:gd name="connsiteY0" fmla="*/ 737965 h 5915780"/>
                <a:gd name="connsiteX1" fmla="*/ 3157785 w 3617367"/>
                <a:gd name="connsiteY1" fmla="*/ 31787 h 5915780"/>
                <a:gd name="connsiteX2" fmla="*/ 1871273 w 3617367"/>
                <a:gd name="connsiteY2" fmla="*/ 229382 h 5915780"/>
                <a:gd name="connsiteX3" fmla="*/ 755275 w 3617367"/>
                <a:gd name="connsiteY3" fmla="*/ 1179079 h 5915780"/>
                <a:gd name="connsiteX4" fmla="*/ 6258 w 3617367"/>
                <a:gd name="connsiteY4" fmla="*/ 3388445 h 5915780"/>
                <a:gd name="connsiteX5" fmla="*/ 1165014 w 3617367"/>
                <a:gd name="connsiteY5" fmla="*/ 5672706 h 5915780"/>
                <a:gd name="connsiteX6" fmla="*/ 3050919 w 3617367"/>
                <a:gd name="connsiteY6" fmla="*/ 5681252 h 5915780"/>
                <a:gd name="connsiteX7" fmla="*/ 3600358 w 3617367"/>
                <a:gd name="connsiteY7" fmla="*/ 4175845 h 5915780"/>
                <a:gd name="connsiteX8" fmla="*/ 2635158 w 3617367"/>
                <a:gd name="connsiteY8" fmla="*/ 4150445 h 5915780"/>
                <a:gd name="connsiteX9" fmla="*/ 1838022 w 3617367"/>
                <a:gd name="connsiteY9" fmla="*/ 5302234 h 5915780"/>
                <a:gd name="connsiteX10" fmla="*/ 806358 w 3617367"/>
                <a:gd name="connsiteY10" fmla="*/ 3680545 h 5915780"/>
                <a:gd name="connsiteX11" fmla="*/ 1041166 w 3617367"/>
                <a:gd name="connsiteY11" fmla="*/ 1959912 h 5915780"/>
                <a:gd name="connsiteX12" fmla="*/ 1903636 w 3617367"/>
                <a:gd name="connsiteY12" fmla="*/ 823868 h 5915780"/>
                <a:gd name="connsiteX13" fmla="*/ 2878950 w 3617367"/>
                <a:gd name="connsiteY13" fmla="*/ 619513 h 5915780"/>
                <a:gd name="connsiteX14" fmla="*/ 3600075 w 3617367"/>
                <a:gd name="connsiteY14" fmla="*/ 737965 h 5915780"/>
                <a:gd name="connsiteX0" fmla="*/ 3600075 w 3617367"/>
                <a:gd name="connsiteY0" fmla="*/ 737965 h 5915780"/>
                <a:gd name="connsiteX1" fmla="*/ 3157785 w 3617367"/>
                <a:gd name="connsiteY1" fmla="*/ 31787 h 5915780"/>
                <a:gd name="connsiteX2" fmla="*/ 1871273 w 3617367"/>
                <a:gd name="connsiteY2" fmla="*/ 229382 h 5915780"/>
                <a:gd name="connsiteX3" fmla="*/ 755275 w 3617367"/>
                <a:gd name="connsiteY3" fmla="*/ 1179079 h 5915780"/>
                <a:gd name="connsiteX4" fmla="*/ 6258 w 3617367"/>
                <a:gd name="connsiteY4" fmla="*/ 3388445 h 5915780"/>
                <a:gd name="connsiteX5" fmla="*/ 1165014 w 3617367"/>
                <a:gd name="connsiteY5" fmla="*/ 5672706 h 5915780"/>
                <a:gd name="connsiteX6" fmla="*/ 3050919 w 3617367"/>
                <a:gd name="connsiteY6" fmla="*/ 5681252 h 5915780"/>
                <a:gd name="connsiteX7" fmla="*/ 3600358 w 3617367"/>
                <a:gd name="connsiteY7" fmla="*/ 4175845 h 5915780"/>
                <a:gd name="connsiteX8" fmla="*/ 2663804 w 3617367"/>
                <a:gd name="connsiteY8" fmla="*/ 4706008 h 5915780"/>
                <a:gd name="connsiteX9" fmla="*/ 1838022 w 3617367"/>
                <a:gd name="connsiteY9" fmla="*/ 5302234 h 5915780"/>
                <a:gd name="connsiteX10" fmla="*/ 806358 w 3617367"/>
                <a:gd name="connsiteY10" fmla="*/ 3680545 h 5915780"/>
                <a:gd name="connsiteX11" fmla="*/ 1041166 w 3617367"/>
                <a:gd name="connsiteY11" fmla="*/ 1959912 h 5915780"/>
                <a:gd name="connsiteX12" fmla="*/ 1903636 w 3617367"/>
                <a:gd name="connsiteY12" fmla="*/ 823868 h 5915780"/>
                <a:gd name="connsiteX13" fmla="*/ 2878950 w 3617367"/>
                <a:gd name="connsiteY13" fmla="*/ 619513 h 5915780"/>
                <a:gd name="connsiteX14" fmla="*/ 3600075 w 3617367"/>
                <a:gd name="connsiteY14" fmla="*/ 737965 h 5915780"/>
                <a:gd name="connsiteX0" fmla="*/ 3600075 w 3630425"/>
                <a:gd name="connsiteY0" fmla="*/ 737965 h 5883798"/>
                <a:gd name="connsiteX1" fmla="*/ 3157785 w 3630425"/>
                <a:gd name="connsiteY1" fmla="*/ 31787 h 5883798"/>
                <a:gd name="connsiteX2" fmla="*/ 1871273 w 3630425"/>
                <a:gd name="connsiteY2" fmla="*/ 229382 h 5883798"/>
                <a:gd name="connsiteX3" fmla="*/ 755275 w 3630425"/>
                <a:gd name="connsiteY3" fmla="*/ 1179079 h 5883798"/>
                <a:gd name="connsiteX4" fmla="*/ 6258 w 3630425"/>
                <a:gd name="connsiteY4" fmla="*/ 3388445 h 5883798"/>
                <a:gd name="connsiteX5" fmla="*/ 1165014 w 3630425"/>
                <a:gd name="connsiteY5" fmla="*/ 5672706 h 5883798"/>
                <a:gd name="connsiteX6" fmla="*/ 3050919 w 3630425"/>
                <a:gd name="connsiteY6" fmla="*/ 5681252 h 5883798"/>
                <a:gd name="connsiteX7" fmla="*/ 3619455 w 3630425"/>
                <a:gd name="connsiteY7" fmla="*/ 4778490 h 5883798"/>
                <a:gd name="connsiteX8" fmla="*/ 2663804 w 3630425"/>
                <a:gd name="connsiteY8" fmla="*/ 4706008 h 5883798"/>
                <a:gd name="connsiteX9" fmla="*/ 1838022 w 3630425"/>
                <a:gd name="connsiteY9" fmla="*/ 5302234 h 5883798"/>
                <a:gd name="connsiteX10" fmla="*/ 806358 w 3630425"/>
                <a:gd name="connsiteY10" fmla="*/ 3680545 h 5883798"/>
                <a:gd name="connsiteX11" fmla="*/ 1041166 w 3630425"/>
                <a:gd name="connsiteY11" fmla="*/ 1959912 h 5883798"/>
                <a:gd name="connsiteX12" fmla="*/ 1903636 w 3630425"/>
                <a:gd name="connsiteY12" fmla="*/ 823868 h 5883798"/>
                <a:gd name="connsiteX13" fmla="*/ 2878950 w 3630425"/>
                <a:gd name="connsiteY13" fmla="*/ 619513 h 5883798"/>
                <a:gd name="connsiteX14" fmla="*/ 3600075 w 3630425"/>
                <a:gd name="connsiteY14" fmla="*/ 737965 h 5883798"/>
                <a:gd name="connsiteX0" fmla="*/ 3600075 w 3629580"/>
                <a:gd name="connsiteY0" fmla="*/ 737965 h 5883798"/>
                <a:gd name="connsiteX1" fmla="*/ 3157785 w 3629580"/>
                <a:gd name="connsiteY1" fmla="*/ 31787 h 5883798"/>
                <a:gd name="connsiteX2" fmla="*/ 1871273 w 3629580"/>
                <a:gd name="connsiteY2" fmla="*/ 229382 h 5883798"/>
                <a:gd name="connsiteX3" fmla="*/ 755275 w 3629580"/>
                <a:gd name="connsiteY3" fmla="*/ 1179079 h 5883798"/>
                <a:gd name="connsiteX4" fmla="*/ 6258 w 3629580"/>
                <a:gd name="connsiteY4" fmla="*/ 3388445 h 5883798"/>
                <a:gd name="connsiteX5" fmla="*/ 1165014 w 3629580"/>
                <a:gd name="connsiteY5" fmla="*/ 5672706 h 5883798"/>
                <a:gd name="connsiteX6" fmla="*/ 3050919 w 3629580"/>
                <a:gd name="connsiteY6" fmla="*/ 5681252 h 5883798"/>
                <a:gd name="connsiteX7" fmla="*/ 3619455 w 3629580"/>
                <a:gd name="connsiteY7" fmla="*/ 4778490 h 5883798"/>
                <a:gd name="connsiteX8" fmla="*/ 2682901 w 3629580"/>
                <a:gd name="connsiteY8" fmla="*/ 4771923 h 5883798"/>
                <a:gd name="connsiteX9" fmla="*/ 1838022 w 3629580"/>
                <a:gd name="connsiteY9" fmla="*/ 5302234 h 5883798"/>
                <a:gd name="connsiteX10" fmla="*/ 806358 w 3629580"/>
                <a:gd name="connsiteY10" fmla="*/ 3680545 h 5883798"/>
                <a:gd name="connsiteX11" fmla="*/ 1041166 w 3629580"/>
                <a:gd name="connsiteY11" fmla="*/ 1959912 h 5883798"/>
                <a:gd name="connsiteX12" fmla="*/ 1903636 w 3629580"/>
                <a:gd name="connsiteY12" fmla="*/ 823868 h 5883798"/>
                <a:gd name="connsiteX13" fmla="*/ 2878950 w 3629580"/>
                <a:gd name="connsiteY13" fmla="*/ 619513 h 5883798"/>
                <a:gd name="connsiteX14" fmla="*/ 3600075 w 3629580"/>
                <a:gd name="connsiteY14" fmla="*/ 737965 h 5883798"/>
                <a:gd name="connsiteX0" fmla="*/ 3600075 w 3638863"/>
                <a:gd name="connsiteY0" fmla="*/ 737965 h 5878747"/>
                <a:gd name="connsiteX1" fmla="*/ 3157785 w 3638863"/>
                <a:gd name="connsiteY1" fmla="*/ 31787 h 5878747"/>
                <a:gd name="connsiteX2" fmla="*/ 1871273 w 3638863"/>
                <a:gd name="connsiteY2" fmla="*/ 229382 h 5878747"/>
                <a:gd name="connsiteX3" fmla="*/ 755275 w 3638863"/>
                <a:gd name="connsiteY3" fmla="*/ 1179079 h 5878747"/>
                <a:gd name="connsiteX4" fmla="*/ 6258 w 3638863"/>
                <a:gd name="connsiteY4" fmla="*/ 3388445 h 5878747"/>
                <a:gd name="connsiteX5" fmla="*/ 1165014 w 3638863"/>
                <a:gd name="connsiteY5" fmla="*/ 5672706 h 5878747"/>
                <a:gd name="connsiteX6" fmla="*/ 3050919 w 3638863"/>
                <a:gd name="connsiteY6" fmla="*/ 5681252 h 5878747"/>
                <a:gd name="connsiteX7" fmla="*/ 3629005 w 3638863"/>
                <a:gd name="connsiteY7" fmla="*/ 4882069 h 5878747"/>
                <a:gd name="connsiteX8" fmla="*/ 2682901 w 3638863"/>
                <a:gd name="connsiteY8" fmla="*/ 4771923 h 5878747"/>
                <a:gd name="connsiteX9" fmla="*/ 1838022 w 3638863"/>
                <a:gd name="connsiteY9" fmla="*/ 5302234 h 5878747"/>
                <a:gd name="connsiteX10" fmla="*/ 806358 w 3638863"/>
                <a:gd name="connsiteY10" fmla="*/ 3680545 h 5878747"/>
                <a:gd name="connsiteX11" fmla="*/ 1041166 w 3638863"/>
                <a:gd name="connsiteY11" fmla="*/ 1959912 h 5878747"/>
                <a:gd name="connsiteX12" fmla="*/ 1903636 w 3638863"/>
                <a:gd name="connsiteY12" fmla="*/ 823868 h 5878747"/>
                <a:gd name="connsiteX13" fmla="*/ 2878950 w 3638863"/>
                <a:gd name="connsiteY13" fmla="*/ 619513 h 5878747"/>
                <a:gd name="connsiteX14" fmla="*/ 3600075 w 3638863"/>
                <a:gd name="connsiteY14" fmla="*/ 737965 h 5878747"/>
                <a:gd name="connsiteX0" fmla="*/ 3600075 w 3649913"/>
                <a:gd name="connsiteY0" fmla="*/ 737965 h 5938565"/>
                <a:gd name="connsiteX1" fmla="*/ 3157785 w 3649913"/>
                <a:gd name="connsiteY1" fmla="*/ 31787 h 5938565"/>
                <a:gd name="connsiteX2" fmla="*/ 1871273 w 3649913"/>
                <a:gd name="connsiteY2" fmla="*/ 229382 h 5938565"/>
                <a:gd name="connsiteX3" fmla="*/ 755275 w 3649913"/>
                <a:gd name="connsiteY3" fmla="*/ 1179079 h 5938565"/>
                <a:gd name="connsiteX4" fmla="*/ 6258 w 3649913"/>
                <a:gd name="connsiteY4" fmla="*/ 3388445 h 5938565"/>
                <a:gd name="connsiteX5" fmla="*/ 1165014 w 3649913"/>
                <a:gd name="connsiteY5" fmla="*/ 5672706 h 5938565"/>
                <a:gd name="connsiteX6" fmla="*/ 3155953 w 3649913"/>
                <a:gd name="connsiteY6" fmla="*/ 5803665 h 5938565"/>
                <a:gd name="connsiteX7" fmla="*/ 3629005 w 3649913"/>
                <a:gd name="connsiteY7" fmla="*/ 4882069 h 5938565"/>
                <a:gd name="connsiteX8" fmla="*/ 2682901 w 3649913"/>
                <a:gd name="connsiteY8" fmla="*/ 4771923 h 5938565"/>
                <a:gd name="connsiteX9" fmla="*/ 1838022 w 3649913"/>
                <a:gd name="connsiteY9" fmla="*/ 5302234 h 5938565"/>
                <a:gd name="connsiteX10" fmla="*/ 806358 w 3649913"/>
                <a:gd name="connsiteY10" fmla="*/ 3680545 h 5938565"/>
                <a:gd name="connsiteX11" fmla="*/ 1041166 w 3649913"/>
                <a:gd name="connsiteY11" fmla="*/ 1959912 h 5938565"/>
                <a:gd name="connsiteX12" fmla="*/ 1903636 w 3649913"/>
                <a:gd name="connsiteY12" fmla="*/ 823868 h 5938565"/>
                <a:gd name="connsiteX13" fmla="*/ 2878950 w 3649913"/>
                <a:gd name="connsiteY13" fmla="*/ 619513 h 5938565"/>
                <a:gd name="connsiteX14" fmla="*/ 3600075 w 3649913"/>
                <a:gd name="connsiteY14" fmla="*/ 737965 h 593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49913" h="5938565">
                  <a:moveTo>
                    <a:pt x="3600075" y="737965"/>
                  </a:moveTo>
                  <a:cubicBezTo>
                    <a:pt x="3684742" y="680815"/>
                    <a:pt x="3445919" y="116551"/>
                    <a:pt x="3157785" y="31787"/>
                  </a:cubicBezTo>
                  <a:cubicBezTo>
                    <a:pt x="2869651" y="-52977"/>
                    <a:pt x="2271691" y="38167"/>
                    <a:pt x="1871273" y="229382"/>
                  </a:cubicBezTo>
                  <a:cubicBezTo>
                    <a:pt x="1470855" y="420597"/>
                    <a:pt x="1066111" y="652569"/>
                    <a:pt x="755275" y="1179079"/>
                  </a:cubicBezTo>
                  <a:cubicBezTo>
                    <a:pt x="444439" y="1705589"/>
                    <a:pt x="-62032" y="2639507"/>
                    <a:pt x="6258" y="3388445"/>
                  </a:cubicBezTo>
                  <a:cubicBezTo>
                    <a:pt x="74548" y="4137383"/>
                    <a:pt x="640065" y="5270169"/>
                    <a:pt x="1165014" y="5672706"/>
                  </a:cubicBezTo>
                  <a:cubicBezTo>
                    <a:pt x="1689963" y="6075243"/>
                    <a:pt x="2745288" y="5935438"/>
                    <a:pt x="3155953" y="5803665"/>
                  </a:cubicBezTo>
                  <a:cubicBezTo>
                    <a:pt x="3566618" y="5671892"/>
                    <a:pt x="3707847" y="5054026"/>
                    <a:pt x="3629005" y="4882069"/>
                  </a:cubicBezTo>
                  <a:cubicBezTo>
                    <a:pt x="3550163" y="4710112"/>
                    <a:pt x="2981398" y="4701896"/>
                    <a:pt x="2682901" y="4771923"/>
                  </a:cubicBezTo>
                  <a:cubicBezTo>
                    <a:pt x="2384404" y="4841950"/>
                    <a:pt x="2150779" y="5484130"/>
                    <a:pt x="1838022" y="5302234"/>
                  </a:cubicBezTo>
                  <a:cubicBezTo>
                    <a:pt x="1525265" y="5120338"/>
                    <a:pt x="939167" y="4237599"/>
                    <a:pt x="806358" y="3680545"/>
                  </a:cubicBezTo>
                  <a:cubicBezTo>
                    <a:pt x="673549" y="3123491"/>
                    <a:pt x="858286" y="2436025"/>
                    <a:pt x="1041166" y="1959912"/>
                  </a:cubicBezTo>
                  <a:cubicBezTo>
                    <a:pt x="1224046" y="1483799"/>
                    <a:pt x="1597339" y="1047268"/>
                    <a:pt x="1903636" y="823868"/>
                  </a:cubicBezTo>
                  <a:cubicBezTo>
                    <a:pt x="2209933" y="600468"/>
                    <a:pt x="2596210" y="633830"/>
                    <a:pt x="2878950" y="619513"/>
                  </a:cubicBezTo>
                  <a:cubicBezTo>
                    <a:pt x="3161690" y="605196"/>
                    <a:pt x="3515408" y="795115"/>
                    <a:pt x="3600075" y="737965"/>
                  </a:cubicBezTo>
                  <a:close/>
                </a:path>
              </a:pathLst>
            </a:cu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 smtClean="0">
                  <a:solidFill>
                    <a:schemeClr val="accent1"/>
                  </a:solidFill>
                </a:rPr>
                <a:t>  </a:t>
              </a:r>
              <a:r>
                <a:rPr lang="da-DK" sz="1200" b="1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OPEN</a:t>
              </a:r>
              <a:endParaRPr lang="sv-SE" sz="1400" b="1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>
              <a:off x="7956376" y="3247007"/>
              <a:ext cx="715535" cy="758057"/>
            </a:xfrm>
            <a:custGeom>
              <a:avLst/>
              <a:gdLst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504607 w 3626949"/>
                <a:gd name="connsiteY12" fmla="*/ 337758 h 4797403"/>
                <a:gd name="connsiteX13" fmla="*/ 3241207 w 3626949"/>
                <a:gd name="connsiteY13" fmla="*/ 1048958 h 4797403"/>
                <a:gd name="connsiteX14" fmla="*/ 3368207 w 3626949"/>
                <a:gd name="connsiteY14" fmla="*/ 1442658 h 4797403"/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504607 w 3626949"/>
                <a:gd name="connsiteY12" fmla="*/ 337758 h 4797403"/>
                <a:gd name="connsiteX13" fmla="*/ 3241207 w 3626949"/>
                <a:gd name="connsiteY13" fmla="*/ 1048958 h 4797403"/>
                <a:gd name="connsiteX14" fmla="*/ 3368207 w 3626949"/>
                <a:gd name="connsiteY14" fmla="*/ 1442658 h 4797403"/>
                <a:gd name="connsiteX15" fmla="*/ 3520607 w 3626949"/>
                <a:gd name="connsiteY15" fmla="*/ 1379158 h 4797403"/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504607 w 3626949"/>
                <a:gd name="connsiteY12" fmla="*/ 337758 h 4797403"/>
                <a:gd name="connsiteX13" fmla="*/ 3152307 w 3626949"/>
                <a:gd name="connsiteY13" fmla="*/ 1112458 h 4797403"/>
                <a:gd name="connsiteX14" fmla="*/ 3368207 w 3626949"/>
                <a:gd name="connsiteY14" fmla="*/ 1442658 h 4797403"/>
                <a:gd name="connsiteX15" fmla="*/ 3520607 w 3626949"/>
                <a:gd name="connsiteY15" fmla="*/ 1379158 h 4797403"/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415707 w 3626949"/>
                <a:gd name="connsiteY12" fmla="*/ 591758 h 4797403"/>
                <a:gd name="connsiteX13" fmla="*/ 3152307 w 3626949"/>
                <a:gd name="connsiteY13" fmla="*/ 1112458 h 4797403"/>
                <a:gd name="connsiteX14" fmla="*/ 3368207 w 3626949"/>
                <a:gd name="connsiteY14" fmla="*/ 1442658 h 4797403"/>
                <a:gd name="connsiteX15" fmla="*/ 3520607 w 3626949"/>
                <a:gd name="connsiteY15" fmla="*/ 1379158 h 4797403"/>
                <a:gd name="connsiteX0" fmla="*/ 3520575 w 3626917"/>
                <a:gd name="connsiteY0" fmla="*/ 1475743 h 4893988"/>
                <a:gd name="connsiteX1" fmla="*/ 3533275 w 3626917"/>
                <a:gd name="connsiteY1" fmla="*/ 942343 h 4893988"/>
                <a:gd name="connsiteX2" fmla="*/ 2631575 w 3626917"/>
                <a:gd name="connsiteY2" fmla="*/ 27943 h 4893988"/>
                <a:gd name="connsiteX3" fmla="*/ 866275 w 3626917"/>
                <a:gd name="connsiteY3" fmla="*/ 459743 h 4893988"/>
                <a:gd name="connsiteX4" fmla="*/ 2675 w 3626917"/>
                <a:gd name="connsiteY4" fmla="*/ 2631443 h 4893988"/>
                <a:gd name="connsiteX5" fmla="*/ 1120275 w 3626917"/>
                <a:gd name="connsiteY5" fmla="*/ 4739643 h 4893988"/>
                <a:gd name="connsiteX6" fmla="*/ 3114175 w 3626917"/>
                <a:gd name="connsiteY6" fmla="*/ 4587243 h 4893988"/>
                <a:gd name="connsiteX7" fmla="*/ 3596775 w 3626917"/>
                <a:gd name="connsiteY7" fmla="*/ 3418843 h 4893988"/>
                <a:gd name="connsiteX8" fmla="*/ 2479175 w 3626917"/>
                <a:gd name="connsiteY8" fmla="*/ 3304543 h 4893988"/>
                <a:gd name="connsiteX9" fmla="*/ 1894975 w 3626917"/>
                <a:gd name="connsiteY9" fmla="*/ 4117343 h 4893988"/>
                <a:gd name="connsiteX10" fmla="*/ 485275 w 3626917"/>
                <a:gd name="connsiteY10" fmla="*/ 2720343 h 4893988"/>
                <a:gd name="connsiteX11" fmla="*/ 891675 w 3626917"/>
                <a:gd name="connsiteY11" fmla="*/ 1056643 h 4893988"/>
                <a:gd name="connsiteX12" fmla="*/ 2415675 w 3626917"/>
                <a:gd name="connsiteY12" fmla="*/ 688343 h 4893988"/>
                <a:gd name="connsiteX13" fmla="*/ 3152275 w 3626917"/>
                <a:gd name="connsiteY13" fmla="*/ 1209043 h 4893988"/>
                <a:gd name="connsiteX14" fmla="*/ 3368175 w 3626917"/>
                <a:gd name="connsiteY14" fmla="*/ 1539243 h 4893988"/>
                <a:gd name="connsiteX15" fmla="*/ 3520575 w 3626917"/>
                <a:gd name="connsiteY15" fmla="*/ 1475743 h 4893988"/>
                <a:gd name="connsiteX0" fmla="*/ 3520575 w 3711819"/>
                <a:gd name="connsiteY0" fmla="*/ 1470662 h 4888907"/>
                <a:gd name="connsiteX1" fmla="*/ 3660275 w 3711819"/>
                <a:gd name="connsiteY1" fmla="*/ 861062 h 4888907"/>
                <a:gd name="connsiteX2" fmla="*/ 2631575 w 3711819"/>
                <a:gd name="connsiteY2" fmla="*/ 22862 h 4888907"/>
                <a:gd name="connsiteX3" fmla="*/ 866275 w 3711819"/>
                <a:gd name="connsiteY3" fmla="*/ 454662 h 4888907"/>
                <a:gd name="connsiteX4" fmla="*/ 2675 w 3711819"/>
                <a:gd name="connsiteY4" fmla="*/ 2626362 h 4888907"/>
                <a:gd name="connsiteX5" fmla="*/ 1120275 w 3711819"/>
                <a:gd name="connsiteY5" fmla="*/ 4734562 h 4888907"/>
                <a:gd name="connsiteX6" fmla="*/ 3114175 w 3711819"/>
                <a:gd name="connsiteY6" fmla="*/ 4582162 h 4888907"/>
                <a:gd name="connsiteX7" fmla="*/ 3596775 w 3711819"/>
                <a:gd name="connsiteY7" fmla="*/ 3413762 h 4888907"/>
                <a:gd name="connsiteX8" fmla="*/ 2479175 w 3711819"/>
                <a:gd name="connsiteY8" fmla="*/ 3299462 h 4888907"/>
                <a:gd name="connsiteX9" fmla="*/ 1894975 w 3711819"/>
                <a:gd name="connsiteY9" fmla="*/ 4112262 h 4888907"/>
                <a:gd name="connsiteX10" fmla="*/ 485275 w 3711819"/>
                <a:gd name="connsiteY10" fmla="*/ 2715262 h 4888907"/>
                <a:gd name="connsiteX11" fmla="*/ 891675 w 3711819"/>
                <a:gd name="connsiteY11" fmla="*/ 1051562 h 4888907"/>
                <a:gd name="connsiteX12" fmla="*/ 2415675 w 3711819"/>
                <a:gd name="connsiteY12" fmla="*/ 683262 h 4888907"/>
                <a:gd name="connsiteX13" fmla="*/ 3152275 w 3711819"/>
                <a:gd name="connsiteY13" fmla="*/ 1203962 h 4888907"/>
                <a:gd name="connsiteX14" fmla="*/ 3368175 w 3711819"/>
                <a:gd name="connsiteY14" fmla="*/ 1534162 h 4888907"/>
                <a:gd name="connsiteX15" fmla="*/ 3520575 w 3711819"/>
                <a:gd name="connsiteY15" fmla="*/ 1470662 h 4888907"/>
                <a:gd name="connsiteX0" fmla="*/ 3520575 w 3712872"/>
                <a:gd name="connsiteY0" fmla="*/ 1470662 h 4888907"/>
                <a:gd name="connsiteX1" fmla="*/ 3660275 w 3712872"/>
                <a:gd name="connsiteY1" fmla="*/ 861062 h 4888907"/>
                <a:gd name="connsiteX2" fmla="*/ 2631575 w 3712872"/>
                <a:gd name="connsiteY2" fmla="*/ 22862 h 4888907"/>
                <a:gd name="connsiteX3" fmla="*/ 866275 w 3712872"/>
                <a:gd name="connsiteY3" fmla="*/ 454662 h 4888907"/>
                <a:gd name="connsiteX4" fmla="*/ 2675 w 3712872"/>
                <a:gd name="connsiteY4" fmla="*/ 2626362 h 4888907"/>
                <a:gd name="connsiteX5" fmla="*/ 1120275 w 3712872"/>
                <a:gd name="connsiteY5" fmla="*/ 4734562 h 4888907"/>
                <a:gd name="connsiteX6" fmla="*/ 3114175 w 3712872"/>
                <a:gd name="connsiteY6" fmla="*/ 4582162 h 4888907"/>
                <a:gd name="connsiteX7" fmla="*/ 3596775 w 3712872"/>
                <a:gd name="connsiteY7" fmla="*/ 3413762 h 4888907"/>
                <a:gd name="connsiteX8" fmla="*/ 2479175 w 3712872"/>
                <a:gd name="connsiteY8" fmla="*/ 3299462 h 4888907"/>
                <a:gd name="connsiteX9" fmla="*/ 1894975 w 3712872"/>
                <a:gd name="connsiteY9" fmla="*/ 4112262 h 4888907"/>
                <a:gd name="connsiteX10" fmla="*/ 485275 w 3712872"/>
                <a:gd name="connsiteY10" fmla="*/ 2715262 h 4888907"/>
                <a:gd name="connsiteX11" fmla="*/ 891675 w 3712872"/>
                <a:gd name="connsiteY11" fmla="*/ 1051562 h 4888907"/>
                <a:gd name="connsiteX12" fmla="*/ 2415675 w 3712872"/>
                <a:gd name="connsiteY12" fmla="*/ 683262 h 4888907"/>
                <a:gd name="connsiteX13" fmla="*/ 3152275 w 3712872"/>
                <a:gd name="connsiteY13" fmla="*/ 1203962 h 4888907"/>
                <a:gd name="connsiteX14" fmla="*/ 3520575 w 3712872"/>
                <a:gd name="connsiteY14" fmla="*/ 14706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485275 w 3784908"/>
                <a:gd name="connsiteY10" fmla="*/ 2715262 h 4888907"/>
                <a:gd name="connsiteX11" fmla="*/ 891675 w 3784908"/>
                <a:gd name="connsiteY11" fmla="*/ 10515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485275 w 3784908"/>
                <a:gd name="connsiteY10" fmla="*/ 2715262 h 4888907"/>
                <a:gd name="connsiteX11" fmla="*/ 993275 w 3784908"/>
                <a:gd name="connsiteY11" fmla="*/ 12039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701175 w 3784908"/>
                <a:gd name="connsiteY10" fmla="*/ 2639062 h 4888907"/>
                <a:gd name="connsiteX11" fmla="*/ 993275 w 3784908"/>
                <a:gd name="connsiteY11" fmla="*/ 12039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993275 w 3784908"/>
                <a:gd name="connsiteY11" fmla="*/ 12039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1094875 w 3784908"/>
                <a:gd name="connsiteY11" fmla="*/ 13690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1094875 w 3784908"/>
                <a:gd name="connsiteY11" fmla="*/ 12166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631575 w 3784908"/>
                <a:gd name="connsiteY8" fmla="*/ 33883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1094875 w 3784908"/>
                <a:gd name="connsiteY11" fmla="*/ 12166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631575 w 3784908"/>
                <a:gd name="connsiteY8" fmla="*/ 3388362 h 4888907"/>
                <a:gd name="connsiteX9" fmla="*/ 1920375 w 3784908"/>
                <a:gd name="connsiteY9" fmla="*/ 4201162 h 4888907"/>
                <a:gd name="connsiteX10" fmla="*/ 802775 w 3784908"/>
                <a:gd name="connsiteY10" fmla="*/ 2918462 h 4888907"/>
                <a:gd name="connsiteX11" fmla="*/ 1094875 w 3784908"/>
                <a:gd name="connsiteY11" fmla="*/ 12166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3029 w 3786862"/>
                <a:gd name="connsiteY0" fmla="*/ 1407162 h 4908634"/>
                <a:gd name="connsiteX1" fmla="*/ 3662229 w 3786862"/>
                <a:gd name="connsiteY1" fmla="*/ 861062 h 4908634"/>
                <a:gd name="connsiteX2" fmla="*/ 2633529 w 3786862"/>
                <a:gd name="connsiteY2" fmla="*/ 22862 h 4908634"/>
                <a:gd name="connsiteX3" fmla="*/ 868229 w 3786862"/>
                <a:gd name="connsiteY3" fmla="*/ 454662 h 4908634"/>
                <a:gd name="connsiteX4" fmla="*/ 4629 w 3786862"/>
                <a:gd name="connsiteY4" fmla="*/ 2626362 h 4908634"/>
                <a:gd name="connsiteX5" fmla="*/ 1211129 w 3786862"/>
                <a:gd name="connsiteY5" fmla="*/ 4759962 h 4908634"/>
                <a:gd name="connsiteX6" fmla="*/ 3116129 w 3786862"/>
                <a:gd name="connsiteY6" fmla="*/ 4582162 h 4908634"/>
                <a:gd name="connsiteX7" fmla="*/ 3598729 w 3786862"/>
                <a:gd name="connsiteY7" fmla="*/ 3413762 h 4908634"/>
                <a:gd name="connsiteX8" fmla="*/ 2633529 w 3786862"/>
                <a:gd name="connsiteY8" fmla="*/ 3388362 h 4908634"/>
                <a:gd name="connsiteX9" fmla="*/ 1922329 w 3786862"/>
                <a:gd name="connsiteY9" fmla="*/ 4201162 h 4908634"/>
                <a:gd name="connsiteX10" fmla="*/ 804729 w 3786862"/>
                <a:gd name="connsiteY10" fmla="*/ 2918462 h 4908634"/>
                <a:gd name="connsiteX11" fmla="*/ 1096829 w 3786862"/>
                <a:gd name="connsiteY11" fmla="*/ 1216662 h 4908634"/>
                <a:gd name="connsiteX12" fmla="*/ 2417629 w 3786862"/>
                <a:gd name="connsiteY12" fmla="*/ 683262 h 4908634"/>
                <a:gd name="connsiteX13" fmla="*/ 3154229 w 3786862"/>
                <a:gd name="connsiteY13" fmla="*/ 1203962 h 4908634"/>
                <a:gd name="connsiteX14" fmla="*/ 3713029 w 3786862"/>
                <a:gd name="connsiteY14" fmla="*/ 1407162 h 4908634"/>
                <a:gd name="connsiteX0" fmla="*/ 3713029 w 3786862"/>
                <a:gd name="connsiteY0" fmla="*/ 1407162 h 4945968"/>
                <a:gd name="connsiteX1" fmla="*/ 3662229 w 3786862"/>
                <a:gd name="connsiteY1" fmla="*/ 861062 h 4945968"/>
                <a:gd name="connsiteX2" fmla="*/ 2633529 w 3786862"/>
                <a:gd name="connsiteY2" fmla="*/ 22862 h 4945968"/>
                <a:gd name="connsiteX3" fmla="*/ 868229 w 3786862"/>
                <a:gd name="connsiteY3" fmla="*/ 454662 h 4945968"/>
                <a:gd name="connsiteX4" fmla="*/ 4629 w 3786862"/>
                <a:gd name="connsiteY4" fmla="*/ 2626362 h 4945968"/>
                <a:gd name="connsiteX5" fmla="*/ 1211129 w 3786862"/>
                <a:gd name="connsiteY5" fmla="*/ 4759962 h 4945968"/>
                <a:gd name="connsiteX6" fmla="*/ 3116129 w 3786862"/>
                <a:gd name="connsiteY6" fmla="*/ 4683762 h 4945968"/>
                <a:gd name="connsiteX7" fmla="*/ 3598729 w 3786862"/>
                <a:gd name="connsiteY7" fmla="*/ 3413762 h 4945968"/>
                <a:gd name="connsiteX8" fmla="*/ 2633529 w 3786862"/>
                <a:gd name="connsiteY8" fmla="*/ 3388362 h 4945968"/>
                <a:gd name="connsiteX9" fmla="*/ 1922329 w 3786862"/>
                <a:gd name="connsiteY9" fmla="*/ 4201162 h 4945968"/>
                <a:gd name="connsiteX10" fmla="*/ 804729 w 3786862"/>
                <a:gd name="connsiteY10" fmla="*/ 2918462 h 4945968"/>
                <a:gd name="connsiteX11" fmla="*/ 1096829 w 3786862"/>
                <a:gd name="connsiteY11" fmla="*/ 1216662 h 4945968"/>
                <a:gd name="connsiteX12" fmla="*/ 2417629 w 3786862"/>
                <a:gd name="connsiteY12" fmla="*/ 683262 h 4945968"/>
                <a:gd name="connsiteX13" fmla="*/ 3154229 w 3786862"/>
                <a:gd name="connsiteY13" fmla="*/ 1203962 h 4945968"/>
                <a:gd name="connsiteX14" fmla="*/ 3713029 w 3786862"/>
                <a:gd name="connsiteY14" fmla="*/ 1407162 h 494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86862" h="4945968">
                  <a:moveTo>
                    <a:pt x="3713029" y="1407162"/>
                  </a:moveTo>
                  <a:cubicBezTo>
                    <a:pt x="3797696" y="1350012"/>
                    <a:pt x="3842146" y="1091779"/>
                    <a:pt x="3662229" y="861062"/>
                  </a:cubicBezTo>
                  <a:cubicBezTo>
                    <a:pt x="3482312" y="630345"/>
                    <a:pt x="3099196" y="90595"/>
                    <a:pt x="2633529" y="22862"/>
                  </a:cubicBezTo>
                  <a:cubicBezTo>
                    <a:pt x="2167862" y="-44871"/>
                    <a:pt x="1306379" y="20745"/>
                    <a:pt x="868229" y="454662"/>
                  </a:cubicBezTo>
                  <a:cubicBezTo>
                    <a:pt x="430079" y="888579"/>
                    <a:pt x="-52521" y="1908812"/>
                    <a:pt x="4629" y="2626362"/>
                  </a:cubicBezTo>
                  <a:cubicBezTo>
                    <a:pt x="61779" y="3343912"/>
                    <a:pt x="692546" y="4417062"/>
                    <a:pt x="1211129" y="4759962"/>
                  </a:cubicBezTo>
                  <a:cubicBezTo>
                    <a:pt x="1729712" y="5102862"/>
                    <a:pt x="2718196" y="4908129"/>
                    <a:pt x="3116129" y="4683762"/>
                  </a:cubicBezTo>
                  <a:cubicBezTo>
                    <a:pt x="3514062" y="4459395"/>
                    <a:pt x="3679162" y="3629662"/>
                    <a:pt x="3598729" y="3413762"/>
                  </a:cubicBezTo>
                  <a:cubicBezTo>
                    <a:pt x="3518296" y="3197862"/>
                    <a:pt x="2912929" y="3257129"/>
                    <a:pt x="2633529" y="3388362"/>
                  </a:cubicBezTo>
                  <a:cubicBezTo>
                    <a:pt x="2354129" y="3519595"/>
                    <a:pt x="2227129" y="4279479"/>
                    <a:pt x="1922329" y="4201162"/>
                  </a:cubicBezTo>
                  <a:cubicBezTo>
                    <a:pt x="1617529" y="4122845"/>
                    <a:pt x="942312" y="3415878"/>
                    <a:pt x="804729" y="2918462"/>
                  </a:cubicBezTo>
                  <a:cubicBezTo>
                    <a:pt x="667146" y="2421046"/>
                    <a:pt x="828012" y="1589195"/>
                    <a:pt x="1096829" y="1216662"/>
                  </a:cubicBezTo>
                  <a:cubicBezTo>
                    <a:pt x="1365646" y="844129"/>
                    <a:pt x="2074729" y="685379"/>
                    <a:pt x="2417629" y="683262"/>
                  </a:cubicBezTo>
                  <a:cubicBezTo>
                    <a:pt x="2760529" y="681145"/>
                    <a:pt x="2938329" y="1083312"/>
                    <a:pt x="3154229" y="1203962"/>
                  </a:cubicBezTo>
                  <a:cubicBezTo>
                    <a:pt x="3370129" y="1324612"/>
                    <a:pt x="3628362" y="1464312"/>
                    <a:pt x="3713029" y="1407162"/>
                  </a:cubicBezTo>
                  <a:close/>
                </a:path>
              </a:pathLst>
            </a:cu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a-DK" sz="1200" b="1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CLOSED</a:t>
              </a:r>
              <a:endParaRPr lang="sv-SE" sz="1200" b="1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0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5508104" y="0"/>
            <a:ext cx="3635896" cy="6957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12160" y="5085184"/>
            <a:ext cx="31318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chemeClr val="tx2"/>
                </a:solidFill>
              </a:rPr>
              <a:t>‘red </a:t>
            </a:r>
            <a:r>
              <a:rPr lang="da-DK" dirty="0" err="1" smtClean="0">
                <a:solidFill>
                  <a:schemeClr val="tx2"/>
                </a:solidFill>
              </a:rPr>
              <a:t>cave</a:t>
            </a:r>
            <a:r>
              <a:rPr lang="da-DK" dirty="0" smtClean="0">
                <a:solidFill>
                  <a:schemeClr val="tx2"/>
                </a:solidFill>
              </a:rPr>
              <a:t>’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7" name="Pie 6"/>
          <p:cNvSpPr/>
          <p:nvPr/>
        </p:nvSpPr>
        <p:spPr>
          <a:xfrm>
            <a:off x="6850856" y="616964"/>
            <a:ext cx="1512168" cy="1512168"/>
          </a:xfrm>
          <a:prstGeom prst="pie">
            <a:avLst>
              <a:gd name="adj1" fmla="val 8990419"/>
              <a:gd name="adj2" fmla="val 1580422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0" name="Pie 9"/>
          <p:cNvSpPr/>
          <p:nvPr/>
        </p:nvSpPr>
        <p:spPr>
          <a:xfrm rot="7247647">
            <a:off x="6879260" y="619968"/>
            <a:ext cx="1512168" cy="1512168"/>
          </a:xfrm>
          <a:prstGeom prst="pie">
            <a:avLst>
              <a:gd name="adj1" fmla="val 8990419"/>
              <a:gd name="adj2" fmla="val 1580422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1" name="Pie 10"/>
          <p:cNvSpPr/>
          <p:nvPr/>
        </p:nvSpPr>
        <p:spPr>
          <a:xfrm rot="14446134">
            <a:off x="6861164" y="635780"/>
            <a:ext cx="1512168" cy="1512168"/>
          </a:xfrm>
          <a:prstGeom prst="pie">
            <a:avLst>
              <a:gd name="adj1" fmla="val 8990419"/>
              <a:gd name="adj2" fmla="val 1580422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123728" y="3169226"/>
            <a:ext cx="617770" cy="1987966"/>
            <a:chOff x="4990923" y="2601912"/>
            <a:chExt cx="720080" cy="2317196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4990923" y="3760782"/>
              <a:ext cx="72008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flipV="1">
              <a:off x="5148064" y="350100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5364088" y="3501008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14000"/>
                    <a:lumOff val="86000"/>
                  </a:srgbClr>
                </a:gs>
                <a:gs pos="50000">
                  <a:srgbClr val="FF0000">
                    <a:lumMod val="50000"/>
                    <a:lumOff val="50000"/>
                  </a:srgbClr>
                </a:gs>
                <a:gs pos="100000">
                  <a:srgbClr val="FF0000">
                    <a:lumMod val="66000"/>
                    <a:lumOff val="34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4"/>
            <p:cNvSpPr/>
            <p:nvPr/>
          </p:nvSpPr>
          <p:spPr>
            <a:xfrm flipV="1">
              <a:off x="5152439" y="3686222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15"/>
            <p:cNvSpPr/>
            <p:nvPr/>
          </p:nvSpPr>
          <p:spPr>
            <a:xfrm flipV="1">
              <a:off x="5368463" y="3686222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5152993" y="3865423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Oval 17"/>
            <p:cNvSpPr/>
            <p:nvPr/>
          </p:nvSpPr>
          <p:spPr>
            <a:xfrm flipV="1">
              <a:off x="5369017" y="3865423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14000"/>
                    <a:lumOff val="86000"/>
                  </a:srgbClr>
                </a:gs>
                <a:gs pos="50000">
                  <a:srgbClr val="FF0000">
                    <a:lumMod val="50000"/>
                    <a:lumOff val="50000"/>
                  </a:srgbClr>
                </a:gs>
                <a:gs pos="100000">
                  <a:srgbClr val="FF0000">
                    <a:lumMod val="66000"/>
                    <a:lumOff val="34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Oval 18"/>
            <p:cNvSpPr/>
            <p:nvPr/>
          </p:nvSpPr>
          <p:spPr>
            <a:xfrm flipV="1">
              <a:off x="5157368" y="4050637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Oval 19"/>
            <p:cNvSpPr/>
            <p:nvPr/>
          </p:nvSpPr>
          <p:spPr>
            <a:xfrm flipV="1">
              <a:off x="5373392" y="4050637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14000"/>
                    <a:lumOff val="86000"/>
                  </a:srgbClr>
                </a:gs>
                <a:gs pos="50000">
                  <a:srgbClr val="FF0000">
                    <a:lumMod val="50000"/>
                    <a:lumOff val="50000"/>
                  </a:srgbClr>
                </a:gs>
                <a:gs pos="100000">
                  <a:srgbClr val="FF0000">
                    <a:lumMod val="66000"/>
                    <a:lumOff val="34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 flipV="1">
              <a:off x="5156814" y="4225463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Oval 21"/>
            <p:cNvSpPr/>
            <p:nvPr/>
          </p:nvSpPr>
          <p:spPr>
            <a:xfrm flipV="1">
              <a:off x="5372838" y="4225463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Oval 22"/>
            <p:cNvSpPr/>
            <p:nvPr/>
          </p:nvSpPr>
          <p:spPr>
            <a:xfrm flipV="1">
              <a:off x="5161189" y="4410677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Oval 23"/>
            <p:cNvSpPr/>
            <p:nvPr/>
          </p:nvSpPr>
          <p:spPr>
            <a:xfrm flipV="1">
              <a:off x="5377213" y="4410677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Oval 24"/>
            <p:cNvSpPr/>
            <p:nvPr/>
          </p:nvSpPr>
          <p:spPr>
            <a:xfrm flipV="1">
              <a:off x="5161743" y="4589878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Oval 25"/>
            <p:cNvSpPr/>
            <p:nvPr/>
          </p:nvSpPr>
          <p:spPr>
            <a:xfrm flipV="1">
              <a:off x="5377767" y="458987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Oval 26"/>
            <p:cNvSpPr/>
            <p:nvPr/>
          </p:nvSpPr>
          <p:spPr>
            <a:xfrm flipV="1">
              <a:off x="5166118" y="4775092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Oval 27"/>
            <p:cNvSpPr/>
            <p:nvPr/>
          </p:nvSpPr>
          <p:spPr>
            <a:xfrm flipV="1">
              <a:off x="5382142" y="4775092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Oval 30"/>
            <p:cNvSpPr/>
            <p:nvPr/>
          </p:nvSpPr>
          <p:spPr>
            <a:xfrm flipV="1">
              <a:off x="5139314" y="2601912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Oval 31"/>
            <p:cNvSpPr/>
            <p:nvPr/>
          </p:nvSpPr>
          <p:spPr>
            <a:xfrm flipV="1">
              <a:off x="5355338" y="2601912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Oval 32"/>
            <p:cNvSpPr/>
            <p:nvPr/>
          </p:nvSpPr>
          <p:spPr>
            <a:xfrm flipV="1">
              <a:off x="5138760" y="277673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Oval 33"/>
            <p:cNvSpPr/>
            <p:nvPr/>
          </p:nvSpPr>
          <p:spPr>
            <a:xfrm flipV="1">
              <a:off x="5354784" y="277673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Oval 34"/>
            <p:cNvSpPr/>
            <p:nvPr/>
          </p:nvSpPr>
          <p:spPr>
            <a:xfrm flipV="1">
              <a:off x="5143135" y="2961952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Oval 35"/>
            <p:cNvSpPr/>
            <p:nvPr/>
          </p:nvSpPr>
          <p:spPr>
            <a:xfrm flipV="1">
              <a:off x="5359159" y="2961952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Oval 36"/>
            <p:cNvSpPr/>
            <p:nvPr/>
          </p:nvSpPr>
          <p:spPr>
            <a:xfrm flipV="1">
              <a:off x="5143689" y="3141153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Oval 37"/>
            <p:cNvSpPr/>
            <p:nvPr/>
          </p:nvSpPr>
          <p:spPr>
            <a:xfrm flipV="1">
              <a:off x="5359713" y="3141153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5148064" y="3326367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 flipV="1">
              <a:off x="5364088" y="3326367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14000"/>
                    <a:lumOff val="86000"/>
                  </a:srgbClr>
                </a:gs>
                <a:gs pos="50000">
                  <a:srgbClr val="FF0000">
                    <a:lumMod val="50000"/>
                    <a:lumOff val="50000"/>
                  </a:srgbClr>
                </a:gs>
                <a:gs pos="100000">
                  <a:srgbClr val="FF0000">
                    <a:lumMod val="66000"/>
                    <a:lumOff val="34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275304" y="206258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NO</a:t>
            </a:r>
            <a:r>
              <a:rPr lang="da-DK" dirty="0" smtClean="0">
                <a:solidFill>
                  <a:srgbClr val="0070C0"/>
                </a:solidFill>
              </a:rPr>
              <a:t/>
            </a:r>
            <a:br>
              <a:rPr lang="da-DK" dirty="0" smtClean="0">
                <a:solidFill>
                  <a:srgbClr val="0070C0"/>
                </a:solidFill>
              </a:rPr>
            </a:br>
            <a:r>
              <a:rPr lang="da-DK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touch</a:t>
            </a:r>
            <a:endParaRPr lang="sv-S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888154" y="84741"/>
            <a:ext cx="15710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LivelyForm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55576" y="417438"/>
            <a:ext cx="3369434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Closed</a:t>
            </a:r>
            <a:b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(min)-(</a:t>
            </a:r>
            <a:r>
              <a:rPr lang="en-US" sz="32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min+x</a:t>
            </a:r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2" name="Up Arrow 51"/>
          <p:cNvSpPr/>
          <p:nvPr/>
        </p:nvSpPr>
        <p:spPr>
          <a:xfrm>
            <a:off x="2699792" y="3699748"/>
            <a:ext cx="144016" cy="3440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Up Arrow 52"/>
          <p:cNvSpPr/>
          <p:nvPr/>
        </p:nvSpPr>
        <p:spPr>
          <a:xfrm flipV="1">
            <a:off x="2699792" y="4293163"/>
            <a:ext cx="144016" cy="3440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TextBox 55"/>
          <p:cNvSpPr txBox="1"/>
          <p:nvPr/>
        </p:nvSpPr>
        <p:spPr>
          <a:xfrm>
            <a:off x="2869208" y="3789040"/>
            <a:ext cx="199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‘</a:t>
            </a:r>
            <a:r>
              <a:rPr lang="da-DK" dirty="0" err="1" smtClean="0"/>
              <a:t>NightRider</a:t>
            </a:r>
            <a:r>
              <a:rPr lang="da-DK" dirty="0" smtClean="0"/>
              <a:t>’</a:t>
            </a:r>
            <a:br>
              <a:rPr lang="da-DK" dirty="0" smtClean="0"/>
            </a:br>
            <a:r>
              <a:rPr lang="da-DK" dirty="0" smtClean="0"/>
              <a:t>for 3-4 </a:t>
            </a:r>
            <a:r>
              <a:rPr lang="da-DK" dirty="0" smtClean="0">
                <a:solidFill>
                  <a:srgbClr val="FF0000"/>
                </a:solidFill>
              </a:rPr>
              <a:t>RED</a:t>
            </a:r>
            <a:endParaRPr lang="sv-SE" sz="14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084490" y="576907"/>
            <a:ext cx="11521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0070C0"/>
                </a:solidFill>
              </a:rPr>
              <a:t>VARIED</a:t>
            </a:r>
            <a:br>
              <a:rPr lang="da-DK" dirty="0">
                <a:solidFill>
                  <a:srgbClr val="0070C0"/>
                </a:solidFill>
              </a:rPr>
            </a:br>
            <a:r>
              <a:rPr lang="da-DK" dirty="0">
                <a:solidFill>
                  <a:srgbClr val="0070C0"/>
                </a:solidFill>
              </a:rPr>
              <a:t>touch</a:t>
            </a:r>
            <a:br>
              <a:rPr lang="da-DK" dirty="0">
                <a:solidFill>
                  <a:srgbClr val="0070C0"/>
                </a:solidFill>
              </a:rPr>
            </a:br>
            <a:r>
              <a:rPr lang="da-DK" sz="1400" dirty="0">
                <a:solidFill>
                  <a:srgbClr val="0070C0"/>
                </a:solidFill>
              </a:rPr>
              <a:t>(</a:t>
            </a:r>
            <a:r>
              <a:rPr lang="da-DK" sz="1400" dirty="0" err="1">
                <a:solidFill>
                  <a:srgbClr val="0070C0"/>
                </a:solidFill>
              </a:rPr>
              <a:t>tickle</a:t>
            </a:r>
            <a:r>
              <a:rPr lang="da-DK" sz="1400" dirty="0">
                <a:solidFill>
                  <a:srgbClr val="0070C0"/>
                </a:solidFill>
              </a:rPr>
              <a:t>)</a:t>
            </a:r>
            <a:endParaRPr lang="sv-SE" sz="1400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65552" y="548680"/>
            <a:ext cx="12707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0070C0"/>
                </a:solidFill>
              </a:rPr>
              <a:t>CONSTANT</a:t>
            </a:r>
            <a:br>
              <a:rPr lang="da-DK" dirty="0">
                <a:solidFill>
                  <a:srgbClr val="0070C0"/>
                </a:solidFill>
              </a:rPr>
            </a:br>
            <a:r>
              <a:rPr lang="da-DK" dirty="0">
                <a:solidFill>
                  <a:srgbClr val="0070C0"/>
                </a:solidFill>
              </a:rPr>
              <a:t>touch</a:t>
            </a:r>
            <a:br>
              <a:rPr lang="da-DK" dirty="0">
                <a:solidFill>
                  <a:srgbClr val="0070C0"/>
                </a:solidFill>
              </a:rPr>
            </a:br>
            <a:r>
              <a:rPr lang="da-DK" sz="1400" dirty="0">
                <a:solidFill>
                  <a:srgbClr val="0070C0"/>
                </a:solidFill>
              </a:rPr>
              <a:t>(</a:t>
            </a:r>
            <a:r>
              <a:rPr lang="da-DK" sz="1400" dirty="0" err="1">
                <a:solidFill>
                  <a:srgbClr val="0070C0"/>
                </a:solidFill>
              </a:rPr>
              <a:t>Stay</a:t>
            </a:r>
            <a:r>
              <a:rPr lang="da-DK" sz="1400" dirty="0">
                <a:solidFill>
                  <a:srgbClr val="0070C0"/>
                </a:solidFill>
              </a:rPr>
              <a:t>)</a:t>
            </a:r>
            <a:endParaRPr lang="sv-SE" sz="1400" dirty="0">
              <a:solidFill>
                <a:srgbClr val="0070C0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971600" y="2204864"/>
            <a:ext cx="3153410" cy="4176464"/>
          </a:xfrm>
          <a:custGeom>
            <a:avLst/>
            <a:gdLst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504607 w 3626949"/>
              <a:gd name="connsiteY12" fmla="*/ 337758 h 4797403"/>
              <a:gd name="connsiteX13" fmla="*/ 3241207 w 3626949"/>
              <a:gd name="connsiteY13" fmla="*/ 1048958 h 4797403"/>
              <a:gd name="connsiteX14" fmla="*/ 3368207 w 3626949"/>
              <a:gd name="connsiteY14" fmla="*/ 1442658 h 4797403"/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504607 w 3626949"/>
              <a:gd name="connsiteY12" fmla="*/ 337758 h 4797403"/>
              <a:gd name="connsiteX13" fmla="*/ 3241207 w 3626949"/>
              <a:gd name="connsiteY13" fmla="*/ 1048958 h 4797403"/>
              <a:gd name="connsiteX14" fmla="*/ 3368207 w 3626949"/>
              <a:gd name="connsiteY14" fmla="*/ 1442658 h 4797403"/>
              <a:gd name="connsiteX15" fmla="*/ 3520607 w 3626949"/>
              <a:gd name="connsiteY15" fmla="*/ 1379158 h 4797403"/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504607 w 3626949"/>
              <a:gd name="connsiteY12" fmla="*/ 337758 h 4797403"/>
              <a:gd name="connsiteX13" fmla="*/ 3152307 w 3626949"/>
              <a:gd name="connsiteY13" fmla="*/ 1112458 h 4797403"/>
              <a:gd name="connsiteX14" fmla="*/ 3368207 w 3626949"/>
              <a:gd name="connsiteY14" fmla="*/ 1442658 h 4797403"/>
              <a:gd name="connsiteX15" fmla="*/ 3520607 w 3626949"/>
              <a:gd name="connsiteY15" fmla="*/ 1379158 h 4797403"/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415707 w 3626949"/>
              <a:gd name="connsiteY12" fmla="*/ 591758 h 4797403"/>
              <a:gd name="connsiteX13" fmla="*/ 3152307 w 3626949"/>
              <a:gd name="connsiteY13" fmla="*/ 1112458 h 4797403"/>
              <a:gd name="connsiteX14" fmla="*/ 3368207 w 3626949"/>
              <a:gd name="connsiteY14" fmla="*/ 1442658 h 4797403"/>
              <a:gd name="connsiteX15" fmla="*/ 3520607 w 3626949"/>
              <a:gd name="connsiteY15" fmla="*/ 1379158 h 4797403"/>
              <a:gd name="connsiteX0" fmla="*/ 3520575 w 3626917"/>
              <a:gd name="connsiteY0" fmla="*/ 1475743 h 4893988"/>
              <a:gd name="connsiteX1" fmla="*/ 3533275 w 3626917"/>
              <a:gd name="connsiteY1" fmla="*/ 942343 h 4893988"/>
              <a:gd name="connsiteX2" fmla="*/ 2631575 w 3626917"/>
              <a:gd name="connsiteY2" fmla="*/ 27943 h 4893988"/>
              <a:gd name="connsiteX3" fmla="*/ 866275 w 3626917"/>
              <a:gd name="connsiteY3" fmla="*/ 459743 h 4893988"/>
              <a:gd name="connsiteX4" fmla="*/ 2675 w 3626917"/>
              <a:gd name="connsiteY4" fmla="*/ 2631443 h 4893988"/>
              <a:gd name="connsiteX5" fmla="*/ 1120275 w 3626917"/>
              <a:gd name="connsiteY5" fmla="*/ 4739643 h 4893988"/>
              <a:gd name="connsiteX6" fmla="*/ 3114175 w 3626917"/>
              <a:gd name="connsiteY6" fmla="*/ 4587243 h 4893988"/>
              <a:gd name="connsiteX7" fmla="*/ 3596775 w 3626917"/>
              <a:gd name="connsiteY7" fmla="*/ 3418843 h 4893988"/>
              <a:gd name="connsiteX8" fmla="*/ 2479175 w 3626917"/>
              <a:gd name="connsiteY8" fmla="*/ 3304543 h 4893988"/>
              <a:gd name="connsiteX9" fmla="*/ 1894975 w 3626917"/>
              <a:gd name="connsiteY9" fmla="*/ 4117343 h 4893988"/>
              <a:gd name="connsiteX10" fmla="*/ 485275 w 3626917"/>
              <a:gd name="connsiteY10" fmla="*/ 2720343 h 4893988"/>
              <a:gd name="connsiteX11" fmla="*/ 891675 w 3626917"/>
              <a:gd name="connsiteY11" fmla="*/ 1056643 h 4893988"/>
              <a:gd name="connsiteX12" fmla="*/ 2415675 w 3626917"/>
              <a:gd name="connsiteY12" fmla="*/ 688343 h 4893988"/>
              <a:gd name="connsiteX13" fmla="*/ 3152275 w 3626917"/>
              <a:gd name="connsiteY13" fmla="*/ 1209043 h 4893988"/>
              <a:gd name="connsiteX14" fmla="*/ 3368175 w 3626917"/>
              <a:gd name="connsiteY14" fmla="*/ 1539243 h 4893988"/>
              <a:gd name="connsiteX15" fmla="*/ 3520575 w 3626917"/>
              <a:gd name="connsiteY15" fmla="*/ 1475743 h 4893988"/>
              <a:gd name="connsiteX0" fmla="*/ 3520575 w 3711819"/>
              <a:gd name="connsiteY0" fmla="*/ 1470662 h 4888907"/>
              <a:gd name="connsiteX1" fmla="*/ 3660275 w 3711819"/>
              <a:gd name="connsiteY1" fmla="*/ 861062 h 4888907"/>
              <a:gd name="connsiteX2" fmla="*/ 2631575 w 3711819"/>
              <a:gd name="connsiteY2" fmla="*/ 22862 h 4888907"/>
              <a:gd name="connsiteX3" fmla="*/ 866275 w 3711819"/>
              <a:gd name="connsiteY3" fmla="*/ 454662 h 4888907"/>
              <a:gd name="connsiteX4" fmla="*/ 2675 w 3711819"/>
              <a:gd name="connsiteY4" fmla="*/ 2626362 h 4888907"/>
              <a:gd name="connsiteX5" fmla="*/ 1120275 w 3711819"/>
              <a:gd name="connsiteY5" fmla="*/ 4734562 h 4888907"/>
              <a:gd name="connsiteX6" fmla="*/ 3114175 w 3711819"/>
              <a:gd name="connsiteY6" fmla="*/ 4582162 h 4888907"/>
              <a:gd name="connsiteX7" fmla="*/ 3596775 w 3711819"/>
              <a:gd name="connsiteY7" fmla="*/ 3413762 h 4888907"/>
              <a:gd name="connsiteX8" fmla="*/ 2479175 w 3711819"/>
              <a:gd name="connsiteY8" fmla="*/ 3299462 h 4888907"/>
              <a:gd name="connsiteX9" fmla="*/ 1894975 w 3711819"/>
              <a:gd name="connsiteY9" fmla="*/ 4112262 h 4888907"/>
              <a:gd name="connsiteX10" fmla="*/ 485275 w 3711819"/>
              <a:gd name="connsiteY10" fmla="*/ 2715262 h 4888907"/>
              <a:gd name="connsiteX11" fmla="*/ 891675 w 3711819"/>
              <a:gd name="connsiteY11" fmla="*/ 1051562 h 4888907"/>
              <a:gd name="connsiteX12" fmla="*/ 2415675 w 3711819"/>
              <a:gd name="connsiteY12" fmla="*/ 683262 h 4888907"/>
              <a:gd name="connsiteX13" fmla="*/ 3152275 w 3711819"/>
              <a:gd name="connsiteY13" fmla="*/ 1203962 h 4888907"/>
              <a:gd name="connsiteX14" fmla="*/ 3368175 w 3711819"/>
              <a:gd name="connsiteY14" fmla="*/ 1534162 h 4888907"/>
              <a:gd name="connsiteX15" fmla="*/ 3520575 w 3711819"/>
              <a:gd name="connsiteY15" fmla="*/ 1470662 h 4888907"/>
              <a:gd name="connsiteX0" fmla="*/ 3520575 w 3712872"/>
              <a:gd name="connsiteY0" fmla="*/ 1470662 h 4888907"/>
              <a:gd name="connsiteX1" fmla="*/ 3660275 w 3712872"/>
              <a:gd name="connsiteY1" fmla="*/ 861062 h 4888907"/>
              <a:gd name="connsiteX2" fmla="*/ 2631575 w 3712872"/>
              <a:gd name="connsiteY2" fmla="*/ 22862 h 4888907"/>
              <a:gd name="connsiteX3" fmla="*/ 866275 w 3712872"/>
              <a:gd name="connsiteY3" fmla="*/ 454662 h 4888907"/>
              <a:gd name="connsiteX4" fmla="*/ 2675 w 3712872"/>
              <a:gd name="connsiteY4" fmla="*/ 2626362 h 4888907"/>
              <a:gd name="connsiteX5" fmla="*/ 1120275 w 3712872"/>
              <a:gd name="connsiteY5" fmla="*/ 4734562 h 4888907"/>
              <a:gd name="connsiteX6" fmla="*/ 3114175 w 3712872"/>
              <a:gd name="connsiteY6" fmla="*/ 4582162 h 4888907"/>
              <a:gd name="connsiteX7" fmla="*/ 3596775 w 3712872"/>
              <a:gd name="connsiteY7" fmla="*/ 3413762 h 4888907"/>
              <a:gd name="connsiteX8" fmla="*/ 2479175 w 3712872"/>
              <a:gd name="connsiteY8" fmla="*/ 3299462 h 4888907"/>
              <a:gd name="connsiteX9" fmla="*/ 1894975 w 3712872"/>
              <a:gd name="connsiteY9" fmla="*/ 4112262 h 4888907"/>
              <a:gd name="connsiteX10" fmla="*/ 485275 w 3712872"/>
              <a:gd name="connsiteY10" fmla="*/ 2715262 h 4888907"/>
              <a:gd name="connsiteX11" fmla="*/ 891675 w 3712872"/>
              <a:gd name="connsiteY11" fmla="*/ 1051562 h 4888907"/>
              <a:gd name="connsiteX12" fmla="*/ 2415675 w 3712872"/>
              <a:gd name="connsiteY12" fmla="*/ 683262 h 4888907"/>
              <a:gd name="connsiteX13" fmla="*/ 3152275 w 3712872"/>
              <a:gd name="connsiteY13" fmla="*/ 1203962 h 4888907"/>
              <a:gd name="connsiteX14" fmla="*/ 3520575 w 3712872"/>
              <a:gd name="connsiteY14" fmla="*/ 14706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485275 w 3784908"/>
              <a:gd name="connsiteY10" fmla="*/ 2715262 h 4888907"/>
              <a:gd name="connsiteX11" fmla="*/ 891675 w 3784908"/>
              <a:gd name="connsiteY11" fmla="*/ 10515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485275 w 3784908"/>
              <a:gd name="connsiteY10" fmla="*/ 2715262 h 4888907"/>
              <a:gd name="connsiteX11" fmla="*/ 993275 w 3784908"/>
              <a:gd name="connsiteY11" fmla="*/ 12039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701175 w 3784908"/>
              <a:gd name="connsiteY10" fmla="*/ 2639062 h 4888907"/>
              <a:gd name="connsiteX11" fmla="*/ 993275 w 3784908"/>
              <a:gd name="connsiteY11" fmla="*/ 12039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993275 w 3784908"/>
              <a:gd name="connsiteY11" fmla="*/ 12039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1094875 w 3784908"/>
              <a:gd name="connsiteY11" fmla="*/ 13690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1094875 w 3784908"/>
              <a:gd name="connsiteY11" fmla="*/ 12166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631575 w 3784908"/>
              <a:gd name="connsiteY8" fmla="*/ 33883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1094875 w 3784908"/>
              <a:gd name="connsiteY11" fmla="*/ 12166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631575 w 3784908"/>
              <a:gd name="connsiteY8" fmla="*/ 3388362 h 4888907"/>
              <a:gd name="connsiteX9" fmla="*/ 1920375 w 3784908"/>
              <a:gd name="connsiteY9" fmla="*/ 4201162 h 4888907"/>
              <a:gd name="connsiteX10" fmla="*/ 802775 w 3784908"/>
              <a:gd name="connsiteY10" fmla="*/ 2918462 h 4888907"/>
              <a:gd name="connsiteX11" fmla="*/ 1094875 w 3784908"/>
              <a:gd name="connsiteY11" fmla="*/ 12166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3029 w 3786862"/>
              <a:gd name="connsiteY0" fmla="*/ 1407162 h 4908634"/>
              <a:gd name="connsiteX1" fmla="*/ 3662229 w 3786862"/>
              <a:gd name="connsiteY1" fmla="*/ 861062 h 4908634"/>
              <a:gd name="connsiteX2" fmla="*/ 2633529 w 3786862"/>
              <a:gd name="connsiteY2" fmla="*/ 22862 h 4908634"/>
              <a:gd name="connsiteX3" fmla="*/ 868229 w 3786862"/>
              <a:gd name="connsiteY3" fmla="*/ 454662 h 4908634"/>
              <a:gd name="connsiteX4" fmla="*/ 4629 w 3786862"/>
              <a:gd name="connsiteY4" fmla="*/ 2626362 h 4908634"/>
              <a:gd name="connsiteX5" fmla="*/ 1211129 w 3786862"/>
              <a:gd name="connsiteY5" fmla="*/ 4759962 h 4908634"/>
              <a:gd name="connsiteX6" fmla="*/ 3116129 w 3786862"/>
              <a:gd name="connsiteY6" fmla="*/ 4582162 h 4908634"/>
              <a:gd name="connsiteX7" fmla="*/ 3598729 w 3786862"/>
              <a:gd name="connsiteY7" fmla="*/ 3413762 h 4908634"/>
              <a:gd name="connsiteX8" fmla="*/ 2633529 w 3786862"/>
              <a:gd name="connsiteY8" fmla="*/ 3388362 h 4908634"/>
              <a:gd name="connsiteX9" fmla="*/ 1922329 w 3786862"/>
              <a:gd name="connsiteY9" fmla="*/ 4201162 h 4908634"/>
              <a:gd name="connsiteX10" fmla="*/ 804729 w 3786862"/>
              <a:gd name="connsiteY10" fmla="*/ 2918462 h 4908634"/>
              <a:gd name="connsiteX11" fmla="*/ 1096829 w 3786862"/>
              <a:gd name="connsiteY11" fmla="*/ 1216662 h 4908634"/>
              <a:gd name="connsiteX12" fmla="*/ 2417629 w 3786862"/>
              <a:gd name="connsiteY12" fmla="*/ 683262 h 4908634"/>
              <a:gd name="connsiteX13" fmla="*/ 3154229 w 3786862"/>
              <a:gd name="connsiteY13" fmla="*/ 1203962 h 4908634"/>
              <a:gd name="connsiteX14" fmla="*/ 3713029 w 3786862"/>
              <a:gd name="connsiteY14" fmla="*/ 1407162 h 4908634"/>
              <a:gd name="connsiteX0" fmla="*/ 3713029 w 3786862"/>
              <a:gd name="connsiteY0" fmla="*/ 1407162 h 4945968"/>
              <a:gd name="connsiteX1" fmla="*/ 3662229 w 3786862"/>
              <a:gd name="connsiteY1" fmla="*/ 861062 h 4945968"/>
              <a:gd name="connsiteX2" fmla="*/ 2633529 w 3786862"/>
              <a:gd name="connsiteY2" fmla="*/ 22862 h 4945968"/>
              <a:gd name="connsiteX3" fmla="*/ 868229 w 3786862"/>
              <a:gd name="connsiteY3" fmla="*/ 454662 h 4945968"/>
              <a:gd name="connsiteX4" fmla="*/ 4629 w 3786862"/>
              <a:gd name="connsiteY4" fmla="*/ 2626362 h 4945968"/>
              <a:gd name="connsiteX5" fmla="*/ 1211129 w 3786862"/>
              <a:gd name="connsiteY5" fmla="*/ 4759962 h 4945968"/>
              <a:gd name="connsiteX6" fmla="*/ 3116129 w 3786862"/>
              <a:gd name="connsiteY6" fmla="*/ 4683762 h 4945968"/>
              <a:gd name="connsiteX7" fmla="*/ 3598729 w 3786862"/>
              <a:gd name="connsiteY7" fmla="*/ 3413762 h 4945968"/>
              <a:gd name="connsiteX8" fmla="*/ 2633529 w 3786862"/>
              <a:gd name="connsiteY8" fmla="*/ 3388362 h 4945968"/>
              <a:gd name="connsiteX9" fmla="*/ 1922329 w 3786862"/>
              <a:gd name="connsiteY9" fmla="*/ 4201162 h 4945968"/>
              <a:gd name="connsiteX10" fmla="*/ 804729 w 3786862"/>
              <a:gd name="connsiteY10" fmla="*/ 2918462 h 4945968"/>
              <a:gd name="connsiteX11" fmla="*/ 1096829 w 3786862"/>
              <a:gd name="connsiteY11" fmla="*/ 1216662 h 4945968"/>
              <a:gd name="connsiteX12" fmla="*/ 2417629 w 3786862"/>
              <a:gd name="connsiteY12" fmla="*/ 683262 h 4945968"/>
              <a:gd name="connsiteX13" fmla="*/ 3154229 w 3786862"/>
              <a:gd name="connsiteY13" fmla="*/ 1203962 h 4945968"/>
              <a:gd name="connsiteX14" fmla="*/ 3713029 w 3786862"/>
              <a:gd name="connsiteY14" fmla="*/ 1407162 h 494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86862" h="4945968">
                <a:moveTo>
                  <a:pt x="3713029" y="1407162"/>
                </a:moveTo>
                <a:cubicBezTo>
                  <a:pt x="3797696" y="1350012"/>
                  <a:pt x="3842146" y="1091779"/>
                  <a:pt x="3662229" y="861062"/>
                </a:cubicBezTo>
                <a:cubicBezTo>
                  <a:pt x="3482312" y="630345"/>
                  <a:pt x="3099196" y="90595"/>
                  <a:pt x="2633529" y="22862"/>
                </a:cubicBezTo>
                <a:cubicBezTo>
                  <a:pt x="2167862" y="-44871"/>
                  <a:pt x="1306379" y="20745"/>
                  <a:pt x="868229" y="454662"/>
                </a:cubicBezTo>
                <a:cubicBezTo>
                  <a:pt x="430079" y="888579"/>
                  <a:pt x="-52521" y="1908812"/>
                  <a:pt x="4629" y="2626362"/>
                </a:cubicBezTo>
                <a:cubicBezTo>
                  <a:pt x="61779" y="3343912"/>
                  <a:pt x="692546" y="4417062"/>
                  <a:pt x="1211129" y="4759962"/>
                </a:cubicBezTo>
                <a:cubicBezTo>
                  <a:pt x="1729712" y="5102862"/>
                  <a:pt x="2718196" y="4908129"/>
                  <a:pt x="3116129" y="4683762"/>
                </a:cubicBezTo>
                <a:cubicBezTo>
                  <a:pt x="3514062" y="4459395"/>
                  <a:pt x="3679162" y="3629662"/>
                  <a:pt x="3598729" y="3413762"/>
                </a:cubicBezTo>
                <a:cubicBezTo>
                  <a:pt x="3518296" y="3197862"/>
                  <a:pt x="2912929" y="3257129"/>
                  <a:pt x="2633529" y="3388362"/>
                </a:cubicBezTo>
                <a:cubicBezTo>
                  <a:pt x="2354129" y="3519595"/>
                  <a:pt x="2227129" y="4279479"/>
                  <a:pt x="1922329" y="4201162"/>
                </a:cubicBezTo>
                <a:cubicBezTo>
                  <a:pt x="1617529" y="4122845"/>
                  <a:pt x="942312" y="3415878"/>
                  <a:pt x="804729" y="2918462"/>
                </a:cubicBezTo>
                <a:cubicBezTo>
                  <a:pt x="667146" y="2421046"/>
                  <a:pt x="828012" y="1589195"/>
                  <a:pt x="1096829" y="1216662"/>
                </a:cubicBezTo>
                <a:cubicBezTo>
                  <a:pt x="1365646" y="844129"/>
                  <a:pt x="2074729" y="685379"/>
                  <a:pt x="2417629" y="683262"/>
                </a:cubicBezTo>
                <a:cubicBezTo>
                  <a:pt x="2760529" y="681145"/>
                  <a:pt x="2938329" y="1083312"/>
                  <a:pt x="3154229" y="1203962"/>
                </a:cubicBezTo>
                <a:cubicBezTo>
                  <a:pt x="3370129" y="1324612"/>
                  <a:pt x="3628362" y="1464312"/>
                  <a:pt x="3713029" y="1407162"/>
                </a:cubicBezTo>
                <a:close/>
              </a:path>
            </a:pathLst>
          </a:cu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Oval 61"/>
          <p:cNvSpPr/>
          <p:nvPr/>
        </p:nvSpPr>
        <p:spPr>
          <a:xfrm flipV="1">
            <a:off x="2445124" y="3626982"/>
            <a:ext cx="123554" cy="123554"/>
          </a:xfrm>
          <a:prstGeom prst="ellipse">
            <a:avLst/>
          </a:prstGeom>
          <a:gradFill flip="none" rotWithShape="1">
            <a:gsLst>
              <a:gs pos="0">
                <a:srgbClr val="FF0000">
                  <a:lumMod val="14000"/>
                  <a:lumOff val="86000"/>
                </a:srgbClr>
              </a:gs>
              <a:gs pos="50000">
                <a:srgbClr val="FF0000">
                  <a:lumMod val="50000"/>
                  <a:lumOff val="50000"/>
                </a:srgbClr>
              </a:gs>
              <a:gs pos="100000">
                <a:srgbClr val="FF0000">
                  <a:lumMod val="66000"/>
                  <a:lumOff val="34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Oval 62"/>
          <p:cNvSpPr/>
          <p:nvPr/>
        </p:nvSpPr>
        <p:spPr>
          <a:xfrm flipV="1">
            <a:off x="2259793" y="3477155"/>
            <a:ext cx="123554" cy="12355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Oval 63"/>
          <p:cNvSpPr/>
          <p:nvPr/>
        </p:nvSpPr>
        <p:spPr>
          <a:xfrm flipV="1">
            <a:off x="2445124" y="3477155"/>
            <a:ext cx="123554" cy="123554"/>
          </a:xfrm>
          <a:prstGeom prst="ellipse">
            <a:avLst/>
          </a:prstGeom>
          <a:solidFill>
            <a:srgbClr val="FFE5E5"/>
          </a:solidFill>
          <a:ln w="9525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val 64"/>
          <p:cNvSpPr/>
          <p:nvPr/>
        </p:nvSpPr>
        <p:spPr>
          <a:xfrm flipV="1">
            <a:off x="2267744" y="4721753"/>
            <a:ext cx="123554" cy="12355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Oval 65"/>
          <p:cNvSpPr/>
          <p:nvPr/>
        </p:nvSpPr>
        <p:spPr>
          <a:xfrm flipV="1">
            <a:off x="2453075" y="4721753"/>
            <a:ext cx="123554" cy="123554"/>
          </a:xfrm>
          <a:prstGeom prst="ellipse">
            <a:avLst/>
          </a:prstGeom>
          <a:solidFill>
            <a:srgbClr val="FFE5E5"/>
          </a:solidFill>
          <a:ln w="9525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Oval 67"/>
          <p:cNvSpPr/>
          <p:nvPr/>
        </p:nvSpPr>
        <p:spPr>
          <a:xfrm flipV="1">
            <a:off x="2453075" y="4563975"/>
            <a:ext cx="123554" cy="123554"/>
          </a:xfrm>
          <a:prstGeom prst="ellipse">
            <a:avLst/>
          </a:prstGeom>
          <a:gradFill flip="none" rotWithShape="1">
            <a:gsLst>
              <a:gs pos="0">
                <a:srgbClr val="FF0000">
                  <a:lumMod val="14000"/>
                  <a:lumOff val="86000"/>
                </a:srgbClr>
              </a:gs>
              <a:gs pos="50000">
                <a:srgbClr val="FF0000">
                  <a:lumMod val="50000"/>
                  <a:lumOff val="50000"/>
                </a:srgbClr>
              </a:gs>
              <a:gs pos="100000">
                <a:srgbClr val="FF0000">
                  <a:lumMod val="66000"/>
                  <a:lumOff val="34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Freeform 71"/>
          <p:cNvSpPr/>
          <p:nvPr/>
        </p:nvSpPr>
        <p:spPr>
          <a:xfrm>
            <a:off x="7956376" y="3247007"/>
            <a:ext cx="715535" cy="758057"/>
          </a:xfrm>
          <a:custGeom>
            <a:avLst/>
            <a:gdLst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504607 w 3626949"/>
              <a:gd name="connsiteY12" fmla="*/ 337758 h 4797403"/>
              <a:gd name="connsiteX13" fmla="*/ 3241207 w 3626949"/>
              <a:gd name="connsiteY13" fmla="*/ 1048958 h 4797403"/>
              <a:gd name="connsiteX14" fmla="*/ 3368207 w 3626949"/>
              <a:gd name="connsiteY14" fmla="*/ 1442658 h 4797403"/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504607 w 3626949"/>
              <a:gd name="connsiteY12" fmla="*/ 337758 h 4797403"/>
              <a:gd name="connsiteX13" fmla="*/ 3241207 w 3626949"/>
              <a:gd name="connsiteY13" fmla="*/ 1048958 h 4797403"/>
              <a:gd name="connsiteX14" fmla="*/ 3368207 w 3626949"/>
              <a:gd name="connsiteY14" fmla="*/ 1442658 h 4797403"/>
              <a:gd name="connsiteX15" fmla="*/ 3520607 w 3626949"/>
              <a:gd name="connsiteY15" fmla="*/ 1379158 h 4797403"/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504607 w 3626949"/>
              <a:gd name="connsiteY12" fmla="*/ 337758 h 4797403"/>
              <a:gd name="connsiteX13" fmla="*/ 3152307 w 3626949"/>
              <a:gd name="connsiteY13" fmla="*/ 1112458 h 4797403"/>
              <a:gd name="connsiteX14" fmla="*/ 3368207 w 3626949"/>
              <a:gd name="connsiteY14" fmla="*/ 1442658 h 4797403"/>
              <a:gd name="connsiteX15" fmla="*/ 3520607 w 3626949"/>
              <a:gd name="connsiteY15" fmla="*/ 1379158 h 4797403"/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415707 w 3626949"/>
              <a:gd name="connsiteY12" fmla="*/ 591758 h 4797403"/>
              <a:gd name="connsiteX13" fmla="*/ 3152307 w 3626949"/>
              <a:gd name="connsiteY13" fmla="*/ 1112458 h 4797403"/>
              <a:gd name="connsiteX14" fmla="*/ 3368207 w 3626949"/>
              <a:gd name="connsiteY14" fmla="*/ 1442658 h 4797403"/>
              <a:gd name="connsiteX15" fmla="*/ 3520607 w 3626949"/>
              <a:gd name="connsiteY15" fmla="*/ 1379158 h 4797403"/>
              <a:gd name="connsiteX0" fmla="*/ 3520575 w 3626917"/>
              <a:gd name="connsiteY0" fmla="*/ 1475743 h 4893988"/>
              <a:gd name="connsiteX1" fmla="*/ 3533275 w 3626917"/>
              <a:gd name="connsiteY1" fmla="*/ 942343 h 4893988"/>
              <a:gd name="connsiteX2" fmla="*/ 2631575 w 3626917"/>
              <a:gd name="connsiteY2" fmla="*/ 27943 h 4893988"/>
              <a:gd name="connsiteX3" fmla="*/ 866275 w 3626917"/>
              <a:gd name="connsiteY3" fmla="*/ 459743 h 4893988"/>
              <a:gd name="connsiteX4" fmla="*/ 2675 w 3626917"/>
              <a:gd name="connsiteY4" fmla="*/ 2631443 h 4893988"/>
              <a:gd name="connsiteX5" fmla="*/ 1120275 w 3626917"/>
              <a:gd name="connsiteY5" fmla="*/ 4739643 h 4893988"/>
              <a:gd name="connsiteX6" fmla="*/ 3114175 w 3626917"/>
              <a:gd name="connsiteY6" fmla="*/ 4587243 h 4893988"/>
              <a:gd name="connsiteX7" fmla="*/ 3596775 w 3626917"/>
              <a:gd name="connsiteY7" fmla="*/ 3418843 h 4893988"/>
              <a:gd name="connsiteX8" fmla="*/ 2479175 w 3626917"/>
              <a:gd name="connsiteY8" fmla="*/ 3304543 h 4893988"/>
              <a:gd name="connsiteX9" fmla="*/ 1894975 w 3626917"/>
              <a:gd name="connsiteY9" fmla="*/ 4117343 h 4893988"/>
              <a:gd name="connsiteX10" fmla="*/ 485275 w 3626917"/>
              <a:gd name="connsiteY10" fmla="*/ 2720343 h 4893988"/>
              <a:gd name="connsiteX11" fmla="*/ 891675 w 3626917"/>
              <a:gd name="connsiteY11" fmla="*/ 1056643 h 4893988"/>
              <a:gd name="connsiteX12" fmla="*/ 2415675 w 3626917"/>
              <a:gd name="connsiteY12" fmla="*/ 688343 h 4893988"/>
              <a:gd name="connsiteX13" fmla="*/ 3152275 w 3626917"/>
              <a:gd name="connsiteY13" fmla="*/ 1209043 h 4893988"/>
              <a:gd name="connsiteX14" fmla="*/ 3368175 w 3626917"/>
              <a:gd name="connsiteY14" fmla="*/ 1539243 h 4893988"/>
              <a:gd name="connsiteX15" fmla="*/ 3520575 w 3626917"/>
              <a:gd name="connsiteY15" fmla="*/ 1475743 h 4893988"/>
              <a:gd name="connsiteX0" fmla="*/ 3520575 w 3711819"/>
              <a:gd name="connsiteY0" fmla="*/ 1470662 h 4888907"/>
              <a:gd name="connsiteX1" fmla="*/ 3660275 w 3711819"/>
              <a:gd name="connsiteY1" fmla="*/ 861062 h 4888907"/>
              <a:gd name="connsiteX2" fmla="*/ 2631575 w 3711819"/>
              <a:gd name="connsiteY2" fmla="*/ 22862 h 4888907"/>
              <a:gd name="connsiteX3" fmla="*/ 866275 w 3711819"/>
              <a:gd name="connsiteY3" fmla="*/ 454662 h 4888907"/>
              <a:gd name="connsiteX4" fmla="*/ 2675 w 3711819"/>
              <a:gd name="connsiteY4" fmla="*/ 2626362 h 4888907"/>
              <a:gd name="connsiteX5" fmla="*/ 1120275 w 3711819"/>
              <a:gd name="connsiteY5" fmla="*/ 4734562 h 4888907"/>
              <a:gd name="connsiteX6" fmla="*/ 3114175 w 3711819"/>
              <a:gd name="connsiteY6" fmla="*/ 4582162 h 4888907"/>
              <a:gd name="connsiteX7" fmla="*/ 3596775 w 3711819"/>
              <a:gd name="connsiteY7" fmla="*/ 3413762 h 4888907"/>
              <a:gd name="connsiteX8" fmla="*/ 2479175 w 3711819"/>
              <a:gd name="connsiteY8" fmla="*/ 3299462 h 4888907"/>
              <a:gd name="connsiteX9" fmla="*/ 1894975 w 3711819"/>
              <a:gd name="connsiteY9" fmla="*/ 4112262 h 4888907"/>
              <a:gd name="connsiteX10" fmla="*/ 485275 w 3711819"/>
              <a:gd name="connsiteY10" fmla="*/ 2715262 h 4888907"/>
              <a:gd name="connsiteX11" fmla="*/ 891675 w 3711819"/>
              <a:gd name="connsiteY11" fmla="*/ 1051562 h 4888907"/>
              <a:gd name="connsiteX12" fmla="*/ 2415675 w 3711819"/>
              <a:gd name="connsiteY12" fmla="*/ 683262 h 4888907"/>
              <a:gd name="connsiteX13" fmla="*/ 3152275 w 3711819"/>
              <a:gd name="connsiteY13" fmla="*/ 1203962 h 4888907"/>
              <a:gd name="connsiteX14" fmla="*/ 3368175 w 3711819"/>
              <a:gd name="connsiteY14" fmla="*/ 1534162 h 4888907"/>
              <a:gd name="connsiteX15" fmla="*/ 3520575 w 3711819"/>
              <a:gd name="connsiteY15" fmla="*/ 1470662 h 4888907"/>
              <a:gd name="connsiteX0" fmla="*/ 3520575 w 3712872"/>
              <a:gd name="connsiteY0" fmla="*/ 1470662 h 4888907"/>
              <a:gd name="connsiteX1" fmla="*/ 3660275 w 3712872"/>
              <a:gd name="connsiteY1" fmla="*/ 861062 h 4888907"/>
              <a:gd name="connsiteX2" fmla="*/ 2631575 w 3712872"/>
              <a:gd name="connsiteY2" fmla="*/ 22862 h 4888907"/>
              <a:gd name="connsiteX3" fmla="*/ 866275 w 3712872"/>
              <a:gd name="connsiteY3" fmla="*/ 454662 h 4888907"/>
              <a:gd name="connsiteX4" fmla="*/ 2675 w 3712872"/>
              <a:gd name="connsiteY4" fmla="*/ 2626362 h 4888907"/>
              <a:gd name="connsiteX5" fmla="*/ 1120275 w 3712872"/>
              <a:gd name="connsiteY5" fmla="*/ 4734562 h 4888907"/>
              <a:gd name="connsiteX6" fmla="*/ 3114175 w 3712872"/>
              <a:gd name="connsiteY6" fmla="*/ 4582162 h 4888907"/>
              <a:gd name="connsiteX7" fmla="*/ 3596775 w 3712872"/>
              <a:gd name="connsiteY7" fmla="*/ 3413762 h 4888907"/>
              <a:gd name="connsiteX8" fmla="*/ 2479175 w 3712872"/>
              <a:gd name="connsiteY8" fmla="*/ 3299462 h 4888907"/>
              <a:gd name="connsiteX9" fmla="*/ 1894975 w 3712872"/>
              <a:gd name="connsiteY9" fmla="*/ 4112262 h 4888907"/>
              <a:gd name="connsiteX10" fmla="*/ 485275 w 3712872"/>
              <a:gd name="connsiteY10" fmla="*/ 2715262 h 4888907"/>
              <a:gd name="connsiteX11" fmla="*/ 891675 w 3712872"/>
              <a:gd name="connsiteY11" fmla="*/ 1051562 h 4888907"/>
              <a:gd name="connsiteX12" fmla="*/ 2415675 w 3712872"/>
              <a:gd name="connsiteY12" fmla="*/ 683262 h 4888907"/>
              <a:gd name="connsiteX13" fmla="*/ 3152275 w 3712872"/>
              <a:gd name="connsiteY13" fmla="*/ 1203962 h 4888907"/>
              <a:gd name="connsiteX14" fmla="*/ 3520575 w 3712872"/>
              <a:gd name="connsiteY14" fmla="*/ 14706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485275 w 3784908"/>
              <a:gd name="connsiteY10" fmla="*/ 2715262 h 4888907"/>
              <a:gd name="connsiteX11" fmla="*/ 891675 w 3784908"/>
              <a:gd name="connsiteY11" fmla="*/ 10515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485275 w 3784908"/>
              <a:gd name="connsiteY10" fmla="*/ 2715262 h 4888907"/>
              <a:gd name="connsiteX11" fmla="*/ 993275 w 3784908"/>
              <a:gd name="connsiteY11" fmla="*/ 12039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701175 w 3784908"/>
              <a:gd name="connsiteY10" fmla="*/ 2639062 h 4888907"/>
              <a:gd name="connsiteX11" fmla="*/ 993275 w 3784908"/>
              <a:gd name="connsiteY11" fmla="*/ 12039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993275 w 3784908"/>
              <a:gd name="connsiteY11" fmla="*/ 12039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1094875 w 3784908"/>
              <a:gd name="connsiteY11" fmla="*/ 13690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1094875 w 3784908"/>
              <a:gd name="connsiteY11" fmla="*/ 12166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631575 w 3784908"/>
              <a:gd name="connsiteY8" fmla="*/ 33883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1094875 w 3784908"/>
              <a:gd name="connsiteY11" fmla="*/ 12166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631575 w 3784908"/>
              <a:gd name="connsiteY8" fmla="*/ 3388362 h 4888907"/>
              <a:gd name="connsiteX9" fmla="*/ 1920375 w 3784908"/>
              <a:gd name="connsiteY9" fmla="*/ 4201162 h 4888907"/>
              <a:gd name="connsiteX10" fmla="*/ 802775 w 3784908"/>
              <a:gd name="connsiteY10" fmla="*/ 2918462 h 4888907"/>
              <a:gd name="connsiteX11" fmla="*/ 1094875 w 3784908"/>
              <a:gd name="connsiteY11" fmla="*/ 12166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3029 w 3786862"/>
              <a:gd name="connsiteY0" fmla="*/ 1407162 h 4908634"/>
              <a:gd name="connsiteX1" fmla="*/ 3662229 w 3786862"/>
              <a:gd name="connsiteY1" fmla="*/ 861062 h 4908634"/>
              <a:gd name="connsiteX2" fmla="*/ 2633529 w 3786862"/>
              <a:gd name="connsiteY2" fmla="*/ 22862 h 4908634"/>
              <a:gd name="connsiteX3" fmla="*/ 868229 w 3786862"/>
              <a:gd name="connsiteY3" fmla="*/ 454662 h 4908634"/>
              <a:gd name="connsiteX4" fmla="*/ 4629 w 3786862"/>
              <a:gd name="connsiteY4" fmla="*/ 2626362 h 4908634"/>
              <a:gd name="connsiteX5" fmla="*/ 1211129 w 3786862"/>
              <a:gd name="connsiteY5" fmla="*/ 4759962 h 4908634"/>
              <a:gd name="connsiteX6" fmla="*/ 3116129 w 3786862"/>
              <a:gd name="connsiteY6" fmla="*/ 4582162 h 4908634"/>
              <a:gd name="connsiteX7" fmla="*/ 3598729 w 3786862"/>
              <a:gd name="connsiteY7" fmla="*/ 3413762 h 4908634"/>
              <a:gd name="connsiteX8" fmla="*/ 2633529 w 3786862"/>
              <a:gd name="connsiteY8" fmla="*/ 3388362 h 4908634"/>
              <a:gd name="connsiteX9" fmla="*/ 1922329 w 3786862"/>
              <a:gd name="connsiteY9" fmla="*/ 4201162 h 4908634"/>
              <a:gd name="connsiteX10" fmla="*/ 804729 w 3786862"/>
              <a:gd name="connsiteY10" fmla="*/ 2918462 h 4908634"/>
              <a:gd name="connsiteX11" fmla="*/ 1096829 w 3786862"/>
              <a:gd name="connsiteY11" fmla="*/ 1216662 h 4908634"/>
              <a:gd name="connsiteX12" fmla="*/ 2417629 w 3786862"/>
              <a:gd name="connsiteY12" fmla="*/ 683262 h 4908634"/>
              <a:gd name="connsiteX13" fmla="*/ 3154229 w 3786862"/>
              <a:gd name="connsiteY13" fmla="*/ 1203962 h 4908634"/>
              <a:gd name="connsiteX14" fmla="*/ 3713029 w 3786862"/>
              <a:gd name="connsiteY14" fmla="*/ 1407162 h 4908634"/>
              <a:gd name="connsiteX0" fmla="*/ 3713029 w 3786862"/>
              <a:gd name="connsiteY0" fmla="*/ 1407162 h 4945968"/>
              <a:gd name="connsiteX1" fmla="*/ 3662229 w 3786862"/>
              <a:gd name="connsiteY1" fmla="*/ 861062 h 4945968"/>
              <a:gd name="connsiteX2" fmla="*/ 2633529 w 3786862"/>
              <a:gd name="connsiteY2" fmla="*/ 22862 h 4945968"/>
              <a:gd name="connsiteX3" fmla="*/ 868229 w 3786862"/>
              <a:gd name="connsiteY3" fmla="*/ 454662 h 4945968"/>
              <a:gd name="connsiteX4" fmla="*/ 4629 w 3786862"/>
              <a:gd name="connsiteY4" fmla="*/ 2626362 h 4945968"/>
              <a:gd name="connsiteX5" fmla="*/ 1211129 w 3786862"/>
              <a:gd name="connsiteY5" fmla="*/ 4759962 h 4945968"/>
              <a:gd name="connsiteX6" fmla="*/ 3116129 w 3786862"/>
              <a:gd name="connsiteY6" fmla="*/ 4683762 h 4945968"/>
              <a:gd name="connsiteX7" fmla="*/ 3598729 w 3786862"/>
              <a:gd name="connsiteY7" fmla="*/ 3413762 h 4945968"/>
              <a:gd name="connsiteX8" fmla="*/ 2633529 w 3786862"/>
              <a:gd name="connsiteY8" fmla="*/ 3388362 h 4945968"/>
              <a:gd name="connsiteX9" fmla="*/ 1922329 w 3786862"/>
              <a:gd name="connsiteY9" fmla="*/ 4201162 h 4945968"/>
              <a:gd name="connsiteX10" fmla="*/ 804729 w 3786862"/>
              <a:gd name="connsiteY10" fmla="*/ 2918462 h 4945968"/>
              <a:gd name="connsiteX11" fmla="*/ 1096829 w 3786862"/>
              <a:gd name="connsiteY11" fmla="*/ 1216662 h 4945968"/>
              <a:gd name="connsiteX12" fmla="*/ 2417629 w 3786862"/>
              <a:gd name="connsiteY12" fmla="*/ 683262 h 4945968"/>
              <a:gd name="connsiteX13" fmla="*/ 3154229 w 3786862"/>
              <a:gd name="connsiteY13" fmla="*/ 1203962 h 4945968"/>
              <a:gd name="connsiteX14" fmla="*/ 3713029 w 3786862"/>
              <a:gd name="connsiteY14" fmla="*/ 1407162 h 494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86862" h="4945968">
                <a:moveTo>
                  <a:pt x="3713029" y="1407162"/>
                </a:moveTo>
                <a:cubicBezTo>
                  <a:pt x="3797696" y="1350012"/>
                  <a:pt x="3842146" y="1091779"/>
                  <a:pt x="3662229" y="861062"/>
                </a:cubicBezTo>
                <a:cubicBezTo>
                  <a:pt x="3482312" y="630345"/>
                  <a:pt x="3099196" y="90595"/>
                  <a:pt x="2633529" y="22862"/>
                </a:cubicBezTo>
                <a:cubicBezTo>
                  <a:pt x="2167862" y="-44871"/>
                  <a:pt x="1306379" y="20745"/>
                  <a:pt x="868229" y="454662"/>
                </a:cubicBezTo>
                <a:cubicBezTo>
                  <a:pt x="430079" y="888579"/>
                  <a:pt x="-52521" y="1908812"/>
                  <a:pt x="4629" y="2626362"/>
                </a:cubicBezTo>
                <a:cubicBezTo>
                  <a:pt x="61779" y="3343912"/>
                  <a:pt x="692546" y="4417062"/>
                  <a:pt x="1211129" y="4759962"/>
                </a:cubicBezTo>
                <a:cubicBezTo>
                  <a:pt x="1729712" y="5102862"/>
                  <a:pt x="2718196" y="4908129"/>
                  <a:pt x="3116129" y="4683762"/>
                </a:cubicBezTo>
                <a:cubicBezTo>
                  <a:pt x="3514062" y="4459395"/>
                  <a:pt x="3679162" y="3629662"/>
                  <a:pt x="3598729" y="3413762"/>
                </a:cubicBezTo>
                <a:cubicBezTo>
                  <a:pt x="3518296" y="3197862"/>
                  <a:pt x="2912929" y="3257129"/>
                  <a:pt x="2633529" y="3388362"/>
                </a:cubicBezTo>
                <a:cubicBezTo>
                  <a:pt x="2354129" y="3519595"/>
                  <a:pt x="2227129" y="4279479"/>
                  <a:pt x="1922329" y="4201162"/>
                </a:cubicBezTo>
                <a:cubicBezTo>
                  <a:pt x="1617529" y="4122845"/>
                  <a:pt x="942312" y="3415878"/>
                  <a:pt x="804729" y="2918462"/>
                </a:cubicBezTo>
                <a:cubicBezTo>
                  <a:pt x="667146" y="2421046"/>
                  <a:pt x="828012" y="1589195"/>
                  <a:pt x="1096829" y="1216662"/>
                </a:cubicBezTo>
                <a:cubicBezTo>
                  <a:pt x="1365646" y="844129"/>
                  <a:pt x="2074729" y="685379"/>
                  <a:pt x="2417629" y="683262"/>
                </a:cubicBezTo>
                <a:cubicBezTo>
                  <a:pt x="2760529" y="681145"/>
                  <a:pt x="2938329" y="1083312"/>
                  <a:pt x="3154229" y="1203962"/>
                </a:cubicBezTo>
                <a:cubicBezTo>
                  <a:pt x="3370129" y="1324612"/>
                  <a:pt x="3628362" y="1464312"/>
                  <a:pt x="3713029" y="1407162"/>
                </a:cubicBezTo>
                <a:close/>
              </a:path>
            </a:pathLst>
          </a:cu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a-DK" sz="1200" b="1" dirty="0" smtClean="0">
                <a:solidFill>
                  <a:schemeClr val="accent1"/>
                </a:solidFill>
              </a:rPr>
              <a:t>CLOSED</a:t>
            </a:r>
            <a:endParaRPr lang="sv-SE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8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4572000" y="0"/>
            <a:ext cx="4572000" cy="6957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-51183" y="5982526"/>
            <a:ext cx="31318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chemeClr val="tx2"/>
                </a:solidFill>
              </a:rPr>
              <a:t>..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72" name="Freeform 71"/>
          <p:cNvSpPr/>
          <p:nvPr/>
        </p:nvSpPr>
        <p:spPr>
          <a:xfrm>
            <a:off x="3707904" y="222292"/>
            <a:ext cx="715535" cy="758057"/>
          </a:xfrm>
          <a:custGeom>
            <a:avLst/>
            <a:gdLst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504607 w 3626949"/>
              <a:gd name="connsiteY12" fmla="*/ 337758 h 4797403"/>
              <a:gd name="connsiteX13" fmla="*/ 3241207 w 3626949"/>
              <a:gd name="connsiteY13" fmla="*/ 1048958 h 4797403"/>
              <a:gd name="connsiteX14" fmla="*/ 3368207 w 3626949"/>
              <a:gd name="connsiteY14" fmla="*/ 1442658 h 4797403"/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504607 w 3626949"/>
              <a:gd name="connsiteY12" fmla="*/ 337758 h 4797403"/>
              <a:gd name="connsiteX13" fmla="*/ 3241207 w 3626949"/>
              <a:gd name="connsiteY13" fmla="*/ 1048958 h 4797403"/>
              <a:gd name="connsiteX14" fmla="*/ 3368207 w 3626949"/>
              <a:gd name="connsiteY14" fmla="*/ 1442658 h 4797403"/>
              <a:gd name="connsiteX15" fmla="*/ 3520607 w 3626949"/>
              <a:gd name="connsiteY15" fmla="*/ 1379158 h 4797403"/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504607 w 3626949"/>
              <a:gd name="connsiteY12" fmla="*/ 337758 h 4797403"/>
              <a:gd name="connsiteX13" fmla="*/ 3152307 w 3626949"/>
              <a:gd name="connsiteY13" fmla="*/ 1112458 h 4797403"/>
              <a:gd name="connsiteX14" fmla="*/ 3368207 w 3626949"/>
              <a:gd name="connsiteY14" fmla="*/ 1442658 h 4797403"/>
              <a:gd name="connsiteX15" fmla="*/ 3520607 w 3626949"/>
              <a:gd name="connsiteY15" fmla="*/ 1379158 h 4797403"/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415707 w 3626949"/>
              <a:gd name="connsiteY12" fmla="*/ 591758 h 4797403"/>
              <a:gd name="connsiteX13" fmla="*/ 3152307 w 3626949"/>
              <a:gd name="connsiteY13" fmla="*/ 1112458 h 4797403"/>
              <a:gd name="connsiteX14" fmla="*/ 3368207 w 3626949"/>
              <a:gd name="connsiteY14" fmla="*/ 1442658 h 4797403"/>
              <a:gd name="connsiteX15" fmla="*/ 3520607 w 3626949"/>
              <a:gd name="connsiteY15" fmla="*/ 1379158 h 4797403"/>
              <a:gd name="connsiteX0" fmla="*/ 3520575 w 3626917"/>
              <a:gd name="connsiteY0" fmla="*/ 1475743 h 4893988"/>
              <a:gd name="connsiteX1" fmla="*/ 3533275 w 3626917"/>
              <a:gd name="connsiteY1" fmla="*/ 942343 h 4893988"/>
              <a:gd name="connsiteX2" fmla="*/ 2631575 w 3626917"/>
              <a:gd name="connsiteY2" fmla="*/ 27943 h 4893988"/>
              <a:gd name="connsiteX3" fmla="*/ 866275 w 3626917"/>
              <a:gd name="connsiteY3" fmla="*/ 459743 h 4893988"/>
              <a:gd name="connsiteX4" fmla="*/ 2675 w 3626917"/>
              <a:gd name="connsiteY4" fmla="*/ 2631443 h 4893988"/>
              <a:gd name="connsiteX5" fmla="*/ 1120275 w 3626917"/>
              <a:gd name="connsiteY5" fmla="*/ 4739643 h 4893988"/>
              <a:gd name="connsiteX6" fmla="*/ 3114175 w 3626917"/>
              <a:gd name="connsiteY6" fmla="*/ 4587243 h 4893988"/>
              <a:gd name="connsiteX7" fmla="*/ 3596775 w 3626917"/>
              <a:gd name="connsiteY7" fmla="*/ 3418843 h 4893988"/>
              <a:gd name="connsiteX8" fmla="*/ 2479175 w 3626917"/>
              <a:gd name="connsiteY8" fmla="*/ 3304543 h 4893988"/>
              <a:gd name="connsiteX9" fmla="*/ 1894975 w 3626917"/>
              <a:gd name="connsiteY9" fmla="*/ 4117343 h 4893988"/>
              <a:gd name="connsiteX10" fmla="*/ 485275 w 3626917"/>
              <a:gd name="connsiteY10" fmla="*/ 2720343 h 4893988"/>
              <a:gd name="connsiteX11" fmla="*/ 891675 w 3626917"/>
              <a:gd name="connsiteY11" fmla="*/ 1056643 h 4893988"/>
              <a:gd name="connsiteX12" fmla="*/ 2415675 w 3626917"/>
              <a:gd name="connsiteY12" fmla="*/ 688343 h 4893988"/>
              <a:gd name="connsiteX13" fmla="*/ 3152275 w 3626917"/>
              <a:gd name="connsiteY13" fmla="*/ 1209043 h 4893988"/>
              <a:gd name="connsiteX14" fmla="*/ 3368175 w 3626917"/>
              <a:gd name="connsiteY14" fmla="*/ 1539243 h 4893988"/>
              <a:gd name="connsiteX15" fmla="*/ 3520575 w 3626917"/>
              <a:gd name="connsiteY15" fmla="*/ 1475743 h 4893988"/>
              <a:gd name="connsiteX0" fmla="*/ 3520575 w 3711819"/>
              <a:gd name="connsiteY0" fmla="*/ 1470662 h 4888907"/>
              <a:gd name="connsiteX1" fmla="*/ 3660275 w 3711819"/>
              <a:gd name="connsiteY1" fmla="*/ 861062 h 4888907"/>
              <a:gd name="connsiteX2" fmla="*/ 2631575 w 3711819"/>
              <a:gd name="connsiteY2" fmla="*/ 22862 h 4888907"/>
              <a:gd name="connsiteX3" fmla="*/ 866275 w 3711819"/>
              <a:gd name="connsiteY3" fmla="*/ 454662 h 4888907"/>
              <a:gd name="connsiteX4" fmla="*/ 2675 w 3711819"/>
              <a:gd name="connsiteY4" fmla="*/ 2626362 h 4888907"/>
              <a:gd name="connsiteX5" fmla="*/ 1120275 w 3711819"/>
              <a:gd name="connsiteY5" fmla="*/ 4734562 h 4888907"/>
              <a:gd name="connsiteX6" fmla="*/ 3114175 w 3711819"/>
              <a:gd name="connsiteY6" fmla="*/ 4582162 h 4888907"/>
              <a:gd name="connsiteX7" fmla="*/ 3596775 w 3711819"/>
              <a:gd name="connsiteY7" fmla="*/ 3413762 h 4888907"/>
              <a:gd name="connsiteX8" fmla="*/ 2479175 w 3711819"/>
              <a:gd name="connsiteY8" fmla="*/ 3299462 h 4888907"/>
              <a:gd name="connsiteX9" fmla="*/ 1894975 w 3711819"/>
              <a:gd name="connsiteY9" fmla="*/ 4112262 h 4888907"/>
              <a:gd name="connsiteX10" fmla="*/ 485275 w 3711819"/>
              <a:gd name="connsiteY10" fmla="*/ 2715262 h 4888907"/>
              <a:gd name="connsiteX11" fmla="*/ 891675 w 3711819"/>
              <a:gd name="connsiteY11" fmla="*/ 1051562 h 4888907"/>
              <a:gd name="connsiteX12" fmla="*/ 2415675 w 3711819"/>
              <a:gd name="connsiteY12" fmla="*/ 683262 h 4888907"/>
              <a:gd name="connsiteX13" fmla="*/ 3152275 w 3711819"/>
              <a:gd name="connsiteY13" fmla="*/ 1203962 h 4888907"/>
              <a:gd name="connsiteX14" fmla="*/ 3368175 w 3711819"/>
              <a:gd name="connsiteY14" fmla="*/ 1534162 h 4888907"/>
              <a:gd name="connsiteX15" fmla="*/ 3520575 w 3711819"/>
              <a:gd name="connsiteY15" fmla="*/ 1470662 h 4888907"/>
              <a:gd name="connsiteX0" fmla="*/ 3520575 w 3712872"/>
              <a:gd name="connsiteY0" fmla="*/ 1470662 h 4888907"/>
              <a:gd name="connsiteX1" fmla="*/ 3660275 w 3712872"/>
              <a:gd name="connsiteY1" fmla="*/ 861062 h 4888907"/>
              <a:gd name="connsiteX2" fmla="*/ 2631575 w 3712872"/>
              <a:gd name="connsiteY2" fmla="*/ 22862 h 4888907"/>
              <a:gd name="connsiteX3" fmla="*/ 866275 w 3712872"/>
              <a:gd name="connsiteY3" fmla="*/ 454662 h 4888907"/>
              <a:gd name="connsiteX4" fmla="*/ 2675 w 3712872"/>
              <a:gd name="connsiteY4" fmla="*/ 2626362 h 4888907"/>
              <a:gd name="connsiteX5" fmla="*/ 1120275 w 3712872"/>
              <a:gd name="connsiteY5" fmla="*/ 4734562 h 4888907"/>
              <a:gd name="connsiteX6" fmla="*/ 3114175 w 3712872"/>
              <a:gd name="connsiteY6" fmla="*/ 4582162 h 4888907"/>
              <a:gd name="connsiteX7" fmla="*/ 3596775 w 3712872"/>
              <a:gd name="connsiteY7" fmla="*/ 3413762 h 4888907"/>
              <a:gd name="connsiteX8" fmla="*/ 2479175 w 3712872"/>
              <a:gd name="connsiteY8" fmla="*/ 3299462 h 4888907"/>
              <a:gd name="connsiteX9" fmla="*/ 1894975 w 3712872"/>
              <a:gd name="connsiteY9" fmla="*/ 4112262 h 4888907"/>
              <a:gd name="connsiteX10" fmla="*/ 485275 w 3712872"/>
              <a:gd name="connsiteY10" fmla="*/ 2715262 h 4888907"/>
              <a:gd name="connsiteX11" fmla="*/ 891675 w 3712872"/>
              <a:gd name="connsiteY11" fmla="*/ 1051562 h 4888907"/>
              <a:gd name="connsiteX12" fmla="*/ 2415675 w 3712872"/>
              <a:gd name="connsiteY12" fmla="*/ 683262 h 4888907"/>
              <a:gd name="connsiteX13" fmla="*/ 3152275 w 3712872"/>
              <a:gd name="connsiteY13" fmla="*/ 1203962 h 4888907"/>
              <a:gd name="connsiteX14" fmla="*/ 3520575 w 3712872"/>
              <a:gd name="connsiteY14" fmla="*/ 14706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485275 w 3784908"/>
              <a:gd name="connsiteY10" fmla="*/ 2715262 h 4888907"/>
              <a:gd name="connsiteX11" fmla="*/ 891675 w 3784908"/>
              <a:gd name="connsiteY11" fmla="*/ 10515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485275 w 3784908"/>
              <a:gd name="connsiteY10" fmla="*/ 2715262 h 4888907"/>
              <a:gd name="connsiteX11" fmla="*/ 993275 w 3784908"/>
              <a:gd name="connsiteY11" fmla="*/ 12039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701175 w 3784908"/>
              <a:gd name="connsiteY10" fmla="*/ 2639062 h 4888907"/>
              <a:gd name="connsiteX11" fmla="*/ 993275 w 3784908"/>
              <a:gd name="connsiteY11" fmla="*/ 12039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993275 w 3784908"/>
              <a:gd name="connsiteY11" fmla="*/ 12039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1094875 w 3784908"/>
              <a:gd name="connsiteY11" fmla="*/ 13690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1094875 w 3784908"/>
              <a:gd name="connsiteY11" fmla="*/ 12166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631575 w 3784908"/>
              <a:gd name="connsiteY8" fmla="*/ 33883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1094875 w 3784908"/>
              <a:gd name="connsiteY11" fmla="*/ 12166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631575 w 3784908"/>
              <a:gd name="connsiteY8" fmla="*/ 3388362 h 4888907"/>
              <a:gd name="connsiteX9" fmla="*/ 1920375 w 3784908"/>
              <a:gd name="connsiteY9" fmla="*/ 4201162 h 4888907"/>
              <a:gd name="connsiteX10" fmla="*/ 802775 w 3784908"/>
              <a:gd name="connsiteY10" fmla="*/ 2918462 h 4888907"/>
              <a:gd name="connsiteX11" fmla="*/ 1094875 w 3784908"/>
              <a:gd name="connsiteY11" fmla="*/ 12166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3029 w 3786862"/>
              <a:gd name="connsiteY0" fmla="*/ 1407162 h 4908634"/>
              <a:gd name="connsiteX1" fmla="*/ 3662229 w 3786862"/>
              <a:gd name="connsiteY1" fmla="*/ 861062 h 4908634"/>
              <a:gd name="connsiteX2" fmla="*/ 2633529 w 3786862"/>
              <a:gd name="connsiteY2" fmla="*/ 22862 h 4908634"/>
              <a:gd name="connsiteX3" fmla="*/ 868229 w 3786862"/>
              <a:gd name="connsiteY3" fmla="*/ 454662 h 4908634"/>
              <a:gd name="connsiteX4" fmla="*/ 4629 w 3786862"/>
              <a:gd name="connsiteY4" fmla="*/ 2626362 h 4908634"/>
              <a:gd name="connsiteX5" fmla="*/ 1211129 w 3786862"/>
              <a:gd name="connsiteY5" fmla="*/ 4759962 h 4908634"/>
              <a:gd name="connsiteX6" fmla="*/ 3116129 w 3786862"/>
              <a:gd name="connsiteY6" fmla="*/ 4582162 h 4908634"/>
              <a:gd name="connsiteX7" fmla="*/ 3598729 w 3786862"/>
              <a:gd name="connsiteY7" fmla="*/ 3413762 h 4908634"/>
              <a:gd name="connsiteX8" fmla="*/ 2633529 w 3786862"/>
              <a:gd name="connsiteY8" fmla="*/ 3388362 h 4908634"/>
              <a:gd name="connsiteX9" fmla="*/ 1922329 w 3786862"/>
              <a:gd name="connsiteY9" fmla="*/ 4201162 h 4908634"/>
              <a:gd name="connsiteX10" fmla="*/ 804729 w 3786862"/>
              <a:gd name="connsiteY10" fmla="*/ 2918462 h 4908634"/>
              <a:gd name="connsiteX11" fmla="*/ 1096829 w 3786862"/>
              <a:gd name="connsiteY11" fmla="*/ 1216662 h 4908634"/>
              <a:gd name="connsiteX12" fmla="*/ 2417629 w 3786862"/>
              <a:gd name="connsiteY12" fmla="*/ 683262 h 4908634"/>
              <a:gd name="connsiteX13" fmla="*/ 3154229 w 3786862"/>
              <a:gd name="connsiteY13" fmla="*/ 1203962 h 4908634"/>
              <a:gd name="connsiteX14" fmla="*/ 3713029 w 3786862"/>
              <a:gd name="connsiteY14" fmla="*/ 1407162 h 4908634"/>
              <a:gd name="connsiteX0" fmla="*/ 3713029 w 3786862"/>
              <a:gd name="connsiteY0" fmla="*/ 1407162 h 4945968"/>
              <a:gd name="connsiteX1" fmla="*/ 3662229 w 3786862"/>
              <a:gd name="connsiteY1" fmla="*/ 861062 h 4945968"/>
              <a:gd name="connsiteX2" fmla="*/ 2633529 w 3786862"/>
              <a:gd name="connsiteY2" fmla="*/ 22862 h 4945968"/>
              <a:gd name="connsiteX3" fmla="*/ 868229 w 3786862"/>
              <a:gd name="connsiteY3" fmla="*/ 454662 h 4945968"/>
              <a:gd name="connsiteX4" fmla="*/ 4629 w 3786862"/>
              <a:gd name="connsiteY4" fmla="*/ 2626362 h 4945968"/>
              <a:gd name="connsiteX5" fmla="*/ 1211129 w 3786862"/>
              <a:gd name="connsiteY5" fmla="*/ 4759962 h 4945968"/>
              <a:gd name="connsiteX6" fmla="*/ 3116129 w 3786862"/>
              <a:gd name="connsiteY6" fmla="*/ 4683762 h 4945968"/>
              <a:gd name="connsiteX7" fmla="*/ 3598729 w 3786862"/>
              <a:gd name="connsiteY7" fmla="*/ 3413762 h 4945968"/>
              <a:gd name="connsiteX8" fmla="*/ 2633529 w 3786862"/>
              <a:gd name="connsiteY8" fmla="*/ 3388362 h 4945968"/>
              <a:gd name="connsiteX9" fmla="*/ 1922329 w 3786862"/>
              <a:gd name="connsiteY9" fmla="*/ 4201162 h 4945968"/>
              <a:gd name="connsiteX10" fmla="*/ 804729 w 3786862"/>
              <a:gd name="connsiteY10" fmla="*/ 2918462 h 4945968"/>
              <a:gd name="connsiteX11" fmla="*/ 1096829 w 3786862"/>
              <a:gd name="connsiteY11" fmla="*/ 1216662 h 4945968"/>
              <a:gd name="connsiteX12" fmla="*/ 2417629 w 3786862"/>
              <a:gd name="connsiteY12" fmla="*/ 683262 h 4945968"/>
              <a:gd name="connsiteX13" fmla="*/ 3154229 w 3786862"/>
              <a:gd name="connsiteY13" fmla="*/ 1203962 h 4945968"/>
              <a:gd name="connsiteX14" fmla="*/ 3713029 w 3786862"/>
              <a:gd name="connsiteY14" fmla="*/ 1407162 h 494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86862" h="4945968">
                <a:moveTo>
                  <a:pt x="3713029" y="1407162"/>
                </a:moveTo>
                <a:cubicBezTo>
                  <a:pt x="3797696" y="1350012"/>
                  <a:pt x="3842146" y="1091779"/>
                  <a:pt x="3662229" y="861062"/>
                </a:cubicBezTo>
                <a:cubicBezTo>
                  <a:pt x="3482312" y="630345"/>
                  <a:pt x="3099196" y="90595"/>
                  <a:pt x="2633529" y="22862"/>
                </a:cubicBezTo>
                <a:cubicBezTo>
                  <a:pt x="2167862" y="-44871"/>
                  <a:pt x="1306379" y="20745"/>
                  <a:pt x="868229" y="454662"/>
                </a:cubicBezTo>
                <a:cubicBezTo>
                  <a:pt x="430079" y="888579"/>
                  <a:pt x="-52521" y="1908812"/>
                  <a:pt x="4629" y="2626362"/>
                </a:cubicBezTo>
                <a:cubicBezTo>
                  <a:pt x="61779" y="3343912"/>
                  <a:pt x="692546" y="4417062"/>
                  <a:pt x="1211129" y="4759962"/>
                </a:cubicBezTo>
                <a:cubicBezTo>
                  <a:pt x="1729712" y="5102862"/>
                  <a:pt x="2718196" y="4908129"/>
                  <a:pt x="3116129" y="4683762"/>
                </a:cubicBezTo>
                <a:cubicBezTo>
                  <a:pt x="3514062" y="4459395"/>
                  <a:pt x="3679162" y="3629662"/>
                  <a:pt x="3598729" y="3413762"/>
                </a:cubicBezTo>
                <a:cubicBezTo>
                  <a:pt x="3518296" y="3197862"/>
                  <a:pt x="2912929" y="3257129"/>
                  <a:pt x="2633529" y="3388362"/>
                </a:cubicBezTo>
                <a:cubicBezTo>
                  <a:pt x="2354129" y="3519595"/>
                  <a:pt x="2227129" y="4279479"/>
                  <a:pt x="1922329" y="4201162"/>
                </a:cubicBezTo>
                <a:cubicBezTo>
                  <a:pt x="1617529" y="4122845"/>
                  <a:pt x="942312" y="3415878"/>
                  <a:pt x="804729" y="2918462"/>
                </a:cubicBezTo>
                <a:cubicBezTo>
                  <a:pt x="667146" y="2421046"/>
                  <a:pt x="828012" y="1589195"/>
                  <a:pt x="1096829" y="1216662"/>
                </a:cubicBezTo>
                <a:cubicBezTo>
                  <a:pt x="1365646" y="844129"/>
                  <a:pt x="2074729" y="685379"/>
                  <a:pt x="2417629" y="683262"/>
                </a:cubicBezTo>
                <a:cubicBezTo>
                  <a:pt x="2760529" y="681145"/>
                  <a:pt x="2938329" y="1083312"/>
                  <a:pt x="3154229" y="1203962"/>
                </a:cubicBezTo>
                <a:cubicBezTo>
                  <a:pt x="3370129" y="1324612"/>
                  <a:pt x="3628362" y="1464312"/>
                  <a:pt x="3713029" y="1407162"/>
                </a:cubicBezTo>
                <a:close/>
              </a:path>
            </a:pathLst>
          </a:cu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a-DK" sz="12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CLOSED</a:t>
            </a:r>
            <a:endParaRPr lang="sv-SE" sz="12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3731342" y="5638781"/>
            <a:ext cx="624634" cy="1030579"/>
          </a:xfrm>
          <a:custGeom>
            <a:avLst/>
            <a:gdLst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504607 w 3626949"/>
              <a:gd name="connsiteY12" fmla="*/ 337758 h 4797403"/>
              <a:gd name="connsiteX13" fmla="*/ 3241207 w 3626949"/>
              <a:gd name="connsiteY13" fmla="*/ 1048958 h 4797403"/>
              <a:gd name="connsiteX14" fmla="*/ 3368207 w 3626949"/>
              <a:gd name="connsiteY14" fmla="*/ 1442658 h 4797403"/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504607 w 3626949"/>
              <a:gd name="connsiteY12" fmla="*/ 337758 h 4797403"/>
              <a:gd name="connsiteX13" fmla="*/ 3241207 w 3626949"/>
              <a:gd name="connsiteY13" fmla="*/ 1048958 h 4797403"/>
              <a:gd name="connsiteX14" fmla="*/ 3368207 w 3626949"/>
              <a:gd name="connsiteY14" fmla="*/ 1442658 h 4797403"/>
              <a:gd name="connsiteX15" fmla="*/ 3520607 w 3626949"/>
              <a:gd name="connsiteY15" fmla="*/ 1379158 h 4797403"/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504607 w 3626949"/>
              <a:gd name="connsiteY12" fmla="*/ 337758 h 4797403"/>
              <a:gd name="connsiteX13" fmla="*/ 3152307 w 3626949"/>
              <a:gd name="connsiteY13" fmla="*/ 1112458 h 4797403"/>
              <a:gd name="connsiteX14" fmla="*/ 3368207 w 3626949"/>
              <a:gd name="connsiteY14" fmla="*/ 1442658 h 4797403"/>
              <a:gd name="connsiteX15" fmla="*/ 3520607 w 3626949"/>
              <a:gd name="connsiteY15" fmla="*/ 1379158 h 4797403"/>
              <a:gd name="connsiteX0" fmla="*/ 3520607 w 3626949"/>
              <a:gd name="connsiteY0" fmla="*/ 1379158 h 4797403"/>
              <a:gd name="connsiteX1" fmla="*/ 3533307 w 3626949"/>
              <a:gd name="connsiteY1" fmla="*/ 845758 h 4797403"/>
              <a:gd name="connsiteX2" fmla="*/ 2669707 w 3626949"/>
              <a:gd name="connsiteY2" fmla="*/ 45658 h 4797403"/>
              <a:gd name="connsiteX3" fmla="*/ 866307 w 3626949"/>
              <a:gd name="connsiteY3" fmla="*/ 363158 h 4797403"/>
              <a:gd name="connsiteX4" fmla="*/ 2707 w 3626949"/>
              <a:gd name="connsiteY4" fmla="*/ 2534858 h 4797403"/>
              <a:gd name="connsiteX5" fmla="*/ 1120307 w 3626949"/>
              <a:gd name="connsiteY5" fmla="*/ 4643058 h 4797403"/>
              <a:gd name="connsiteX6" fmla="*/ 3114207 w 3626949"/>
              <a:gd name="connsiteY6" fmla="*/ 4490658 h 4797403"/>
              <a:gd name="connsiteX7" fmla="*/ 3596807 w 3626949"/>
              <a:gd name="connsiteY7" fmla="*/ 3322258 h 4797403"/>
              <a:gd name="connsiteX8" fmla="*/ 2479207 w 3626949"/>
              <a:gd name="connsiteY8" fmla="*/ 3207958 h 4797403"/>
              <a:gd name="connsiteX9" fmla="*/ 1895007 w 3626949"/>
              <a:gd name="connsiteY9" fmla="*/ 4020758 h 4797403"/>
              <a:gd name="connsiteX10" fmla="*/ 485307 w 3626949"/>
              <a:gd name="connsiteY10" fmla="*/ 2623758 h 4797403"/>
              <a:gd name="connsiteX11" fmla="*/ 891707 w 3626949"/>
              <a:gd name="connsiteY11" fmla="*/ 960058 h 4797403"/>
              <a:gd name="connsiteX12" fmla="*/ 2415707 w 3626949"/>
              <a:gd name="connsiteY12" fmla="*/ 591758 h 4797403"/>
              <a:gd name="connsiteX13" fmla="*/ 3152307 w 3626949"/>
              <a:gd name="connsiteY13" fmla="*/ 1112458 h 4797403"/>
              <a:gd name="connsiteX14" fmla="*/ 3368207 w 3626949"/>
              <a:gd name="connsiteY14" fmla="*/ 1442658 h 4797403"/>
              <a:gd name="connsiteX15" fmla="*/ 3520607 w 3626949"/>
              <a:gd name="connsiteY15" fmla="*/ 1379158 h 4797403"/>
              <a:gd name="connsiteX0" fmla="*/ 3520575 w 3626917"/>
              <a:gd name="connsiteY0" fmla="*/ 1475743 h 4893988"/>
              <a:gd name="connsiteX1" fmla="*/ 3533275 w 3626917"/>
              <a:gd name="connsiteY1" fmla="*/ 942343 h 4893988"/>
              <a:gd name="connsiteX2" fmla="*/ 2631575 w 3626917"/>
              <a:gd name="connsiteY2" fmla="*/ 27943 h 4893988"/>
              <a:gd name="connsiteX3" fmla="*/ 866275 w 3626917"/>
              <a:gd name="connsiteY3" fmla="*/ 459743 h 4893988"/>
              <a:gd name="connsiteX4" fmla="*/ 2675 w 3626917"/>
              <a:gd name="connsiteY4" fmla="*/ 2631443 h 4893988"/>
              <a:gd name="connsiteX5" fmla="*/ 1120275 w 3626917"/>
              <a:gd name="connsiteY5" fmla="*/ 4739643 h 4893988"/>
              <a:gd name="connsiteX6" fmla="*/ 3114175 w 3626917"/>
              <a:gd name="connsiteY6" fmla="*/ 4587243 h 4893988"/>
              <a:gd name="connsiteX7" fmla="*/ 3596775 w 3626917"/>
              <a:gd name="connsiteY7" fmla="*/ 3418843 h 4893988"/>
              <a:gd name="connsiteX8" fmla="*/ 2479175 w 3626917"/>
              <a:gd name="connsiteY8" fmla="*/ 3304543 h 4893988"/>
              <a:gd name="connsiteX9" fmla="*/ 1894975 w 3626917"/>
              <a:gd name="connsiteY9" fmla="*/ 4117343 h 4893988"/>
              <a:gd name="connsiteX10" fmla="*/ 485275 w 3626917"/>
              <a:gd name="connsiteY10" fmla="*/ 2720343 h 4893988"/>
              <a:gd name="connsiteX11" fmla="*/ 891675 w 3626917"/>
              <a:gd name="connsiteY11" fmla="*/ 1056643 h 4893988"/>
              <a:gd name="connsiteX12" fmla="*/ 2415675 w 3626917"/>
              <a:gd name="connsiteY12" fmla="*/ 688343 h 4893988"/>
              <a:gd name="connsiteX13" fmla="*/ 3152275 w 3626917"/>
              <a:gd name="connsiteY13" fmla="*/ 1209043 h 4893988"/>
              <a:gd name="connsiteX14" fmla="*/ 3368175 w 3626917"/>
              <a:gd name="connsiteY14" fmla="*/ 1539243 h 4893988"/>
              <a:gd name="connsiteX15" fmla="*/ 3520575 w 3626917"/>
              <a:gd name="connsiteY15" fmla="*/ 1475743 h 4893988"/>
              <a:gd name="connsiteX0" fmla="*/ 3520575 w 3711819"/>
              <a:gd name="connsiteY0" fmla="*/ 1470662 h 4888907"/>
              <a:gd name="connsiteX1" fmla="*/ 3660275 w 3711819"/>
              <a:gd name="connsiteY1" fmla="*/ 861062 h 4888907"/>
              <a:gd name="connsiteX2" fmla="*/ 2631575 w 3711819"/>
              <a:gd name="connsiteY2" fmla="*/ 22862 h 4888907"/>
              <a:gd name="connsiteX3" fmla="*/ 866275 w 3711819"/>
              <a:gd name="connsiteY3" fmla="*/ 454662 h 4888907"/>
              <a:gd name="connsiteX4" fmla="*/ 2675 w 3711819"/>
              <a:gd name="connsiteY4" fmla="*/ 2626362 h 4888907"/>
              <a:gd name="connsiteX5" fmla="*/ 1120275 w 3711819"/>
              <a:gd name="connsiteY5" fmla="*/ 4734562 h 4888907"/>
              <a:gd name="connsiteX6" fmla="*/ 3114175 w 3711819"/>
              <a:gd name="connsiteY6" fmla="*/ 4582162 h 4888907"/>
              <a:gd name="connsiteX7" fmla="*/ 3596775 w 3711819"/>
              <a:gd name="connsiteY7" fmla="*/ 3413762 h 4888907"/>
              <a:gd name="connsiteX8" fmla="*/ 2479175 w 3711819"/>
              <a:gd name="connsiteY8" fmla="*/ 3299462 h 4888907"/>
              <a:gd name="connsiteX9" fmla="*/ 1894975 w 3711819"/>
              <a:gd name="connsiteY9" fmla="*/ 4112262 h 4888907"/>
              <a:gd name="connsiteX10" fmla="*/ 485275 w 3711819"/>
              <a:gd name="connsiteY10" fmla="*/ 2715262 h 4888907"/>
              <a:gd name="connsiteX11" fmla="*/ 891675 w 3711819"/>
              <a:gd name="connsiteY11" fmla="*/ 1051562 h 4888907"/>
              <a:gd name="connsiteX12" fmla="*/ 2415675 w 3711819"/>
              <a:gd name="connsiteY12" fmla="*/ 683262 h 4888907"/>
              <a:gd name="connsiteX13" fmla="*/ 3152275 w 3711819"/>
              <a:gd name="connsiteY13" fmla="*/ 1203962 h 4888907"/>
              <a:gd name="connsiteX14" fmla="*/ 3368175 w 3711819"/>
              <a:gd name="connsiteY14" fmla="*/ 1534162 h 4888907"/>
              <a:gd name="connsiteX15" fmla="*/ 3520575 w 3711819"/>
              <a:gd name="connsiteY15" fmla="*/ 1470662 h 4888907"/>
              <a:gd name="connsiteX0" fmla="*/ 3520575 w 3712872"/>
              <a:gd name="connsiteY0" fmla="*/ 1470662 h 4888907"/>
              <a:gd name="connsiteX1" fmla="*/ 3660275 w 3712872"/>
              <a:gd name="connsiteY1" fmla="*/ 861062 h 4888907"/>
              <a:gd name="connsiteX2" fmla="*/ 2631575 w 3712872"/>
              <a:gd name="connsiteY2" fmla="*/ 22862 h 4888907"/>
              <a:gd name="connsiteX3" fmla="*/ 866275 w 3712872"/>
              <a:gd name="connsiteY3" fmla="*/ 454662 h 4888907"/>
              <a:gd name="connsiteX4" fmla="*/ 2675 w 3712872"/>
              <a:gd name="connsiteY4" fmla="*/ 2626362 h 4888907"/>
              <a:gd name="connsiteX5" fmla="*/ 1120275 w 3712872"/>
              <a:gd name="connsiteY5" fmla="*/ 4734562 h 4888907"/>
              <a:gd name="connsiteX6" fmla="*/ 3114175 w 3712872"/>
              <a:gd name="connsiteY6" fmla="*/ 4582162 h 4888907"/>
              <a:gd name="connsiteX7" fmla="*/ 3596775 w 3712872"/>
              <a:gd name="connsiteY7" fmla="*/ 3413762 h 4888907"/>
              <a:gd name="connsiteX8" fmla="*/ 2479175 w 3712872"/>
              <a:gd name="connsiteY8" fmla="*/ 3299462 h 4888907"/>
              <a:gd name="connsiteX9" fmla="*/ 1894975 w 3712872"/>
              <a:gd name="connsiteY9" fmla="*/ 4112262 h 4888907"/>
              <a:gd name="connsiteX10" fmla="*/ 485275 w 3712872"/>
              <a:gd name="connsiteY10" fmla="*/ 2715262 h 4888907"/>
              <a:gd name="connsiteX11" fmla="*/ 891675 w 3712872"/>
              <a:gd name="connsiteY11" fmla="*/ 1051562 h 4888907"/>
              <a:gd name="connsiteX12" fmla="*/ 2415675 w 3712872"/>
              <a:gd name="connsiteY12" fmla="*/ 683262 h 4888907"/>
              <a:gd name="connsiteX13" fmla="*/ 3152275 w 3712872"/>
              <a:gd name="connsiteY13" fmla="*/ 1203962 h 4888907"/>
              <a:gd name="connsiteX14" fmla="*/ 3520575 w 3712872"/>
              <a:gd name="connsiteY14" fmla="*/ 14706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485275 w 3784908"/>
              <a:gd name="connsiteY10" fmla="*/ 2715262 h 4888907"/>
              <a:gd name="connsiteX11" fmla="*/ 891675 w 3784908"/>
              <a:gd name="connsiteY11" fmla="*/ 10515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485275 w 3784908"/>
              <a:gd name="connsiteY10" fmla="*/ 2715262 h 4888907"/>
              <a:gd name="connsiteX11" fmla="*/ 993275 w 3784908"/>
              <a:gd name="connsiteY11" fmla="*/ 12039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701175 w 3784908"/>
              <a:gd name="connsiteY10" fmla="*/ 2639062 h 4888907"/>
              <a:gd name="connsiteX11" fmla="*/ 993275 w 3784908"/>
              <a:gd name="connsiteY11" fmla="*/ 12039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993275 w 3784908"/>
              <a:gd name="connsiteY11" fmla="*/ 12039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1094875 w 3784908"/>
              <a:gd name="connsiteY11" fmla="*/ 13690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479175 w 3784908"/>
              <a:gd name="connsiteY8" fmla="*/ 32994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1094875 w 3784908"/>
              <a:gd name="connsiteY11" fmla="*/ 12166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631575 w 3784908"/>
              <a:gd name="connsiteY8" fmla="*/ 3388362 h 4888907"/>
              <a:gd name="connsiteX9" fmla="*/ 1894975 w 3784908"/>
              <a:gd name="connsiteY9" fmla="*/ 4112262 h 4888907"/>
              <a:gd name="connsiteX10" fmla="*/ 802775 w 3784908"/>
              <a:gd name="connsiteY10" fmla="*/ 2918462 h 4888907"/>
              <a:gd name="connsiteX11" fmla="*/ 1094875 w 3784908"/>
              <a:gd name="connsiteY11" fmla="*/ 12166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1075 w 3784908"/>
              <a:gd name="connsiteY0" fmla="*/ 1407162 h 4888907"/>
              <a:gd name="connsiteX1" fmla="*/ 3660275 w 3784908"/>
              <a:gd name="connsiteY1" fmla="*/ 861062 h 4888907"/>
              <a:gd name="connsiteX2" fmla="*/ 2631575 w 3784908"/>
              <a:gd name="connsiteY2" fmla="*/ 22862 h 4888907"/>
              <a:gd name="connsiteX3" fmla="*/ 866275 w 3784908"/>
              <a:gd name="connsiteY3" fmla="*/ 454662 h 4888907"/>
              <a:gd name="connsiteX4" fmla="*/ 2675 w 3784908"/>
              <a:gd name="connsiteY4" fmla="*/ 2626362 h 4888907"/>
              <a:gd name="connsiteX5" fmla="*/ 1120275 w 3784908"/>
              <a:gd name="connsiteY5" fmla="*/ 4734562 h 4888907"/>
              <a:gd name="connsiteX6" fmla="*/ 3114175 w 3784908"/>
              <a:gd name="connsiteY6" fmla="*/ 4582162 h 4888907"/>
              <a:gd name="connsiteX7" fmla="*/ 3596775 w 3784908"/>
              <a:gd name="connsiteY7" fmla="*/ 3413762 h 4888907"/>
              <a:gd name="connsiteX8" fmla="*/ 2631575 w 3784908"/>
              <a:gd name="connsiteY8" fmla="*/ 3388362 h 4888907"/>
              <a:gd name="connsiteX9" fmla="*/ 1920375 w 3784908"/>
              <a:gd name="connsiteY9" fmla="*/ 4201162 h 4888907"/>
              <a:gd name="connsiteX10" fmla="*/ 802775 w 3784908"/>
              <a:gd name="connsiteY10" fmla="*/ 2918462 h 4888907"/>
              <a:gd name="connsiteX11" fmla="*/ 1094875 w 3784908"/>
              <a:gd name="connsiteY11" fmla="*/ 1216662 h 4888907"/>
              <a:gd name="connsiteX12" fmla="*/ 2415675 w 3784908"/>
              <a:gd name="connsiteY12" fmla="*/ 683262 h 4888907"/>
              <a:gd name="connsiteX13" fmla="*/ 3152275 w 3784908"/>
              <a:gd name="connsiteY13" fmla="*/ 1203962 h 4888907"/>
              <a:gd name="connsiteX14" fmla="*/ 3711075 w 3784908"/>
              <a:gd name="connsiteY14" fmla="*/ 1407162 h 4888907"/>
              <a:gd name="connsiteX0" fmla="*/ 3713029 w 3786862"/>
              <a:gd name="connsiteY0" fmla="*/ 1407162 h 4908634"/>
              <a:gd name="connsiteX1" fmla="*/ 3662229 w 3786862"/>
              <a:gd name="connsiteY1" fmla="*/ 861062 h 4908634"/>
              <a:gd name="connsiteX2" fmla="*/ 2633529 w 3786862"/>
              <a:gd name="connsiteY2" fmla="*/ 22862 h 4908634"/>
              <a:gd name="connsiteX3" fmla="*/ 868229 w 3786862"/>
              <a:gd name="connsiteY3" fmla="*/ 454662 h 4908634"/>
              <a:gd name="connsiteX4" fmla="*/ 4629 w 3786862"/>
              <a:gd name="connsiteY4" fmla="*/ 2626362 h 4908634"/>
              <a:gd name="connsiteX5" fmla="*/ 1211129 w 3786862"/>
              <a:gd name="connsiteY5" fmla="*/ 4759962 h 4908634"/>
              <a:gd name="connsiteX6" fmla="*/ 3116129 w 3786862"/>
              <a:gd name="connsiteY6" fmla="*/ 4582162 h 4908634"/>
              <a:gd name="connsiteX7" fmla="*/ 3598729 w 3786862"/>
              <a:gd name="connsiteY7" fmla="*/ 3413762 h 4908634"/>
              <a:gd name="connsiteX8" fmla="*/ 2633529 w 3786862"/>
              <a:gd name="connsiteY8" fmla="*/ 3388362 h 4908634"/>
              <a:gd name="connsiteX9" fmla="*/ 1922329 w 3786862"/>
              <a:gd name="connsiteY9" fmla="*/ 4201162 h 4908634"/>
              <a:gd name="connsiteX10" fmla="*/ 804729 w 3786862"/>
              <a:gd name="connsiteY10" fmla="*/ 2918462 h 4908634"/>
              <a:gd name="connsiteX11" fmla="*/ 1096829 w 3786862"/>
              <a:gd name="connsiteY11" fmla="*/ 1216662 h 4908634"/>
              <a:gd name="connsiteX12" fmla="*/ 2417629 w 3786862"/>
              <a:gd name="connsiteY12" fmla="*/ 683262 h 4908634"/>
              <a:gd name="connsiteX13" fmla="*/ 3154229 w 3786862"/>
              <a:gd name="connsiteY13" fmla="*/ 1203962 h 4908634"/>
              <a:gd name="connsiteX14" fmla="*/ 3713029 w 3786862"/>
              <a:gd name="connsiteY14" fmla="*/ 1407162 h 4908634"/>
              <a:gd name="connsiteX0" fmla="*/ 3713029 w 3786862"/>
              <a:gd name="connsiteY0" fmla="*/ 1407162 h 4945968"/>
              <a:gd name="connsiteX1" fmla="*/ 3662229 w 3786862"/>
              <a:gd name="connsiteY1" fmla="*/ 861062 h 4945968"/>
              <a:gd name="connsiteX2" fmla="*/ 2633529 w 3786862"/>
              <a:gd name="connsiteY2" fmla="*/ 22862 h 4945968"/>
              <a:gd name="connsiteX3" fmla="*/ 868229 w 3786862"/>
              <a:gd name="connsiteY3" fmla="*/ 454662 h 4945968"/>
              <a:gd name="connsiteX4" fmla="*/ 4629 w 3786862"/>
              <a:gd name="connsiteY4" fmla="*/ 2626362 h 4945968"/>
              <a:gd name="connsiteX5" fmla="*/ 1211129 w 3786862"/>
              <a:gd name="connsiteY5" fmla="*/ 4759962 h 4945968"/>
              <a:gd name="connsiteX6" fmla="*/ 3116129 w 3786862"/>
              <a:gd name="connsiteY6" fmla="*/ 4683762 h 4945968"/>
              <a:gd name="connsiteX7" fmla="*/ 3598729 w 3786862"/>
              <a:gd name="connsiteY7" fmla="*/ 3413762 h 4945968"/>
              <a:gd name="connsiteX8" fmla="*/ 2633529 w 3786862"/>
              <a:gd name="connsiteY8" fmla="*/ 3388362 h 4945968"/>
              <a:gd name="connsiteX9" fmla="*/ 1922329 w 3786862"/>
              <a:gd name="connsiteY9" fmla="*/ 4201162 h 4945968"/>
              <a:gd name="connsiteX10" fmla="*/ 804729 w 3786862"/>
              <a:gd name="connsiteY10" fmla="*/ 2918462 h 4945968"/>
              <a:gd name="connsiteX11" fmla="*/ 1096829 w 3786862"/>
              <a:gd name="connsiteY11" fmla="*/ 1216662 h 4945968"/>
              <a:gd name="connsiteX12" fmla="*/ 2417629 w 3786862"/>
              <a:gd name="connsiteY12" fmla="*/ 683262 h 4945968"/>
              <a:gd name="connsiteX13" fmla="*/ 3154229 w 3786862"/>
              <a:gd name="connsiteY13" fmla="*/ 1203962 h 4945968"/>
              <a:gd name="connsiteX14" fmla="*/ 3713029 w 3786862"/>
              <a:gd name="connsiteY14" fmla="*/ 1407162 h 4945968"/>
              <a:gd name="connsiteX0" fmla="*/ 3712152 w 3836989"/>
              <a:gd name="connsiteY0" fmla="*/ 1945747 h 5484553"/>
              <a:gd name="connsiteX1" fmla="*/ 3661352 w 3836989"/>
              <a:gd name="connsiteY1" fmla="*/ 1399647 h 5484553"/>
              <a:gd name="connsiteX2" fmla="*/ 1868767 w 3836989"/>
              <a:gd name="connsiteY2" fmla="*/ 5884 h 5484553"/>
              <a:gd name="connsiteX3" fmla="*/ 867352 w 3836989"/>
              <a:gd name="connsiteY3" fmla="*/ 993247 h 5484553"/>
              <a:gd name="connsiteX4" fmla="*/ 3752 w 3836989"/>
              <a:gd name="connsiteY4" fmla="*/ 3164947 h 5484553"/>
              <a:gd name="connsiteX5" fmla="*/ 1210252 w 3836989"/>
              <a:gd name="connsiteY5" fmla="*/ 5298547 h 5484553"/>
              <a:gd name="connsiteX6" fmla="*/ 3115252 w 3836989"/>
              <a:gd name="connsiteY6" fmla="*/ 5222347 h 5484553"/>
              <a:gd name="connsiteX7" fmla="*/ 3597852 w 3836989"/>
              <a:gd name="connsiteY7" fmla="*/ 3952347 h 5484553"/>
              <a:gd name="connsiteX8" fmla="*/ 2632652 w 3836989"/>
              <a:gd name="connsiteY8" fmla="*/ 3926947 h 5484553"/>
              <a:gd name="connsiteX9" fmla="*/ 1921452 w 3836989"/>
              <a:gd name="connsiteY9" fmla="*/ 4739747 h 5484553"/>
              <a:gd name="connsiteX10" fmla="*/ 803852 w 3836989"/>
              <a:gd name="connsiteY10" fmla="*/ 3457047 h 5484553"/>
              <a:gd name="connsiteX11" fmla="*/ 1095952 w 3836989"/>
              <a:gd name="connsiteY11" fmla="*/ 1755247 h 5484553"/>
              <a:gd name="connsiteX12" fmla="*/ 2416752 w 3836989"/>
              <a:gd name="connsiteY12" fmla="*/ 1221847 h 5484553"/>
              <a:gd name="connsiteX13" fmla="*/ 3153352 w 3836989"/>
              <a:gd name="connsiteY13" fmla="*/ 1742547 h 5484553"/>
              <a:gd name="connsiteX14" fmla="*/ 3712152 w 3836989"/>
              <a:gd name="connsiteY14" fmla="*/ 1945747 h 5484553"/>
              <a:gd name="connsiteX0" fmla="*/ 3712152 w 3836989"/>
              <a:gd name="connsiteY0" fmla="*/ 1945747 h 5484553"/>
              <a:gd name="connsiteX1" fmla="*/ 3661352 w 3836989"/>
              <a:gd name="connsiteY1" fmla="*/ 1399647 h 5484553"/>
              <a:gd name="connsiteX2" fmla="*/ 1868767 w 3836989"/>
              <a:gd name="connsiteY2" fmla="*/ 5884 h 5484553"/>
              <a:gd name="connsiteX3" fmla="*/ 867352 w 3836989"/>
              <a:gd name="connsiteY3" fmla="*/ 993247 h 5484553"/>
              <a:gd name="connsiteX4" fmla="*/ 3752 w 3836989"/>
              <a:gd name="connsiteY4" fmla="*/ 3164947 h 5484553"/>
              <a:gd name="connsiteX5" fmla="*/ 1210252 w 3836989"/>
              <a:gd name="connsiteY5" fmla="*/ 5298547 h 5484553"/>
              <a:gd name="connsiteX6" fmla="*/ 3115252 w 3836989"/>
              <a:gd name="connsiteY6" fmla="*/ 5222347 h 5484553"/>
              <a:gd name="connsiteX7" fmla="*/ 3597852 w 3836989"/>
              <a:gd name="connsiteY7" fmla="*/ 3952347 h 5484553"/>
              <a:gd name="connsiteX8" fmla="*/ 2632652 w 3836989"/>
              <a:gd name="connsiteY8" fmla="*/ 3926947 h 5484553"/>
              <a:gd name="connsiteX9" fmla="*/ 1921452 w 3836989"/>
              <a:gd name="connsiteY9" fmla="*/ 4739747 h 5484553"/>
              <a:gd name="connsiteX10" fmla="*/ 803852 w 3836989"/>
              <a:gd name="connsiteY10" fmla="*/ 3457047 h 5484553"/>
              <a:gd name="connsiteX11" fmla="*/ 1095952 w 3836989"/>
              <a:gd name="connsiteY11" fmla="*/ 1755247 h 5484553"/>
              <a:gd name="connsiteX12" fmla="*/ 2158942 w 3836989"/>
              <a:gd name="connsiteY12" fmla="*/ 882860 h 5484553"/>
              <a:gd name="connsiteX13" fmla="*/ 3153352 w 3836989"/>
              <a:gd name="connsiteY13" fmla="*/ 1742547 h 5484553"/>
              <a:gd name="connsiteX14" fmla="*/ 3712152 w 3836989"/>
              <a:gd name="connsiteY14" fmla="*/ 1945747 h 5484553"/>
              <a:gd name="connsiteX0" fmla="*/ 3712152 w 3732952"/>
              <a:gd name="connsiteY0" fmla="*/ 1994442 h 5533248"/>
              <a:gd name="connsiteX1" fmla="*/ 3308056 w 3732952"/>
              <a:gd name="connsiteY1" fmla="*/ 327801 h 5533248"/>
              <a:gd name="connsiteX2" fmla="*/ 1868767 w 3732952"/>
              <a:gd name="connsiteY2" fmla="*/ 54579 h 5533248"/>
              <a:gd name="connsiteX3" fmla="*/ 867352 w 3732952"/>
              <a:gd name="connsiteY3" fmla="*/ 1041942 h 5533248"/>
              <a:gd name="connsiteX4" fmla="*/ 3752 w 3732952"/>
              <a:gd name="connsiteY4" fmla="*/ 3213642 h 5533248"/>
              <a:gd name="connsiteX5" fmla="*/ 1210252 w 3732952"/>
              <a:gd name="connsiteY5" fmla="*/ 5347242 h 5533248"/>
              <a:gd name="connsiteX6" fmla="*/ 3115252 w 3732952"/>
              <a:gd name="connsiteY6" fmla="*/ 5271042 h 5533248"/>
              <a:gd name="connsiteX7" fmla="*/ 3597852 w 3732952"/>
              <a:gd name="connsiteY7" fmla="*/ 4001042 h 5533248"/>
              <a:gd name="connsiteX8" fmla="*/ 2632652 w 3732952"/>
              <a:gd name="connsiteY8" fmla="*/ 3975642 h 5533248"/>
              <a:gd name="connsiteX9" fmla="*/ 1921452 w 3732952"/>
              <a:gd name="connsiteY9" fmla="*/ 4788442 h 5533248"/>
              <a:gd name="connsiteX10" fmla="*/ 803852 w 3732952"/>
              <a:gd name="connsiteY10" fmla="*/ 3505742 h 5533248"/>
              <a:gd name="connsiteX11" fmla="*/ 1095952 w 3732952"/>
              <a:gd name="connsiteY11" fmla="*/ 1803942 h 5533248"/>
              <a:gd name="connsiteX12" fmla="*/ 2158942 w 3732952"/>
              <a:gd name="connsiteY12" fmla="*/ 931555 h 5533248"/>
              <a:gd name="connsiteX13" fmla="*/ 3153352 w 3732952"/>
              <a:gd name="connsiteY13" fmla="*/ 1791242 h 5533248"/>
              <a:gd name="connsiteX14" fmla="*/ 3712152 w 3732952"/>
              <a:gd name="connsiteY14" fmla="*/ 1994442 h 5533248"/>
              <a:gd name="connsiteX0" fmla="*/ 3712152 w 3732952"/>
              <a:gd name="connsiteY0" fmla="*/ 1994442 h 5533248"/>
              <a:gd name="connsiteX1" fmla="*/ 3308056 w 3732952"/>
              <a:gd name="connsiteY1" fmla="*/ 327801 h 5533248"/>
              <a:gd name="connsiteX2" fmla="*/ 1868767 w 3732952"/>
              <a:gd name="connsiteY2" fmla="*/ 54579 h 5533248"/>
              <a:gd name="connsiteX3" fmla="*/ 867352 w 3732952"/>
              <a:gd name="connsiteY3" fmla="*/ 1041942 h 5533248"/>
              <a:gd name="connsiteX4" fmla="*/ 3752 w 3732952"/>
              <a:gd name="connsiteY4" fmla="*/ 3213642 h 5533248"/>
              <a:gd name="connsiteX5" fmla="*/ 1210252 w 3732952"/>
              <a:gd name="connsiteY5" fmla="*/ 5347242 h 5533248"/>
              <a:gd name="connsiteX6" fmla="*/ 3115252 w 3732952"/>
              <a:gd name="connsiteY6" fmla="*/ 5271042 h 5533248"/>
              <a:gd name="connsiteX7" fmla="*/ 3597852 w 3732952"/>
              <a:gd name="connsiteY7" fmla="*/ 4001042 h 5533248"/>
              <a:gd name="connsiteX8" fmla="*/ 2632652 w 3732952"/>
              <a:gd name="connsiteY8" fmla="*/ 3975642 h 5533248"/>
              <a:gd name="connsiteX9" fmla="*/ 1921452 w 3732952"/>
              <a:gd name="connsiteY9" fmla="*/ 4788442 h 5533248"/>
              <a:gd name="connsiteX10" fmla="*/ 803852 w 3732952"/>
              <a:gd name="connsiteY10" fmla="*/ 3505742 h 5533248"/>
              <a:gd name="connsiteX11" fmla="*/ 1095952 w 3732952"/>
              <a:gd name="connsiteY11" fmla="*/ 1803942 h 5533248"/>
              <a:gd name="connsiteX12" fmla="*/ 2158942 w 3732952"/>
              <a:gd name="connsiteY12" fmla="*/ 931555 h 5533248"/>
              <a:gd name="connsiteX13" fmla="*/ 3019672 w 3732952"/>
              <a:gd name="connsiteY13" fmla="*/ 934358 h 5533248"/>
              <a:gd name="connsiteX14" fmla="*/ 3712152 w 3732952"/>
              <a:gd name="connsiteY14" fmla="*/ 1994442 h 5533248"/>
              <a:gd name="connsiteX0" fmla="*/ 3511631 w 3617669"/>
              <a:gd name="connsiteY0" fmla="*/ 668914 h 5507171"/>
              <a:gd name="connsiteX1" fmla="*/ 3308056 w 3617669"/>
              <a:gd name="connsiteY1" fmla="*/ 301724 h 5507171"/>
              <a:gd name="connsiteX2" fmla="*/ 1868767 w 3617669"/>
              <a:gd name="connsiteY2" fmla="*/ 28502 h 5507171"/>
              <a:gd name="connsiteX3" fmla="*/ 867352 w 3617669"/>
              <a:gd name="connsiteY3" fmla="*/ 1015865 h 5507171"/>
              <a:gd name="connsiteX4" fmla="*/ 3752 w 3617669"/>
              <a:gd name="connsiteY4" fmla="*/ 3187565 h 5507171"/>
              <a:gd name="connsiteX5" fmla="*/ 1210252 w 3617669"/>
              <a:gd name="connsiteY5" fmla="*/ 5321165 h 5507171"/>
              <a:gd name="connsiteX6" fmla="*/ 3115252 w 3617669"/>
              <a:gd name="connsiteY6" fmla="*/ 5244965 h 5507171"/>
              <a:gd name="connsiteX7" fmla="*/ 3597852 w 3617669"/>
              <a:gd name="connsiteY7" fmla="*/ 3974965 h 5507171"/>
              <a:gd name="connsiteX8" fmla="*/ 2632652 w 3617669"/>
              <a:gd name="connsiteY8" fmla="*/ 3949565 h 5507171"/>
              <a:gd name="connsiteX9" fmla="*/ 1921452 w 3617669"/>
              <a:gd name="connsiteY9" fmla="*/ 4762365 h 5507171"/>
              <a:gd name="connsiteX10" fmla="*/ 803852 w 3617669"/>
              <a:gd name="connsiteY10" fmla="*/ 3479665 h 5507171"/>
              <a:gd name="connsiteX11" fmla="*/ 1095952 w 3617669"/>
              <a:gd name="connsiteY11" fmla="*/ 1777865 h 5507171"/>
              <a:gd name="connsiteX12" fmla="*/ 2158942 w 3617669"/>
              <a:gd name="connsiteY12" fmla="*/ 905478 h 5507171"/>
              <a:gd name="connsiteX13" fmla="*/ 3019672 w 3617669"/>
              <a:gd name="connsiteY13" fmla="*/ 908281 h 5507171"/>
              <a:gd name="connsiteX14" fmla="*/ 3511631 w 3617669"/>
              <a:gd name="connsiteY14" fmla="*/ 668914 h 5507171"/>
              <a:gd name="connsiteX0" fmla="*/ 3511631 w 3617669"/>
              <a:gd name="connsiteY0" fmla="*/ 880174 h 5718431"/>
              <a:gd name="connsiteX1" fmla="*/ 3155279 w 3617669"/>
              <a:gd name="connsiteY1" fmla="*/ 42167 h 5718431"/>
              <a:gd name="connsiteX2" fmla="*/ 1868767 w 3617669"/>
              <a:gd name="connsiteY2" fmla="*/ 239762 h 5718431"/>
              <a:gd name="connsiteX3" fmla="*/ 867352 w 3617669"/>
              <a:gd name="connsiteY3" fmla="*/ 1227125 h 5718431"/>
              <a:gd name="connsiteX4" fmla="*/ 3752 w 3617669"/>
              <a:gd name="connsiteY4" fmla="*/ 3398825 h 5718431"/>
              <a:gd name="connsiteX5" fmla="*/ 1210252 w 3617669"/>
              <a:gd name="connsiteY5" fmla="*/ 5532425 h 5718431"/>
              <a:gd name="connsiteX6" fmla="*/ 3115252 w 3617669"/>
              <a:gd name="connsiteY6" fmla="*/ 5456225 h 5718431"/>
              <a:gd name="connsiteX7" fmla="*/ 3597852 w 3617669"/>
              <a:gd name="connsiteY7" fmla="*/ 4186225 h 5718431"/>
              <a:gd name="connsiteX8" fmla="*/ 2632652 w 3617669"/>
              <a:gd name="connsiteY8" fmla="*/ 4160825 h 5718431"/>
              <a:gd name="connsiteX9" fmla="*/ 1921452 w 3617669"/>
              <a:gd name="connsiteY9" fmla="*/ 4973625 h 5718431"/>
              <a:gd name="connsiteX10" fmla="*/ 803852 w 3617669"/>
              <a:gd name="connsiteY10" fmla="*/ 3690925 h 5718431"/>
              <a:gd name="connsiteX11" fmla="*/ 1095952 w 3617669"/>
              <a:gd name="connsiteY11" fmla="*/ 1989125 h 5718431"/>
              <a:gd name="connsiteX12" fmla="*/ 2158942 w 3617669"/>
              <a:gd name="connsiteY12" fmla="*/ 1116738 h 5718431"/>
              <a:gd name="connsiteX13" fmla="*/ 3019672 w 3617669"/>
              <a:gd name="connsiteY13" fmla="*/ 1119541 h 5718431"/>
              <a:gd name="connsiteX14" fmla="*/ 3511631 w 3617669"/>
              <a:gd name="connsiteY14" fmla="*/ 880174 h 5718431"/>
              <a:gd name="connsiteX0" fmla="*/ 3511631 w 3617669"/>
              <a:gd name="connsiteY0" fmla="*/ 880174 h 5718431"/>
              <a:gd name="connsiteX1" fmla="*/ 3155279 w 3617669"/>
              <a:gd name="connsiteY1" fmla="*/ 42167 h 5718431"/>
              <a:gd name="connsiteX2" fmla="*/ 1868767 w 3617669"/>
              <a:gd name="connsiteY2" fmla="*/ 239762 h 5718431"/>
              <a:gd name="connsiteX3" fmla="*/ 867352 w 3617669"/>
              <a:gd name="connsiteY3" fmla="*/ 1227125 h 5718431"/>
              <a:gd name="connsiteX4" fmla="*/ 3752 w 3617669"/>
              <a:gd name="connsiteY4" fmla="*/ 3398825 h 5718431"/>
              <a:gd name="connsiteX5" fmla="*/ 1210252 w 3617669"/>
              <a:gd name="connsiteY5" fmla="*/ 5532425 h 5718431"/>
              <a:gd name="connsiteX6" fmla="*/ 3115252 w 3617669"/>
              <a:gd name="connsiteY6" fmla="*/ 5456225 h 5718431"/>
              <a:gd name="connsiteX7" fmla="*/ 3597852 w 3617669"/>
              <a:gd name="connsiteY7" fmla="*/ 4186225 h 5718431"/>
              <a:gd name="connsiteX8" fmla="*/ 2632652 w 3617669"/>
              <a:gd name="connsiteY8" fmla="*/ 4160825 h 5718431"/>
              <a:gd name="connsiteX9" fmla="*/ 1921452 w 3617669"/>
              <a:gd name="connsiteY9" fmla="*/ 4973625 h 5718431"/>
              <a:gd name="connsiteX10" fmla="*/ 803852 w 3617669"/>
              <a:gd name="connsiteY10" fmla="*/ 3690925 h 5718431"/>
              <a:gd name="connsiteX11" fmla="*/ 1095952 w 3617669"/>
              <a:gd name="connsiteY11" fmla="*/ 1989125 h 5718431"/>
              <a:gd name="connsiteX12" fmla="*/ 2158942 w 3617669"/>
              <a:gd name="connsiteY12" fmla="*/ 1116738 h 5718431"/>
              <a:gd name="connsiteX13" fmla="*/ 2876444 w 3617669"/>
              <a:gd name="connsiteY13" fmla="*/ 629893 h 5718431"/>
              <a:gd name="connsiteX14" fmla="*/ 3511631 w 3617669"/>
              <a:gd name="connsiteY14" fmla="*/ 880174 h 5718431"/>
              <a:gd name="connsiteX0" fmla="*/ 3511631 w 3617669"/>
              <a:gd name="connsiteY0" fmla="*/ 880174 h 5718431"/>
              <a:gd name="connsiteX1" fmla="*/ 3155279 w 3617669"/>
              <a:gd name="connsiteY1" fmla="*/ 42167 h 5718431"/>
              <a:gd name="connsiteX2" fmla="*/ 1868767 w 3617669"/>
              <a:gd name="connsiteY2" fmla="*/ 239762 h 5718431"/>
              <a:gd name="connsiteX3" fmla="*/ 867352 w 3617669"/>
              <a:gd name="connsiteY3" fmla="*/ 1227125 h 5718431"/>
              <a:gd name="connsiteX4" fmla="*/ 3752 w 3617669"/>
              <a:gd name="connsiteY4" fmla="*/ 3398825 h 5718431"/>
              <a:gd name="connsiteX5" fmla="*/ 1210252 w 3617669"/>
              <a:gd name="connsiteY5" fmla="*/ 5532425 h 5718431"/>
              <a:gd name="connsiteX6" fmla="*/ 3115252 w 3617669"/>
              <a:gd name="connsiteY6" fmla="*/ 5456225 h 5718431"/>
              <a:gd name="connsiteX7" fmla="*/ 3597852 w 3617669"/>
              <a:gd name="connsiteY7" fmla="*/ 4186225 h 5718431"/>
              <a:gd name="connsiteX8" fmla="*/ 2632652 w 3617669"/>
              <a:gd name="connsiteY8" fmla="*/ 4160825 h 5718431"/>
              <a:gd name="connsiteX9" fmla="*/ 1921452 w 3617669"/>
              <a:gd name="connsiteY9" fmla="*/ 4973625 h 5718431"/>
              <a:gd name="connsiteX10" fmla="*/ 803852 w 3617669"/>
              <a:gd name="connsiteY10" fmla="*/ 3690925 h 5718431"/>
              <a:gd name="connsiteX11" fmla="*/ 1095952 w 3617669"/>
              <a:gd name="connsiteY11" fmla="*/ 1989125 h 5718431"/>
              <a:gd name="connsiteX12" fmla="*/ 1901130 w 3617669"/>
              <a:gd name="connsiteY12" fmla="*/ 834248 h 5718431"/>
              <a:gd name="connsiteX13" fmla="*/ 2876444 w 3617669"/>
              <a:gd name="connsiteY13" fmla="*/ 629893 h 5718431"/>
              <a:gd name="connsiteX14" fmla="*/ 3511631 w 3617669"/>
              <a:gd name="connsiteY14" fmla="*/ 880174 h 5718431"/>
              <a:gd name="connsiteX0" fmla="*/ 3597569 w 3617669"/>
              <a:gd name="connsiteY0" fmla="*/ 738896 h 5708982"/>
              <a:gd name="connsiteX1" fmla="*/ 3155279 w 3617669"/>
              <a:gd name="connsiteY1" fmla="*/ 32718 h 5708982"/>
              <a:gd name="connsiteX2" fmla="*/ 1868767 w 3617669"/>
              <a:gd name="connsiteY2" fmla="*/ 230313 h 5708982"/>
              <a:gd name="connsiteX3" fmla="*/ 867352 w 3617669"/>
              <a:gd name="connsiteY3" fmla="*/ 1217676 h 5708982"/>
              <a:gd name="connsiteX4" fmla="*/ 3752 w 3617669"/>
              <a:gd name="connsiteY4" fmla="*/ 3389376 h 5708982"/>
              <a:gd name="connsiteX5" fmla="*/ 1210252 w 3617669"/>
              <a:gd name="connsiteY5" fmla="*/ 5522976 h 5708982"/>
              <a:gd name="connsiteX6" fmla="*/ 3115252 w 3617669"/>
              <a:gd name="connsiteY6" fmla="*/ 5446776 h 5708982"/>
              <a:gd name="connsiteX7" fmla="*/ 3597852 w 3617669"/>
              <a:gd name="connsiteY7" fmla="*/ 4176776 h 5708982"/>
              <a:gd name="connsiteX8" fmla="*/ 2632652 w 3617669"/>
              <a:gd name="connsiteY8" fmla="*/ 4151376 h 5708982"/>
              <a:gd name="connsiteX9" fmla="*/ 1921452 w 3617669"/>
              <a:gd name="connsiteY9" fmla="*/ 4964176 h 5708982"/>
              <a:gd name="connsiteX10" fmla="*/ 803852 w 3617669"/>
              <a:gd name="connsiteY10" fmla="*/ 3681476 h 5708982"/>
              <a:gd name="connsiteX11" fmla="*/ 1095952 w 3617669"/>
              <a:gd name="connsiteY11" fmla="*/ 1979676 h 5708982"/>
              <a:gd name="connsiteX12" fmla="*/ 1901130 w 3617669"/>
              <a:gd name="connsiteY12" fmla="*/ 824799 h 5708982"/>
              <a:gd name="connsiteX13" fmla="*/ 2876444 w 3617669"/>
              <a:gd name="connsiteY13" fmla="*/ 620444 h 5708982"/>
              <a:gd name="connsiteX14" fmla="*/ 3597569 w 3617669"/>
              <a:gd name="connsiteY14" fmla="*/ 738896 h 5708982"/>
              <a:gd name="connsiteX0" fmla="*/ 3597569 w 3617669"/>
              <a:gd name="connsiteY0" fmla="*/ 738896 h 5708982"/>
              <a:gd name="connsiteX1" fmla="*/ 3155279 w 3617669"/>
              <a:gd name="connsiteY1" fmla="*/ 32718 h 5708982"/>
              <a:gd name="connsiteX2" fmla="*/ 1868767 w 3617669"/>
              <a:gd name="connsiteY2" fmla="*/ 230313 h 5708982"/>
              <a:gd name="connsiteX3" fmla="*/ 867352 w 3617669"/>
              <a:gd name="connsiteY3" fmla="*/ 1217676 h 5708982"/>
              <a:gd name="connsiteX4" fmla="*/ 3752 w 3617669"/>
              <a:gd name="connsiteY4" fmla="*/ 3389376 h 5708982"/>
              <a:gd name="connsiteX5" fmla="*/ 1210252 w 3617669"/>
              <a:gd name="connsiteY5" fmla="*/ 5522976 h 5708982"/>
              <a:gd name="connsiteX6" fmla="*/ 3115252 w 3617669"/>
              <a:gd name="connsiteY6" fmla="*/ 5446776 h 5708982"/>
              <a:gd name="connsiteX7" fmla="*/ 3597852 w 3617669"/>
              <a:gd name="connsiteY7" fmla="*/ 4176776 h 5708982"/>
              <a:gd name="connsiteX8" fmla="*/ 2632652 w 3617669"/>
              <a:gd name="connsiteY8" fmla="*/ 4151376 h 5708982"/>
              <a:gd name="connsiteX9" fmla="*/ 1873710 w 3617669"/>
              <a:gd name="connsiteY9" fmla="*/ 5152503 h 5708982"/>
              <a:gd name="connsiteX10" fmla="*/ 803852 w 3617669"/>
              <a:gd name="connsiteY10" fmla="*/ 3681476 h 5708982"/>
              <a:gd name="connsiteX11" fmla="*/ 1095952 w 3617669"/>
              <a:gd name="connsiteY11" fmla="*/ 1979676 h 5708982"/>
              <a:gd name="connsiteX12" fmla="*/ 1901130 w 3617669"/>
              <a:gd name="connsiteY12" fmla="*/ 824799 h 5708982"/>
              <a:gd name="connsiteX13" fmla="*/ 2876444 w 3617669"/>
              <a:gd name="connsiteY13" fmla="*/ 620444 h 5708982"/>
              <a:gd name="connsiteX14" fmla="*/ 3597569 w 3617669"/>
              <a:gd name="connsiteY14" fmla="*/ 738896 h 5708982"/>
              <a:gd name="connsiteX0" fmla="*/ 3601427 w 3621527"/>
              <a:gd name="connsiteY0" fmla="*/ 737965 h 5708051"/>
              <a:gd name="connsiteX1" fmla="*/ 3159137 w 3621527"/>
              <a:gd name="connsiteY1" fmla="*/ 31787 h 5708051"/>
              <a:gd name="connsiteX2" fmla="*/ 1872625 w 3621527"/>
              <a:gd name="connsiteY2" fmla="*/ 229382 h 5708051"/>
              <a:gd name="connsiteX3" fmla="*/ 756627 w 3621527"/>
              <a:gd name="connsiteY3" fmla="*/ 1179079 h 5708051"/>
              <a:gd name="connsiteX4" fmla="*/ 7610 w 3621527"/>
              <a:gd name="connsiteY4" fmla="*/ 3388445 h 5708051"/>
              <a:gd name="connsiteX5" fmla="*/ 1214110 w 3621527"/>
              <a:gd name="connsiteY5" fmla="*/ 5522045 h 5708051"/>
              <a:gd name="connsiteX6" fmla="*/ 3119110 w 3621527"/>
              <a:gd name="connsiteY6" fmla="*/ 5445845 h 5708051"/>
              <a:gd name="connsiteX7" fmla="*/ 3601710 w 3621527"/>
              <a:gd name="connsiteY7" fmla="*/ 4175845 h 5708051"/>
              <a:gd name="connsiteX8" fmla="*/ 2636510 w 3621527"/>
              <a:gd name="connsiteY8" fmla="*/ 4150445 h 5708051"/>
              <a:gd name="connsiteX9" fmla="*/ 1877568 w 3621527"/>
              <a:gd name="connsiteY9" fmla="*/ 5151572 h 5708051"/>
              <a:gd name="connsiteX10" fmla="*/ 807710 w 3621527"/>
              <a:gd name="connsiteY10" fmla="*/ 3680545 h 5708051"/>
              <a:gd name="connsiteX11" fmla="*/ 1099810 w 3621527"/>
              <a:gd name="connsiteY11" fmla="*/ 1978745 h 5708051"/>
              <a:gd name="connsiteX12" fmla="*/ 1904988 w 3621527"/>
              <a:gd name="connsiteY12" fmla="*/ 823868 h 5708051"/>
              <a:gd name="connsiteX13" fmla="*/ 2880302 w 3621527"/>
              <a:gd name="connsiteY13" fmla="*/ 619513 h 5708051"/>
              <a:gd name="connsiteX14" fmla="*/ 3601427 w 3621527"/>
              <a:gd name="connsiteY14" fmla="*/ 737965 h 5708051"/>
              <a:gd name="connsiteX0" fmla="*/ 3601427 w 3621527"/>
              <a:gd name="connsiteY0" fmla="*/ 737965 h 5708051"/>
              <a:gd name="connsiteX1" fmla="*/ 3159137 w 3621527"/>
              <a:gd name="connsiteY1" fmla="*/ 31787 h 5708051"/>
              <a:gd name="connsiteX2" fmla="*/ 1872625 w 3621527"/>
              <a:gd name="connsiteY2" fmla="*/ 229382 h 5708051"/>
              <a:gd name="connsiteX3" fmla="*/ 756627 w 3621527"/>
              <a:gd name="connsiteY3" fmla="*/ 1179079 h 5708051"/>
              <a:gd name="connsiteX4" fmla="*/ 7610 w 3621527"/>
              <a:gd name="connsiteY4" fmla="*/ 3388445 h 5708051"/>
              <a:gd name="connsiteX5" fmla="*/ 1214110 w 3621527"/>
              <a:gd name="connsiteY5" fmla="*/ 5522045 h 5708051"/>
              <a:gd name="connsiteX6" fmla="*/ 3119110 w 3621527"/>
              <a:gd name="connsiteY6" fmla="*/ 5445845 h 5708051"/>
              <a:gd name="connsiteX7" fmla="*/ 3601710 w 3621527"/>
              <a:gd name="connsiteY7" fmla="*/ 4175845 h 5708051"/>
              <a:gd name="connsiteX8" fmla="*/ 2636510 w 3621527"/>
              <a:gd name="connsiteY8" fmla="*/ 4150445 h 5708051"/>
              <a:gd name="connsiteX9" fmla="*/ 1877568 w 3621527"/>
              <a:gd name="connsiteY9" fmla="*/ 5151572 h 5708051"/>
              <a:gd name="connsiteX10" fmla="*/ 807710 w 3621527"/>
              <a:gd name="connsiteY10" fmla="*/ 3680545 h 5708051"/>
              <a:gd name="connsiteX11" fmla="*/ 1042518 w 3621527"/>
              <a:gd name="connsiteY11" fmla="*/ 1959912 h 5708051"/>
              <a:gd name="connsiteX12" fmla="*/ 1904988 w 3621527"/>
              <a:gd name="connsiteY12" fmla="*/ 823868 h 5708051"/>
              <a:gd name="connsiteX13" fmla="*/ 2880302 w 3621527"/>
              <a:gd name="connsiteY13" fmla="*/ 619513 h 5708051"/>
              <a:gd name="connsiteX14" fmla="*/ 3601427 w 3621527"/>
              <a:gd name="connsiteY14" fmla="*/ 737965 h 5708051"/>
              <a:gd name="connsiteX0" fmla="*/ 3600075 w 3620727"/>
              <a:gd name="connsiteY0" fmla="*/ 737965 h 5822282"/>
              <a:gd name="connsiteX1" fmla="*/ 3157785 w 3620727"/>
              <a:gd name="connsiteY1" fmla="*/ 31787 h 5822282"/>
              <a:gd name="connsiteX2" fmla="*/ 1871273 w 3620727"/>
              <a:gd name="connsiteY2" fmla="*/ 229382 h 5822282"/>
              <a:gd name="connsiteX3" fmla="*/ 755275 w 3620727"/>
              <a:gd name="connsiteY3" fmla="*/ 1179079 h 5822282"/>
              <a:gd name="connsiteX4" fmla="*/ 6258 w 3620727"/>
              <a:gd name="connsiteY4" fmla="*/ 3388445 h 5822282"/>
              <a:gd name="connsiteX5" fmla="*/ 1165014 w 3620727"/>
              <a:gd name="connsiteY5" fmla="*/ 5672706 h 5822282"/>
              <a:gd name="connsiteX6" fmla="*/ 3117758 w 3620727"/>
              <a:gd name="connsiteY6" fmla="*/ 5445845 h 5822282"/>
              <a:gd name="connsiteX7" fmla="*/ 3600358 w 3620727"/>
              <a:gd name="connsiteY7" fmla="*/ 4175845 h 5822282"/>
              <a:gd name="connsiteX8" fmla="*/ 2635158 w 3620727"/>
              <a:gd name="connsiteY8" fmla="*/ 4150445 h 5822282"/>
              <a:gd name="connsiteX9" fmla="*/ 1876216 w 3620727"/>
              <a:gd name="connsiteY9" fmla="*/ 5151572 h 5822282"/>
              <a:gd name="connsiteX10" fmla="*/ 806358 w 3620727"/>
              <a:gd name="connsiteY10" fmla="*/ 3680545 h 5822282"/>
              <a:gd name="connsiteX11" fmla="*/ 1041166 w 3620727"/>
              <a:gd name="connsiteY11" fmla="*/ 1959912 h 5822282"/>
              <a:gd name="connsiteX12" fmla="*/ 1903636 w 3620727"/>
              <a:gd name="connsiteY12" fmla="*/ 823868 h 5822282"/>
              <a:gd name="connsiteX13" fmla="*/ 2878950 w 3620727"/>
              <a:gd name="connsiteY13" fmla="*/ 619513 h 5822282"/>
              <a:gd name="connsiteX14" fmla="*/ 3600075 w 3620727"/>
              <a:gd name="connsiteY14" fmla="*/ 737965 h 5822282"/>
              <a:gd name="connsiteX0" fmla="*/ 3600075 w 3620727"/>
              <a:gd name="connsiteY0" fmla="*/ 737965 h 5822282"/>
              <a:gd name="connsiteX1" fmla="*/ 3157785 w 3620727"/>
              <a:gd name="connsiteY1" fmla="*/ 31787 h 5822282"/>
              <a:gd name="connsiteX2" fmla="*/ 1871273 w 3620727"/>
              <a:gd name="connsiteY2" fmla="*/ 229382 h 5822282"/>
              <a:gd name="connsiteX3" fmla="*/ 755275 w 3620727"/>
              <a:gd name="connsiteY3" fmla="*/ 1179079 h 5822282"/>
              <a:gd name="connsiteX4" fmla="*/ 6258 w 3620727"/>
              <a:gd name="connsiteY4" fmla="*/ 3388445 h 5822282"/>
              <a:gd name="connsiteX5" fmla="*/ 1165014 w 3620727"/>
              <a:gd name="connsiteY5" fmla="*/ 5672706 h 5822282"/>
              <a:gd name="connsiteX6" fmla="*/ 3117758 w 3620727"/>
              <a:gd name="connsiteY6" fmla="*/ 5445845 h 5822282"/>
              <a:gd name="connsiteX7" fmla="*/ 3600358 w 3620727"/>
              <a:gd name="connsiteY7" fmla="*/ 4175845 h 5822282"/>
              <a:gd name="connsiteX8" fmla="*/ 2635158 w 3620727"/>
              <a:gd name="connsiteY8" fmla="*/ 4150445 h 5822282"/>
              <a:gd name="connsiteX9" fmla="*/ 1838022 w 3620727"/>
              <a:gd name="connsiteY9" fmla="*/ 5302234 h 5822282"/>
              <a:gd name="connsiteX10" fmla="*/ 806358 w 3620727"/>
              <a:gd name="connsiteY10" fmla="*/ 3680545 h 5822282"/>
              <a:gd name="connsiteX11" fmla="*/ 1041166 w 3620727"/>
              <a:gd name="connsiteY11" fmla="*/ 1959912 h 5822282"/>
              <a:gd name="connsiteX12" fmla="*/ 1903636 w 3620727"/>
              <a:gd name="connsiteY12" fmla="*/ 823868 h 5822282"/>
              <a:gd name="connsiteX13" fmla="*/ 2878950 w 3620727"/>
              <a:gd name="connsiteY13" fmla="*/ 619513 h 5822282"/>
              <a:gd name="connsiteX14" fmla="*/ 3600075 w 3620727"/>
              <a:gd name="connsiteY14" fmla="*/ 737965 h 5822282"/>
              <a:gd name="connsiteX0" fmla="*/ 3600075 w 3617367"/>
              <a:gd name="connsiteY0" fmla="*/ 737965 h 5915780"/>
              <a:gd name="connsiteX1" fmla="*/ 3157785 w 3617367"/>
              <a:gd name="connsiteY1" fmla="*/ 31787 h 5915780"/>
              <a:gd name="connsiteX2" fmla="*/ 1871273 w 3617367"/>
              <a:gd name="connsiteY2" fmla="*/ 229382 h 5915780"/>
              <a:gd name="connsiteX3" fmla="*/ 755275 w 3617367"/>
              <a:gd name="connsiteY3" fmla="*/ 1179079 h 5915780"/>
              <a:gd name="connsiteX4" fmla="*/ 6258 w 3617367"/>
              <a:gd name="connsiteY4" fmla="*/ 3388445 h 5915780"/>
              <a:gd name="connsiteX5" fmla="*/ 1165014 w 3617367"/>
              <a:gd name="connsiteY5" fmla="*/ 5672706 h 5915780"/>
              <a:gd name="connsiteX6" fmla="*/ 3050919 w 3617367"/>
              <a:gd name="connsiteY6" fmla="*/ 5681252 h 5915780"/>
              <a:gd name="connsiteX7" fmla="*/ 3600358 w 3617367"/>
              <a:gd name="connsiteY7" fmla="*/ 4175845 h 5915780"/>
              <a:gd name="connsiteX8" fmla="*/ 2635158 w 3617367"/>
              <a:gd name="connsiteY8" fmla="*/ 4150445 h 5915780"/>
              <a:gd name="connsiteX9" fmla="*/ 1838022 w 3617367"/>
              <a:gd name="connsiteY9" fmla="*/ 5302234 h 5915780"/>
              <a:gd name="connsiteX10" fmla="*/ 806358 w 3617367"/>
              <a:gd name="connsiteY10" fmla="*/ 3680545 h 5915780"/>
              <a:gd name="connsiteX11" fmla="*/ 1041166 w 3617367"/>
              <a:gd name="connsiteY11" fmla="*/ 1959912 h 5915780"/>
              <a:gd name="connsiteX12" fmla="*/ 1903636 w 3617367"/>
              <a:gd name="connsiteY12" fmla="*/ 823868 h 5915780"/>
              <a:gd name="connsiteX13" fmla="*/ 2878950 w 3617367"/>
              <a:gd name="connsiteY13" fmla="*/ 619513 h 5915780"/>
              <a:gd name="connsiteX14" fmla="*/ 3600075 w 3617367"/>
              <a:gd name="connsiteY14" fmla="*/ 737965 h 5915780"/>
              <a:gd name="connsiteX0" fmla="*/ 3600075 w 3617367"/>
              <a:gd name="connsiteY0" fmla="*/ 737965 h 5915780"/>
              <a:gd name="connsiteX1" fmla="*/ 3157785 w 3617367"/>
              <a:gd name="connsiteY1" fmla="*/ 31787 h 5915780"/>
              <a:gd name="connsiteX2" fmla="*/ 1871273 w 3617367"/>
              <a:gd name="connsiteY2" fmla="*/ 229382 h 5915780"/>
              <a:gd name="connsiteX3" fmla="*/ 755275 w 3617367"/>
              <a:gd name="connsiteY3" fmla="*/ 1179079 h 5915780"/>
              <a:gd name="connsiteX4" fmla="*/ 6258 w 3617367"/>
              <a:gd name="connsiteY4" fmla="*/ 3388445 h 5915780"/>
              <a:gd name="connsiteX5" fmla="*/ 1165014 w 3617367"/>
              <a:gd name="connsiteY5" fmla="*/ 5672706 h 5915780"/>
              <a:gd name="connsiteX6" fmla="*/ 3050919 w 3617367"/>
              <a:gd name="connsiteY6" fmla="*/ 5681252 h 5915780"/>
              <a:gd name="connsiteX7" fmla="*/ 3600358 w 3617367"/>
              <a:gd name="connsiteY7" fmla="*/ 4175845 h 5915780"/>
              <a:gd name="connsiteX8" fmla="*/ 2663804 w 3617367"/>
              <a:gd name="connsiteY8" fmla="*/ 4706008 h 5915780"/>
              <a:gd name="connsiteX9" fmla="*/ 1838022 w 3617367"/>
              <a:gd name="connsiteY9" fmla="*/ 5302234 h 5915780"/>
              <a:gd name="connsiteX10" fmla="*/ 806358 w 3617367"/>
              <a:gd name="connsiteY10" fmla="*/ 3680545 h 5915780"/>
              <a:gd name="connsiteX11" fmla="*/ 1041166 w 3617367"/>
              <a:gd name="connsiteY11" fmla="*/ 1959912 h 5915780"/>
              <a:gd name="connsiteX12" fmla="*/ 1903636 w 3617367"/>
              <a:gd name="connsiteY12" fmla="*/ 823868 h 5915780"/>
              <a:gd name="connsiteX13" fmla="*/ 2878950 w 3617367"/>
              <a:gd name="connsiteY13" fmla="*/ 619513 h 5915780"/>
              <a:gd name="connsiteX14" fmla="*/ 3600075 w 3617367"/>
              <a:gd name="connsiteY14" fmla="*/ 737965 h 5915780"/>
              <a:gd name="connsiteX0" fmla="*/ 3600075 w 3630425"/>
              <a:gd name="connsiteY0" fmla="*/ 737965 h 5883798"/>
              <a:gd name="connsiteX1" fmla="*/ 3157785 w 3630425"/>
              <a:gd name="connsiteY1" fmla="*/ 31787 h 5883798"/>
              <a:gd name="connsiteX2" fmla="*/ 1871273 w 3630425"/>
              <a:gd name="connsiteY2" fmla="*/ 229382 h 5883798"/>
              <a:gd name="connsiteX3" fmla="*/ 755275 w 3630425"/>
              <a:gd name="connsiteY3" fmla="*/ 1179079 h 5883798"/>
              <a:gd name="connsiteX4" fmla="*/ 6258 w 3630425"/>
              <a:gd name="connsiteY4" fmla="*/ 3388445 h 5883798"/>
              <a:gd name="connsiteX5" fmla="*/ 1165014 w 3630425"/>
              <a:gd name="connsiteY5" fmla="*/ 5672706 h 5883798"/>
              <a:gd name="connsiteX6" fmla="*/ 3050919 w 3630425"/>
              <a:gd name="connsiteY6" fmla="*/ 5681252 h 5883798"/>
              <a:gd name="connsiteX7" fmla="*/ 3619455 w 3630425"/>
              <a:gd name="connsiteY7" fmla="*/ 4778490 h 5883798"/>
              <a:gd name="connsiteX8" fmla="*/ 2663804 w 3630425"/>
              <a:gd name="connsiteY8" fmla="*/ 4706008 h 5883798"/>
              <a:gd name="connsiteX9" fmla="*/ 1838022 w 3630425"/>
              <a:gd name="connsiteY9" fmla="*/ 5302234 h 5883798"/>
              <a:gd name="connsiteX10" fmla="*/ 806358 w 3630425"/>
              <a:gd name="connsiteY10" fmla="*/ 3680545 h 5883798"/>
              <a:gd name="connsiteX11" fmla="*/ 1041166 w 3630425"/>
              <a:gd name="connsiteY11" fmla="*/ 1959912 h 5883798"/>
              <a:gd name="connsiteX12" fmla="*/ 1903636 w 3630425"/>
              <a:gd name="connsiteY12" fmla="*/ 823868 h 5883798"/>
              <a:gd name="connsiteX13" fmla="*/ 2878950 w 3630425"/>
              <a:gd name="connsiteY13" fmla="*/ 619513 h 5883798"/>
              <a:gd name="connsiteX14" fmla="*/ 3600075 w 3630425"/>
              <a:gd name="connsiteY14" fmla="*/ 737965 h 5883798"/>
              <a:gd name="connsiteX0" fmla="*/ 3600075 w 3629580"/>
              <a:gd name="connsiteY0" fmla="*/ 737965 h 5883798"/>
              <a:gd name="connsiteX1" fmla="*/ 3157785 w 3629580"/>
              <a:gd name="connsiteY1" fmla="*/ 31787 h 5883798"/>
              <a:gd name="connsiteX2" fmla="*/ 1871273 w 3629580"/>
              <a:gd name="connsiteY2" fmla="*/ 229382 h 5883798"/>
              <a:gd name="connsiteX3" fmla="*/ 755275 w 3629580"/>
              <a:gd name="connsiteY3" fmla="*/ 1179079 h 5883798"/>
              <a:gd name="connsiteX4" fmla="*/ 6258 w 3629580"/>
              <a:gd name="connsiteY4" fmla="*/ 3388445 h 5883798"/>
              <a:gd name="connsiteX5" fmla="*/ 1165014 w 3629580"/>
              <a:gd name="connsiteY5" fmla="*/ 5672706 h 5883798"/>
              <a:gd name="connsiteX6" fmla="*/ 3050919 w 3629580"/>
              <a:gd name="connsiteY6" fmla="*/ 5681252 h 5883798"/>
              <a:gd name="connsiteX7" fmla="*/ 3619455 w 3629580"/>
              <a:gd name="connsiteY7" fmla="*/ 4778490 h 5883798"/>
              <a:gd name="connsiteX8" fmla="*/ 2682901 w 3629580"/>
              <a:gd name="connsiteY8" fmla="*/ 4771923 h 5883798"/>
              <a:gd name="connsiteX9" fmla="*/ 1838022 w 3629580"/>
              <a:gd name="connsiteY9" fmla="*/ 5302234 h 5883798"/>
              <a:gd name="connsiteX10" fmla="*/ 806358 w 3629580"/>
              <a:gd name="connsiteY10" fmla="*/ 3680545 h 5883798"/>
              <a:gd name="connsiteX11" fmla="*/ 1041166 w 3629580"/>
              <a:gd name="connsiteY11" fmla="*/ 1959912 h 5883798"/>
              <a:gd name="connsiteX12" fmla="*/ 1903636 w 3629580"/>
              <a:gd name="connsiteY12" fmla="*/ 823868 h 5883798"/>
              <a:gd name="connsiteX13" fmla="*/ 2878950 w 3629580"/>
              <a:gd name="connsiteY13" fmla="*/ 619513 h 5883798"/>
              <a:gd name="connsiteX14" fmla="*/ 3600075 w 3629580"/>
              <a:gd name="connsiteY14" fmla="*/ 737965 h 5883798"/>
              <a:gd name="connsiteX0" fmla="*/ 3600075 w 3638863"/>
              <a:gd name="connsiteY0" fmla="*/ 737965 h 5878747"/>
              <a:gd name="connsiteX1" fmla="*/ 3157785 w 3638863"/>
              <a:gd name="connsiteY1" fmla="*/ 31787 h 5878747"/>
              <a:gd name="connsiteX2" fmla="*/ 1871273 w 3638863"/>
              <a:gd name="connsiteY2" fmla="*/ 229382 h 5878747"/>
              <a:gd name="connsiteX3" fmla="*/ 755275 w 3638863"/>
              <a:gd name="connsiteY3" fmla="*/ 1179079 h 5878747"/>
              <a:gd name="connsiteX4" fmla="*/ 6258 w 3638863"/>
              <a:gd name="connsiteY4" fmla="*/ 3388445 h 5878747"/>
              <a:gd name="connsiteX5" fmla="*/ 1165014 w 3638863"/>
              <a:gd name="connsiteY5" fmla="*/ 5672706 h 5878747"/>
              <a:gd name="connsiteX6" fmla="*/ 3050919 w 3638863"/>
              <a:gd name="connsiteY6" fmla="*/ 5681252 h 5878747"/>
              <a:gd name="connsiteX7" fmla="*/ 3629005 w 3638863"/>
              <a:gd name="connsiteY7" fmla="*/ 4882069 h 5878747"/>
              <a:gd name="connsiteX8" fmla="*/ 2682901 w 3638863"/>
              <a:gd name="connsiteY8" fmla="*/ 4771923 h 5878747"/>
              <a:gd name="connsiteX9" fmla="*/ 1838022 w 3638863"/>
              <a:gd name="connsiteY9" fmla="*/ 5302234 h 5878747"/>
              <a:gd name="connsiteX10" fmla="*/ 806358 w 3638863"/>
              <a:gd name="connsiteY10" fmla="*/ 3680545 h 5878747"/>
              <a:gd name="connsiteX11" fmla="*/ 1041166 w 3638863"/>
              <a:gd name="connsiteY11" fmla="*/ 1959912 h 5878747"/>
              <a:gd name="connsiteX12" fmla="*/ 1903636 w 3638863"/>
              <a:gd name="connsiteY12" fmla="*/ 823868 h 5878747"/>
              <a:gd name="connsiteX13" fmla="*/ 2878950 w 3638863"/>
              <a:gd name="connsiteY13" fmla="*/ 619513 h 5878747"/>
              <a:gd name="connsiteX14" fmla="*/ 3600075 w 3638863"/>
              <a:gd name="connsiteY14" fmla="*/ 737965 h 5878747"/>
              <a:gd name="connsiteX0" fmla="*/ 3600075 w 3649913"/>
              <a:gd name="connsiteY0" fmla="*/ 737965 h 5938565"/>
              <a:gd name="connsiteX1" fmla="*/ 3157785 w 3649913"/>
              <a:gd name="connsiteY1" fmla="*/ 31787 h 5938565"/>
              <a:gd name="connsiteX2" fmla="*/ 1871273 w 3649913"/>
              <a:gd name="connsiteY2" fmla="*/ 229382 h 5938565"/>
              <a:gd name="connsiteX3" fmla="*/ 755275 w 3649913"/>
              <a:gd name="connsiteY3" fmla="*/ 1179079 h 5938565"/>
              <a:gd name="connsiteX4" fmla="*/ 6258 w 3649913"/>
              <a:gd name="connsiteY4" fmla="*/ 3388445 h 5938565"/>
              <a:gd name="connsiteX5" fmla="*/ 1165014 w 3649913"/>
              <a:gd name="connsiteY5" fmla="*/ 5672706 h 5938565"/>
              <a:gd name="connsiteX6" fmla="*/ 3155953 w 3649913"/>
              <a:gd name="connsiteY6" fmla="*/ 5803665 h 5938565"/>
              <a:gd name="connsiteX7" fmla="*/ 3629005 w 3649913"/>
              <a:gd name="connsiteY7" fmla="*/ 4882069 h 5938565"/>
              <a:gd name="connsiteX8" fmla="*/ 2682901 w 3649913"/>
              <a:gd name="connsiteY8" fmla="*/ 4771923 h 5938565"/>
              <a:gd name="connsiteX9" fmla="*/ 1838022 w 3649913"/>
              <a:gd name="connsiteY9" fmla="*/ 5302234 h 5938565"/>
              <a:gd name="connsiteX10" fmla="*/ 806358 w 3649913"/>
              <a:gd name="connsiteY10" fmla="*/ 3680545 h 5938565"/>
              <a:gd name="connsiteX11" fmla="*/ 1041166 w 3649913"/>
              <a:gd name="connsiteY11" fmla="*/ 1959912 h 5938565"/>
              <a:gd name="connsiteX12" fmla="*/ 1903636 w 3649913"/>
              <a:gd name="connsiteY12" fmla="*/ 823868 h 5938565"/>
              <a:gd name="connsiteX13" fmla="*/ 2878950 w 3649913"/>
              <a:gd name="connsiteY13" fmla="*/ 619513 h 5938565"/>
              <a:gd name="connsiteX14" fmla="*/ 3600075 w 3649913"/>
              <a:gd name="connsiteY14" fmla="*/ 737965 h 593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49913" h="5938565">
                <a:moveTo>
                  <a:pt x="3600075" y="737965"/>
                </a:moveTo>
                <a:cubicBezTo>
                  <a:pt x="3684742" y="680815"/>
                  <a:pt x="3445919" y="116551"/>
                  <a:pt x="3157785" y="31787"/>
                </a:cubicBezTo>
                <a:cubicBezTo>
                  <a:pt x="2869651" y="-52977"/>
                  <a:pt x="2271691" y="38167"/>
                  <a:pt x="1871273" y="229382"/>
                </a:cubicBezTo>
                <a:cubicBezTo>
                  <a:pt x="1470855" y="420597"/>
                  <a:pt x="1066111" y="652569"/>
                  <a:pt x="755275" y="1179079"/>
                </a:cubicBezTo>
                <a:cubicBezTo>
                  <a:pt x="444439" y="1705589"/>
                  <a:pt x="-62032" y="2639507"/>
                  <a:pt x="6258" y="3388445"/>
                </a:cubicBezTo>
                <a:cubicBezTo>
                  <a:pt x="74548" y="4137383"/>
                  <a:pt x="640065" y="5270169"/>
                  <a:pt x="1165014" y="5672706"/>
                </a:cubicBezTo>
                <a:cubicBezTo>
                  <a:pt x="1689963" y="6075243"/>
                  <a:pt x="2745288" y="5935438"/>
                  <a:pt x="3155953" y="5803665"/>
                </a:cubicBezTo>
                <a:cubicBezTo>
                  <a:pt x="3566618" y="5671892"/>
                  <a:pt x="3707847" y="5054026"/>
                  <a:pt x="3629005" y="4882069"/>
                </a:cubicBezTo>
                <a:cubicBezTo>
                  <a:pt x="3550163" y="4710112"/>
                  <a:pt x="2981398" y="4701896"/>
                  <a:pt x="2682901" y="4771923"/>
                </a:cubicBezTo>
                <a:cubicBezTo>
                  <a:pt x="2384404" y="4841950"/>
                  <a:pt x="2150779" y="5484130"/>
                  <a:pt x="1838022" y="5302234"/>
                </a:cubicBezTo>
                <a:cubicBezTo>
                  <a:pt x="1525265" y="5120338"/>
                  <a:pt x="939167" y="4237599"/>
                  <a:pt x="806358" y="3680545"/>
                </a:cubicBezTo>
                <a:cubicBezTo>
                  <a:pt x="673549" y="3123491"/>
                  <a:pt x="858286" y="2436025"/>
                  <a:pt x="1041166" y="1959912"/>
                </a:cubicBezTo>
                <a:cubicBezTo>
                  <a:pt x="1224046" y="1483799"/>
                  <a:pt x="1597339" y="1047268"/>
                  <a:pt x="1903636" y="823868"/>
                </a:cubicBezTo>
                <a:cubicBezTo>
                  <a:pt x="2209933" y="600468"/>
                  <a:pt x="2596210" y="633830"/>
                  <a:pt x="2878950" y="619513"/>
                </a:cubicBezTo>
                <a:cubicBezTo>
                  <a:pt x="3161690" y="605196"/>
                  <a:pt x="3515408" y="795115"/>
                  <a:pt x="3600075" y="737965"/>
                </a:cubicBezTo>
                <a:close/>
              </a:path>
            </a:pathLst>
          </a:cu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smtClean="0">
                <a:solidFill>
                  <a:schemeClr val="accent1"/>
                </a:solidFill>
              </a:rPr>
              <a:t>  </a:t>
            </a:r>
            <a:r>
              <a:rPr lang="da-DK" sz="12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OPEN</a:t>
            </a:r>
            <a:endParaRPr lang="sv-SE" sz="14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07904" y="2547024"/>
            <a:ext cx="648072" cy="894318"/>
            <a:chOff x="1835696" y="1248733"/>
            <a:chExt cx="648072" cy="894318"/>
          </a:xfrm>
        </p:grpSpPr>
        <p:sp>
          <p:nvSpPr>
            <p:cNvPr id="54" name="Freeform 53"/>
            <p:cNvSpPr/>
            <p:nvPr/>
          </p:nvSpPr>
          <p:spPr>
            <a:xfrm>
              <a:off x="1835696" y="1297875"/>
              <a:ext cx="648072" cy="796034"/>
            </a:xfrm>
            <a:custGeom>
              <a:avLst/>
              <a:gdLst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504607 w 3626949"/>
                <a:gd name="connsiteY12" fmla="*/ 337758 h 4797403"/>
                <a:gd name="connsiteX13" fmla="*/ 3241207 w 3626949"/>
                <a:gd name="connsiteY13" fmla="*/ 1048958 h 4797403"/>
                <a:gd name="connsiteX14" fmla="*/ 3368207 w 3626949"/>
                <a:gd name="connsiteY14" fmla="*/ 1442658 h 4797403"/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504607 w 3626949"/>
                <a:gd name="connsiteY12" fmla="*/ 337758 h 4797403"/>
                <a:gd name="connsiteX13" fmla="*/ 3241207 w 3626949"/>
                <a:gd name="connsiteY13" fmla="*/ 1048958 h 4797403"/>
                <a:gd name="connsiteX14" fmla="*/ 3368207 w 3626949"/>
                <a:gd name="connsiteY14" fmla="*/ 1442658 h 4797403"/>
                <a:gd name="connsiteX15" fmla="*/ 3520607 w 3626949"/>
                <a:gd name="connsiteY15" fmla="*/ 1379158 h 4797403"/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504607 w 3626949"/>
                <a:gd name="connsiteY12" fmla="*/ 337758 h 4797403"/>
                <a:gd name="connsiteX13" fmla="*/ 3152307 w 3626949"/>
                <a:gd name="connsiteY13" fmla="*/ 1112458 h 4797403"/>
                <a:gd name="connsiteX14" fmla="*/ 3368207 w 3626949"/>
                <a:gd name="connsiteY14" fmla="*/ 1442658 h 4797403"/>
                <a:gd name="connsiteX15" fmla="*/ 3520607 w 3626949"/>
                <a:gd name="connsiteY15" fmla="*/ 1379158 h 4797403"/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415707 w 3626949"/>
                <a:gd name="connsiteY12" fmla="*/ 591758 h 4797403"/>
                <a:gd name="connsiteX13" fmla="*/ 3152307 w 3626949"/>
                <a:gd name="connsiteY13" fmla="*/ 1112458 h 4797403"/>
                <a:gd name="connsiteX14" fmla="*/ 3368207 w 3626949"/>
                <a:gd name="connsiteY14" fmla="*/ 1442658 h 4797403"/>
                <a:gd name="connsiteX15" fmla="*/ 3520607 w 3626949"/>
                <a:gd name="connsiteY15" fmla="*/ 1379158 h 4797403"/>
                <a:gd name="connsiteX0" fmla="*/ 3520575 w 3626917"/>
                <a:gd name="connsiteY0" fmla="*/ 1475743 h 4893988"/>
                <a:gd name="connsiteX1" fmla="*/ 3533275 w 3626917"/>
                <a:gd name="connsiteY1" fmla="*/ 942343 h 4893988"/>
                <a:gd name="connsiteX2" fmla="*/ 2631575 w 3626917"/>
                <a:gd name="connsiteY2" fmla="*/ 27943 h 4893988"/>
                <a:gd name="connsiteX3" fmla="*/ 866275 w 3626917"/>
                <a:gd name="connsiteY3" fmla="*/ 459743 h 4893988"/>
                <a:gd name="connsiteX4" fmla="*/ 2675 w 3626917"/>
                <a:gd name="connsiteY4" fmla="*/ 2631443 h 4893988"/>
                <a:gd name="connsiteX5" fmla="*/ 1120275 w 3626917"/>
                <a:gd name="connsiteY5" fmla="*/ 4739643 h 4893988"/>
                <a:gd name="connsiteX6" fmla="*/ 3114175 w 3626917"/>
                <a:gd name="connsiteY6" fmla="*/ 4587243 h 4893988"/>
                <a:gd name="connsiteX7" fmla="*/ 3596775 w 3626917"/>
                <a:gd name="connsiteY7" fmla="*/ 3418843 h 4893988"/>
                <a:gd name="connsiteX8" fmla="*/ 2479175 w 3626917"/>
                <a:gd name="connsiteY8" fmla="*/ 3304543 h 4893988"/>
                <a:gd name="connsiteX9" fmla="*/ 1894975 w 3626917"/>
                <a:gd name="connsiteY9" fmla="*/ 4117343 h 4893988"/>
                <a:gd name="connsiteX10" fmla="*/ 485275 w 3626917"/>
                <a:gd name="connsiteY10" fmla="*/ 2720343 h 4893988"/>
                <a:gd name="connsiteX11" fmla="*/ 891675 w 3626917"/>
                <a:gd name="connsiteY11" fmla="*/ 1056643 h 4893988"/>
                <a:gd name="connsiteX12" fmla="*/ 2415675 w 3626917"/>
                <a:gd name="connsiteY12" fmla="*/ 688343 h 4893988"/>
                <a:gd name="connsiteX13" fmla="*/ 3152275 w 3626917"/>
                <a:gd name="connsiteY13" fmla="*/ 1209043 h 4893988"/>
                <a:gd name="connsiteX14" fmla="*/ 3368175 w 3626917"/>
                <a:gd name="connsiteY14" fmla="*/ 1539243 h 4893988"/>
                <a:gd name="connsiteX15" fmla="*/ 3520575 w 3626917"/>
                <a:gd name="connsiteY15" fmla="*/ 1475743 h 4893988"/>
                <a:gd name="connsiteX0" fmla="*/ 3520575 w 3711819"/>
                <a:gd name="connsiteY0" fmla="*/ 1470662 h 4888907"/>
                <a:gd name="connsiteX1" fmla="*/ 3660275 w 3711819"/>
                <a:gd name="connsiteY1" fmla="*/ 861062 h 4888907"/>
                <a:gd name="connsiteX2" fmla="*/ 2631575 w 3711819"/>
                <a:gd name="connsiteY2" fmla="*/ 22862 h 4888907"/>
                <a:gd name="connsiteX3" fmla="*/ 866275 w 3711819"/>
                <a:gd name="connsiteY3" fmla="*/ 454662 h 4888907"/>
                <a:gd name="connsiteX4" fmla="*/ 2675 w 3711819"/>
                <a:gd name="connsiteY4" fmla="*/ 2626362 h 4888907"/>
                <a:gd name="connsiteX5" fmla="*/ 1120275 w 3711819"/>
                <a:gd name="connsiteY5" fmla="*/ 4734562 h 4888907"/>
                <a:gd name="connsiteX6" fmla="*/ 3114175 w 3711819"/>
                <a:gd name="connsiteY6" fmla="*/ 4582162 h 4888907"/>
                <a:gd name="connsiteX7" fmla="*/ 3596775 w 3711819"/>
                <a:gd name="connsiteY7" fmla="*/ 3413762 h 4888907"/>
                <a:gd name="connsiteX8" fmla="*/ 2479175 w 3711819"/>
                <a:gd name="connsiteY8" fmla="*/ 3299462 h 4888907"/>
                <a:gd name="connsiteX9" fmla="*/ 1894975 w 3711819"/>
                <a:gd name="connsiteY9" fmla="*/ 4112262 h 4888907"/>
                <a:gd name="connsiteX10" fmla="*/ 485275 w 3711819"/>
                <a:gd name="connsiteY10" fmla="*/ 2715262 h 4888907"/>
                <a:gd name="connsiteX11" fmla="*/ 891675 w 3711819"/>
                <a:gd name="connsiteY11" fmla="*/ 1051562 h 4888907"/>
                <a:gd name="connsiteX12" fmla="*/ 2415675 w 3711819"/>
                <a:gd name="connsiteY12" fmla="*/ 683262 h 4888907"/>
                <a:gd name="connsiteX13" fmla="*/ 3152275 w 3711819"/>
                <a:gd name="connsiteY13" fmla="*/ 1203962 h 4888907"/>
                <a:gd name="connsiteX14" fmla="*/ 3368175 w 3711819"/>
                <a:gd name="connsiteY14" fmla="*/ 1534162 h 4888907"/>
                <a:gd name="connsiteX15" fmla="*/ 3520575 w 3711819"/>
                <a:gd name="connsiteY15" fmla="*/ 1470662 h 4888907"/>
                <a:gd name="connsiteX0" fmla="*/ 3520575 w 3712872"/>
                <a:gd name="connsiteY0" fmla="*/ 1470662 h 4888907"/>
                <a:gd name="connsiteX1" fmla="*/ 3660275 w 3712872"/>
                <a:gd name="connsiteY1" fmla="*/ 861062 h 4888907"/>
                <a:gd name="connsiteX2" fmla="*/ 2631575 w 3712872"/>
                <a:gd name="connsiteY2" fmla="*/ 22862 h 4888907"/>
                <a:gd name="connsiteX3" fmla="*/ 866275 w 3712872"/>
                <a:gd name="connsiteY3" fmla="*/ 454662 h 4888907"/>
                <a:gd name="connsiteX4" fmla="*/ 2675 w 3712872"/>
                <a:gd name="connsiteY4" fmla="*/ 2626362 h 4888907"/>
                <a:gd name="connsiteX5" fmla="*/ 1120275 w 3712872"/>
                <a:gd name="connsiteY5" fmla="*/ 4734562 h 4888907"/>
                <a:gd name="connsiteX6" fmla="*/ 3114175 w 3712872"/>
                <a:gd name="connsiteY6" fmla="*/ 4582162 h 4888907"/>
                <a:gd name="connsiteX7" fmla="*/ 3596775 w 3712872"/>
                <a:gd name="connsiteY7" fmla="*/ 3413762 h 4888907"/>
                <a:gd name="connsiteX8" fmla="*/ 2479175 w 3712872"/>
                <a:gd name="connsiteY8" fmla="*/ 3299462 h 4888907"/>
                <a:gd name="connsiteX9" fmla="*/ 1894975 w 3712872"/>
                <a:gd name="connsiteY9" fmla="*/ 4112262 h 4888907"/>
                <a:gd name="connsiteX10" fmla="*/ 485275 w 3712872"/>
                <a:gd name="connsiteY10" fmla="*/ 2715262 h 4888907"/>
                <a:gd name="connsiteX11" fmla="*/ 891675 w 3712872"/>
                <a:gd name="connsiteY11" fmla="*/ 1051562 h 4888907"/>
                <a:gd name="connsiteX12" fmla="*/ 2415675 w 3712872"/>
                <a:gd name="connsiteY12" fmla="*/ 683262 h 4888907"/>
                <a:gd name="connsiteX13" fmla="*/ 3152275 w 3712872"/>
                <a:gd name="connsiteY13" fmla="*/ 1203962 h 4888907"/>
                <a:gd name="connsiteX14" fmla="*/ 3520575 w 3712872"/>
                <a:gd name="connsiteY14" fmla="*/ 14706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485275 w 3784908"/>
                <a:gd name="connsiteY10" fmla="*/ 2715262 h 4888907"/>
                <a:gd name="connsiteX11" fmla="*/ 891675 w 3784908"/>
                <a:gd name="connsiteY11" fmla="*/ 10515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485275 w 3784908"/>
                <a:gd name="connsiteY10" fmla="*/ 2715262 h 4888907"/>
                <a:gd name="connsiteX11" fmla="*/ 993275 w 3784908"/>
                <a:gd name="connsiteY11" fmla="*/ 12039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701175 w 3784908"/>
                <a:gd name="connsiteY10" fmla="*/ 2639062 h 4888907"/>
                <a:gd name="connsiteX11" fmla="*/ 993275 w 3784908"/>
                <a:gd name="connsiteY11" fmla="*/ 12039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993275 w 3784908"/>
                <a:gd name="connsiteY11" fmla="*/ 12039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1094875 w 3784908"/>
                <a:gd name="connsiteY11" fmla="*/ 13690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1094875 w 3784908"/>
                <a:gd name="connsiteY11" fmla="*/ 12166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631575 w 3784908"/>
                <a:gd name="connsiteY8" fmla="*/ 33883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1094875 w 3784908"/>
                <a:gd name="connsiteY11" fmla="*/ 12166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631575 w 3784908"/>
                <a:gd name="connsiteY8" fmla="*/ 3388362 h 4888907"/>
                <a:gd name="connsiteX9" fmla="*/ 1920375 w 3784908"/>
                <a:gd name="connsiteY9" fmla="*/ 4201162 h 4888907"/>
                <a:gd name="connsiteX10" fmla="*/ 802775 w 3784908"/>
                <a:gd name="connsiteY10" fmla="*/ 2918462 h 4888907"/>
                <a:gd name="connsiteX11" fmla="*/ 1094875 w 3784908"/>
                <a:gd name="connsiteY11" fmla="*/ 12166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3029 w 3786862"/>
                <a:gd name="connsiteY0" fmla="*/ 1407162 h 4908634"/>
                <a:gd name="connsiteX1" fmla="*/ 3662229 w 3786862"/>
                <a:gd name="connsiteY1" fmla="*/ 861062 h 4908634"/>
                <a:gd name="connsiteX2" fmla="*/ 2633529 w 3786862"/>
                <a:gd name="connsiteY2" fmla="*/ 22862 h 4908634"/>
                <a:gd name="connsiteX3" fmla="*/ 868229 w 3786862"/>
                <a:gd name="connsiteY3" fmla="*/ 454662 h 4908634"/>
                <a:gd name="connsiteX4" fmla="*/ 4629 w 3786862"/>
                <a:gd name="connsiteY4" fmla="*/ 2626362 h 4908634"/>
                <a:gd name="connsiteX5" fmla="*/ 1211129 w 3786862"/>
                <a:gd name="connsiteY5" fmla="*/ 4759962 h 4908634"/>
                <a:gd name="connsiteX6" fmla="*/ 3116129 w 3786862"/>
                <a:gd name="connsiteY6" fmla="*/ 4582162 h 4908634"/>
                <a:gd name="connsiteX7" fmla="*/ 3598729 w 3786862"/>
                <a:gd name="connsiteY7" fmla="*/ 3413762 h 4908634"/>
                <a:gd name="connsiteX8" fmla="*/ 2633529 w 3786862"/>
                <a:gd name="connsiteY8" fmla="*/ 3388362 h 4908634"/>
                <a:gd name="connsiteX9" fmla="*/ 1922329 w 3786862"/>
                <a:gd name="connsiteY9" fmla="*/ 4201162 h 4908634"/>
                <a:gd name="connsiteX10" fmla="*/ 804729 w 3786862"/>
                <a:gd name="connsiteY10" fmla="*/ 2918462 h 4908634"/>
                <a:gd name="connsiteX11" fmla="*/ 1096829 w 3786862"/>
                <a:gd name="connsiteY11" fmla="*/ 1216662 h 4908634"/>
                <a:gd name="connsiteX12" fmla="*/ 2417629 w 3786862"/>
                <a:gd name="connsiteY12" fmla="*/ 683262 h 4908634"/>
                <a:gd name="connsiteX13" fmla="*/ 3154229 w 3786862"/>
                <a:gd name="connsiteY13" fmla="*/ 1203962 h 4908634"/>
                <a:gd name="connsiteX14" fmla="*/ 3713029 w 3786862"/>
                <a:gd name="connsiteY14" fmla="*/ 1407162 h 4908634"/>
                <a:gd name="connsiteX0" fmla="*/ 3713029 w 3786862"/>
                <a:gd name="connsiteY0" fmla="*/ 1407162 h 4945968"/>
                <a:gd name="connsiteX1" fmla="*/ 3662229 w 3786862"/>
                <a:gd name="connsiteY1" fmla="*/ 861062 h 4945968"/>
                <a:gd name="connsiteX2" fmla="*/ 2633529 w 3786862"/>
                <a:gd name="connsiteY2" fmla="*/ 22862 h 4945968"/>
                <a:gd name="connsiteX3" fmla="*/ 868229 w 3786862"/>
                <a:gd name="connsiteY3" fmla="*/ 454662 h 4945968"/>
                <a:gd name="connsiteX4" fmla="*/ 4629 w 3786862"/>
                <a:gd name="connsiteY4" fmla="*/ 2626362 h 4945968"/>
                <a:gd name="connsiteX5" fmla="*/ 1211129 w 3786862"/>
                <a:gd name="connsiteY5" fmla="*/ 4759962 h 4945968"/>
                <a:gd name="connsiteX6" fmla="*/ 3116129 w 3786862"/>
                <a:gd name="connsiteY6" fmla="*/ 4683762 h 4945968"/>
                <a:gd name="connsiteX7" fmla="*/ 3598729 w 3786862"/>
                <a:gd name="connsiteY7" fmla="*/ 3413762 h 4945968"/>
                <a:gd name="connsiteX8" fmla="*/ 2633529 w 3786862"/>
                <a:gd name="connsiteY8" fmla="*/ 3388362 h 4945968"/>
                <a:gd name="connsiteX9" fmla="*/ 1922329 w 3786862"/>
                <a:gd name="connsiteY9" fmla="*/ 4201162 h 4945968"/>
                <a:gd name="connsiteX10" fmla="*/ 804729 w 3786862"/>
                <a:gd name="connsiteY10" fmla="*/ 2918462 h 4945968"/>
                <a:gd name="connsiteX11" fmla="*/ 1096829 w 3786862"/>
                <a:gd name="connsiteY11" fmla="*/ 1216662 h 4945968"/>
                <a:gd name="connsiteX12" fmla="*/ 2417629 w 3786862"/>
                <a:gd name="connsiteY12" fmla="*/ 683262 h 4945968"/>
                <a:gd name="connsiteX13" fmla="*/ 3154229 w 3786862"/>
                <a:gd name="connsiteY13" fmla="*/ 1203962 h 4945968"/>
                <a:gd name="connsiteX14" fmla="*/ 3713029 w 3786862"/>
                <a:gd name="connsiteY14" fmla="*/ 1407162 h 494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86862" h="4945968">
                  <a:moveTo>
                    <a:pt x="3713029" y="1407162"/>
                  </a:moveTo>
                  <a:cubicBezTo>
                    <a:pt x="3797696" y="1350012"/>
                    <a:pt x="3842146" y="1091779"/>
                    <a:pt x="3662229" y="861062"/>
                  </a:cubicBezTo>
                  <a:cubicBezTo>
                    <a:pt x="3482312" y="630345"/>
                    <a:pt x="3099196" y="90595"/>
                    <a:pt x="2633529" y="22862"/>
                  </a:cubicBezTo>
                  <a:cubicBezTo>
                    <a:pt x="2167862" y="-44871"/>
                    <a:pt x="1306379" y="20745"/>
                    <a:pt x="868229" y="454662"/>
                  </a:cubicBezTo>
                  <a:cubicBezTo>
                    <a:pt x="430079" y="888579"/>
                    <a:pt x="-52521" y="1908812"/>
                    <a:pt x="4629" y="2626362"/>
                  </a:cubicBezTo>
                  <a:cubicBezTo>
                    <a:pt x="61779" y="3343912"/>
                    <a:pt x="692546" y="4417062"/>
                    <a:pt x="1211129" y="4759962"/>
                  </a:cubicBezTo>
                  <a:cubicBezTo>
                    <a:pt x="1729712" y="5102862"/>
                    <a:pt x="2718196" y="4908129"/>
                    <a:pt x="3116129" y="4683762"/>
                  </a:cubicBezTo>
                  <a:cubicBezTo>
                    <a:pt x="3514062" y="4459395"/>
                    <a:pt x="3679162" y="3629662"/>
                    <a:pt x="3598729" y="3413762"/>
                  </a:cubicBezTo>
                  <a:cubicBezTo>
                    <a:pt x="3518296" y="3197862"/>
                    <a:pt x="2912929" y="3257129"/>
                    <a:pt x="2633529" y="3388362"/>
                  </a:cubicBezTo>
                  <a:cubicBezTo>
                    <a:pt x="2354129" y="3519595"/>
                    <a:pt x="2227129" y="4279479"/>
                    <a:pt x="1922329" y="4201162"/>
                  </a:cubicBezTo>
                  <a:cubicBezTo>
                    <a:pt x="1617529" y="4122845"/>
                    <a:pt x="942312" y="3415878"/>
                    <a:pt x="804729" y="2918462"/>
                  </a:cubicBezTo>
                  <a:cubicBezTo>
                    <a:pt x="667146" y="2421046"/>
                    <a:pt x="828012" y="1589195"/>
                    <a:pt x="1096829" y="1216662"/>
                  </a:cubicBezTo>
                  <a:cubicBezTo>
                    <a:pt x="1365646" y="844129"/>
                    <a:pt x="2074729" y="685379"/>
                    <a:pt x="2417629" y="683262"/>
                  </a:cubicBezTo>
                  <a:cubicBezTo>
                    <a:pt x="2760529" y="681145"/>
                    <a:pt x="2938329" y="1083312"/>
                    <a:pt x="3154229" y="1203962"/>
                  </a:cubicBezTo>
                  <a:cubicBezTo>
                    <a:pt x="3370129" y="1324612"/>
                    <a:pt x="3628362" y="1464312"/>
                    <a:pt x="3713029" y="1407162"/>
                  </a:cubicBezTo>
                  <a:close/>
                </a:path>
              </a:pathLst>
            </a:custGeom>
            <a:noFill/>
            <a:ln w="952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a-DK" sz="1200" b="1" dirty="0" err="1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NBtw</a:t>
              </a:r>
              <a:endParaRPr lang="sv-SE" sz="1200" b="1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1835696" y="1248733"/>
              <a:ext cx="624634" cy="894318"/>
            </a:xfrm>
            <a:custGeom>
              <a:avLst/>
              <a:gdLst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504607 w 3626949"/>
                <a:gd name="connsiteY12" fmla="*/ 337758 h 4797403"/>
                <a:gd name="connsiteX13" fmla="*/ 3241207 w 3626949"/>
                <a:gd name="connsiteY13" fmla="*/ 1048958 h 4797403"/>
                <a:gd name="connsiteX14" fmla="*/ 3368207 w 3626949"/>
                <a:gd name="connsiteY14" fmla="*/ 1442658 h 4797403"/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504607 w 3626949"/>
                <a:gd name="connsiteY12" fmla="*/ 337758 h 4797403"/>
                <a:gd name="connsiteX13" fmla="*/ 3241207 w 3626949"/>
                <a:gd name="connsiteY13" fmla="*/ 1048958 h 4797403"/>
                <a:gd name="connsiteX14" fmla="*/ 3368207 w 3626949"/>
                <a:gd name="connsiteY14" fmla="*/ 1442658 h 4797403"/>
                <a:gd name="connsiteX15" fmla="*/ 3520607 w 3626949"/>
                <a:gd name="connsiteY15" fmla="*/ 1379158 h 4797403"/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504607 w 3626949"/>
                <a:gd name="connsiteY12" fmla="*/ 337758 h 4797403"/>
                <a:gd name="connsiteX13" fmla="*/ 3152307 w 3626949"/>
                <a:gd name="connsiteY13" fmla="*/ 1112458 h 4797403"/>
                <a:gd name="connsiteX14" fmla="*/ 3368207 w 3626949"/>
                <a:gd name="connsiteY14" fmla="*/ 1442658 h 4797403"/>
                <a:gd name="connsiteX15" fmla="*/ 3520607 w 3626949"/>
                <a:gd name="connsiteY15" fmla="*/ 1379158 h 4797403"/>
                <a:gd name="connsiteX0" fmla="*/ 3520607 w 3626949"/>
                <a:gd name="connsiteY0" fmla="*/ 1379158 h 4797403"/>
                <a:gd name="connsiteX1" fmla="*/ 3533307 w 3626949"/>
                <a:gd name="connsiteY1" fmla="*/ 845758 h 4797403"/>
                <a:gd name="connsiteX2" fmla="*/ 2669707 w 3626949"/>
                <a:gd name="connsiteY2" fmla="*/ 45658 h 4797403"/>
                <a:gd name="connsiteX3" fmla="*/ 866307 w 3626949"/>
                <a:gd name="connsiteY3" fmla="*/ 363158 h 4797403"/>
                <a:gd name="connsiteX4" fmla="*/ 2707 w 3626949"/>
                <a:gd name="connsiteY4" fmla="*/ 2534858 h 4797403"/>
                <a:gd name="connsiteX5" fmla="*/ 1120307 w 3626949"/>
                <a:gd name="connsiteY5" fmla="*/ 4643058 h 4797403"/>
                <a:gd name="connsiteX6" fmla="*/ 3114207 w 3626949"/>
                <a:gd name="connsiteY6" fmla="*/ 4490658 h 4797403"/>
                <a:gd name="connsiteX7" fmla="*/ 3596807 w 3626949"/>
                <a:gd name="connsiteY7" fmla="*/ 3322258 h 4797403"/>
                <a:gd name="connsiteX8" fmla="*/ 2479207 w 3626949"/>
                <a:gd name="connsiteY8" fmla="*/ 3207958 h 4797403"/>
                <a:gd name="connsiteX9" fmla="*/ 1895007 w 3626949"/>
                <a:gd name="connsiteY9" fmla="*/ 4020758 h 4797403"/>
                <a:gd name="connsiteX10" fmla="*/ 485307 w 3626949"/>
                <a:gd name="connsiteY10" fmla="*/ 2623758 h 4797403"/>
                <a:gd name="connsiteX11" fmla="*/ 891707 w 3626949"/>
                <a:gd name="connsiteY11" fmla="*/ 960058 h 4797403"/>
                <a:gd name="connsiteX12" fmla="*/ 2415707 w 3626949"/>
                <a:gd name="connsiteY12" fmla="*/ 591758 h 4797403"/>
                <a:gd name="connsiteX13" fmla="*/ 3152307 w 3626949"/>
                <a:gd name="connsiteY13" fmla="*/ 1112458 h 4797403"/>
                <a:gd name="connsiteX14" fmla="*/ 3368207 w 3626949"/>
                <a:gd name="connsiteY14" fmla="*/ 1442658 h 4797403"/>
                <a:gd name="connsiteX15" fmla="*/ 3520607 w 3626949"/>
                <a:gd name="connsiteY15" fmla="*/ 1379158 h 4797403"/>
                <a:gd name="connsiteX0" fmla="*/ 3520575 w 3626917"/>
                <a:gd name="connsiteY0" fmla="*/ 1475743 h 4893988"/>
                <a:gd name="connsiteX1" fmla="*/ 3533275 w 3626917"/>
                <a:gd name="connsiteY1" fmla="*/ 942343 h 4893988"/>
                <a:gd name="connsiteX2" fmla="*/ 2631575 w 3626917"/>
                <a:gd name="connsiteY2" fmla="*/ 27943 h 4893988"/>
                <a:gd name="connsiteX3" fmla="*/ 866275 w 3626917"/>
                <a:gd name="connsiteY3" fmla="*/ 459743 h 4893988"/>
                <a:gd name="connsiteX4" fmla="*/ 2675 w 3626917"/>
                <a:gd name="connsiteY4" fmla="*/ 2631443 h 4893988"/>
                <a:gd name="connsiteX5" fmla="*/ 1120275 w 3626917"/>
                <a:gd name="connsiteY5" fmla="*/ 4739643 h 4893988"/>
                <a:gd name="connsiteX6" fmla="*/ 3114175 w 3626917"/>
                <a:gd name="connsiteY6" fmla="*/ 4587243 h 4893988"/>
                <a:gd name="connsiteX7" fmla="*/ 3596775 w 3626917"/>
                <a:gd name="connsiteY7" fmla="*/ 3418843 h 4893988"/>
                <a:gd name="connsiteX8" fmla="*/ 2479175 w 3626917"/>
                <a:gd name="connsiteY8" fmla="*/ 3304543 h 4893988"/>
                <a:gd name="connsiteX9" fmla="*/ 1894975 w 3626917"/>
                <a:gd name="connsiteY9" fmla="*/ 4117343 h 4893988"/>
                <a:gd name="connsiteX10" fmla="*/ 485275 w 3626917"/>
                <a:gd name="connsiteY10" fmla="*/ 2720343 h 4893988"/>
                <a:gd name="connsiteX11" fmla="*/ 891675 w 3626917"/>
                <a:gd name="connsiteY11" fmla="*/ 1056643 h 4893988"/>
                <a:gd name="connsiteX12" fmla="*/ 2415675 w 3626917"/>
                <a:gd name="connsiteY12" fmla="*/ 688343 h 4893988"/>
                <a:gd name="connsiteX13" fmla="*/ 3152275 w 3626917"/>
                <a:gd name="connsiteY13" fmla="*/ 1209043 h 4893988"/>
                <a:gd name="connsiteX14" fmla="*/ 3368175 w 3626917"/>
                <a:gd name="connsiteY14" fmla="*/ 1539243 h 4893988"/>
                <a:gd name="connsiteX15" fmla="*/ 3520575 w 3626917"/>
                <a:gd name="connsiteY15" fmla="*/ 1475743 h 4893988"/>
                <a:gd name="connsiteX0" fmla="*/ 3520575 w 3711819"/>
                <a:gd name="connsiteY0" fmla="*/ 1470662 h 4888907"/>
                <a:gd name="connsiteX1" fmla="*/ 3660275 w 3711819"/>
                <a:gd name="connsiteY1" fmla="*/ 861062 h 4888907"/>
                <a:gd name="connsiteX2" fmla="*/ 2631575 w 3711819"/>
                <a:gd name="connsiteY2" fmla="*/ 22862 h 4888907"/>
                <a:gd name="connsiteX3" fmla="*/ 866275 w 3711819"/>
                <a:gd name="connsiteY3" fmla="*/ 454662 h 4888907"/>
                <a:gd name="connsiteX4" fmla="*/ 2675 w 3711819"/>
                <a:gd name="connsiteY4" fmla="*/ 2626362 h 4888907"/>
                <a:gd name="connsiteX5" fmla="*/ 1120275 w 3711819"/>
                <a:gd name="connsiteY5" fmla="*/ 4734562 h 4888907"/>
                <a:gd name="connsiteX6" fmla="*/ 3114175 w 3711819"/>
                <a:gd name="connsiteY6" fmla="*/ 4582162 h 4888907"/>
                <a:gd name="connsiteX7" fmla="*/ 3596775 w 3711819"/>
                <a:gd name="connsiteY7" fmla="*/ 3413762 h 4888907"/>
                <a:gd name="connsiteX8" fmla="*/ 2479175 w 3711819"/>
                <a:gd name="connsiteY8" fmla="*/ 3299462 h 4888907"/>
                <a:gd name="connsiteX9" fmla="*/ 1894975 w 3711819"/>
                <a:gd name="connsiteY9" fmla="*/ 4112262 h 4888907"/>
                <a:gd name="connsiteX10" fmla="*/ 485275 w 3711819"/>
                <a:gd name="connsiteY10" fmla="*/ 2715262 h 4888907"/>
                <a:gd name="connsiteX11" fmla="*/ 891675 w 3711819"/>
                <a:gd name="connsiteY11" fmla="*/ 1051562 h 4888907"/>
                <a:gd name="connsiteX12" fmla="*/ 2415675 w 3711819"/>
                <a:gd name="connsiteY12" fmla="*/ 683262 h 4888907"/>
                <a:gd name="connsiteX13" fmla="*/ 3152275 w 3711819"/>
                <a:gd name="connsiteY13" fmla="*/ 1203962 h 4888907"/>
                <a:gd name="connsiteX14" fmla="*/ 3368175 w 3711819"/>
                <a:gd name="connsiteY14" fmla="*/ 1534162 h 4888907"/>
                <a:gd name="connsiteX15" fmla="*/ 3520575 w 3711819"/>
                <a:gd name="connsiteY15" fmla="*/ 1470662 h 4888907"/>
                <a:gd name="connsiteX0" fmla="*/ 3520575 w 3712872"/>
                <a:gd name="connsiteY0" fmla="*/ 1470662 h 4888907"/>
                <a:gd name="connsiteX1" fmla="*/ 3660275 w 3712872"/>
                <a:gd name="connsiteY1" fmla="*/ 861062 h 4888907"/>
                <a:gd name="connsiteX2" fmla="*/ 2631575 w 3712872"/>
                <a:gd name="connsiteY2" fmla="*/ 22862 h 4888907"/>
                <a:gd name="connsiteX3" fmla="*/ 866275 w 3712872"/>
                <a:gd name="connsiteY3" fmla="*/ 454662 h 4888907"/>
                <a:gd name="connsiteX4" fmla="*/ 2675 w 3712872"/>
                <a:gd name="connsiteY4" fmla="*/ 2626362 h 4888907"/>
                <a:gd name="connsiteX5" fmla="*/ 1120275 w 3712872"/>
                <a:gd name="connsiteY5" fmla="*/ 4734562 h 4888907"/>
                <a:gd name="connsiteX6" fmla="*/ 3114175 w 3712872"/>
                <a:gd name="connsiteY6" fmla="*/ 4582162 h 4888907"/>
                <a:gd name="connsiteX7" fmla="*/ 3596775 w 3712872"/>
                <a:gd name="connsiteY7" fmla="*/ 3413762 h 4888907"/>
                <a:gd name="connsiteX8" fmla="*/ 2479175 w 3712872"/>
                <a:gd name="connsiteY8" fmla="*/ 3299462 h 4888907"/>
                <a:gd name="connsiteX9" fmla="*/ 1894975 w 3712872"/>
                <a:gd name="connsiteY9" fmla="*/ 4112262 h 4888907"/>
                <a:gd name="connsiteX10" fmla="*/ 485275 w 3712872"/>
                <a:gd name="connsiteY10" fmla="*/ 2715262 h 4888907"/>
                <a:gd name="connsiteX11" fmla="*/ 891675 w 3712872"/>
                <a:gd name="connsiteY11" fmla="*/ 1051562 h 4888907"/>
                <a:gd name="connsiteX12" fmla="*/ 2415675 w 3712872"/>
                <a:gd name="connsiteY12" fmla="*/ 683262 h 4888907"/>
                <a:gd name="connsiteX13" fmla="*/ 3152275 w 3712872"/>
                <a:gd name="connsiteY13" fmla="*/ 1203962 h 4888907"/>
                <a:gd name="connsiteX14" fmla="*/ 3520575 w 3712872"/>
                <a:gd name="connsiteY14" fmla="*/ 14706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485275 w 3784908"/>
                <a:gd name="connsiteY10" fmla="*/ 2715262 h 4888907"/>
                <a:gd name="connsiteX11" fmla="*/ 891675 w 3784908"/>
                <a:gd name="connsiteY11" fmla="*/ 10515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485275 w 3784908"/>
                <a:gd name="connsiteY10" fmla="*/ 2715262 h 4888907"/>
                <a:gd name="connsiteX11" fmla="*/ 993275 w 3784908"/>
                <a:gd name="connsiteY11" fmla="*/ 12039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701175 w 3784908"/>
                <a:gd name="connsiteY10" fmla="*/ 2639062 h 4888907"/>
                <a:gd name="connsiteX11" fmla="*/ 993275 w 3784908"/>
                <a:gd name="connsiteY11" fmla="*/ 12039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993275 w 3784908"/>
                <a:gd name="connsiteY11" fmla="*/ 12039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1094875 w 3784908"/>
                <a:gd name="connsiteY11" fmla="*/ 13690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479175 w 3784908"/>
                <a:gd name="connsiteY8" fmla="*/ 32994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1094875 w 3784908"/>
                <a:gd name="connsiteY11" fmla="*/ 12166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631575 w 3784908"/>
                <a:gd name="connsiteY8" fmla="*/ 3388362 h 4888907"/>
                <a:gd name="connsiteX9" fmla="*/ 1894975 w 3784908"/>
                <a:gd name="connsiteY9" fmla="*/ 4112262 h 4888907"/>
                <a:gd name="connsiteX10" fmla="*/ 802775 w 3784908"/>
                <a:gd name="connsiteY10" fmla="*/ 2918462 h 4888907"/>
                <a:gd name="connsiteX11" fmla="*/ 1094875 w 3784908"/>
                <a:gd name="connsiteY11" fmla="*/ 12166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1075 w 3784908"/>
                <a:gd name="connsiteY0" fmla="*/ 1407162 h 4888907"/>
                <a:gd name="connsiteX1" fmla="*/ 3660275 w 3784908"/>
                <a:gd name="connsiteY1" fmla="*/ 861062 h 4888907"/>
                <a:gd name="connsiteX2" fmla="*/ 2631575 w 3784908"/>
                <a:gd name="connsiteY2" fmla="*/ 22862 h 4888907"/>
                <a:gd name="connsiteX3" fmla="*/ 866275 w 3784908"/>
                <a:gd name="connsiteY3" fmla="*/ 454662 h 4888907"/>
                <a:gd name="connsiteX4" fmla="*/ 2675 w 3784908"/>
                <a:gd name="connsiteY4" fmla="*/ 2626362 h 4888907"/>
                <a:gd name="connsiteX5" fmla="*/ 1120275 w 3784908"/>
                <a:gd name="connsiteY5" fmla="*/ 4734562 h 4888907"/>
                <a:gd name="connsiteX6" fmla="*/ 3114175 w 3784908"/>
                <a:gd name="connsiteY6" fmla="*/ 4582162 h 4888907"/>
                <a:gd name="connsiteX7" fmla="*/ 3596775 w 3784908"/>
                <a:gd name="connsiteY7" fmla="*/ 3413762 h 4888907"/>
                <a:gd name="connsiteX8" fmla="*/ 2631575 w 3784908"/>
                <a:gd name="connsiteY8" fmla="*/ 3388362 h 4888907"/>
                <a:gd name="connsiteX9" fmla="*/ 1920375 w 3784908"/>
                <a:gd name="connsiteY9" fmla="*/ 4201162 h 4888907"/>
                <a:gd name="connsiteX10" fmla="*/ 802775 w 3784908"/>
                <a:gd name="connsiteY10" fmla="*/ 2918462 h 4888907"/>
                <a:gd name="connsiteX11" fmla="*/ 1094875 w 3784908"/>
                <a:gd name="connsiteY11" fmla="*/ 1216662 h 4888907"/>
                <a:gd name="connsiteX12" fmla="*/ 2415675 w 3784908"/>
                <a:gd name="connsiteY12" fmla="*/ 683262 h 4888907"/>
                <a:gd name="connsiteX13" fmla="*/ 3152275 w 3784908"/>
                <a:gd name="connsiteY13" fmla="*/ 1203962 h 4888907"/>
                <a:gd name="connsiteX14" fmla="*/ 3711075 w 3784908"/>
                <a:gd name="connsiteY14" fmla="*/ 1407162 h 4888907"/>
                <a:gd name="connsiteX0" fmla="*/ 3713029 w 3786862"/>
                <a:gd name="connsiteY0" fmla="*/ 1407162 h 4908634"/>
                <a:gd name="connsiteX1" fmla="*/ 3662229 w 3786862"/>
                <a:gd name="connsiteY1" fmla="*/ 861062 h 4908634"/>
                <a:gd name="connsiteX2" fmla="*/ 2633529 w 3786862"/>
                <a:gd name="connsiteY2" fmla="*/ 22862 h 4908634"/>
                <a:gd name="connsiteX3" fmla="*/ 868229 w 3786862"/>
                <a:gd name="connsiteY3" fmla="*/ 454662 h 4908634"/>
                <a:gd name="connsiteX4" fmla="*/ 4629 w 3786862"/>
                <a:gd name="connsiteY4" fmla="*/ 2626362 h 4908634"/>
                <a:gd name="connsiteX5" fmla="*/ 1211129 w 3786862"/>
                <a:gd name="connsiteY5" fmla="*/ 4759962 h 4908634"/>
                <a:gd name="connsiteX6" fmla="*/ 3116129 w 3786862"/>
                <a:gd name="connsiteY6" fmla="*/ 4582162 h 4908634"/>
                <a:gd name="connsiteX7" fmla="*/ 3598729 w 3786862"/>
                <a:gd name="connsiteY7" fmla="*/ 3413762 h 4908634"/>
                <a:gd name="connsiteX8" fmla="*/ 2633529 w 3786862"/>
                <a:gd name="connsiteY8" fmla="*/ 3388362 h 4908634"/>
                <a:gd name="connsiteX9" fmla="*/ 1922329 w 3786862"/>
                <a:gd name="connsiteY9" fmla="*/ 4201162 h 4908634"/>
                <a:gd name="connsiteX10" fmla="*/ 804729 w 3786862"/>
                <a:gd name="connsiteY10" fmla="*/ 2918462 h 4908634"/>
                <a:gd name="connsiteX11" fmla="*/ 1096829 w 3786862"/>
                <a:gd name="connsiteY11" fmla="*/ 1216662 h 4908634"/>
                <a:gd name="connsiteX12" fmla="*/ 2417629 w 3786862"/>
                <a:gd name="connsiteY12" fmla="*/ 683262 h 4908634"/>
                <a:gd name="connsiteX13" fmla="*/ 3154229 w 3786862"/>
                <a:gd name="connsiteY13" fmla="*/ 1203962 h 4908634"/>
                <a:gd name="connsiteX14" fmla="*/ 3713029 w 3786862"/>
                <a:gd name="connsiteY14" fmla="*/ 1407162 h 4908634"/>
                <a:gd name="connsiteX0" fmla="*/ 3713029 w 3786862"/>
                <a:gd name="connsiteY0" fmla="*/ 1407162 h 4945968"/>
                <a:gd name="connsiteX1" fmla="*/ 3662229 w 3786862"/>
                <a:gd name="connsiteY1" fmla="*/ 861062 h 4945968"/>
                <a:gd name="connsiteX2" fmla="*/ 2633529 w 3786862"/>
                <a:gd name="connsiteY2" fmla="*/ 22862 h 4945968"/>
                <a:gd name="connsiteX3" fmla="*/ 868229 w 3786862"/>
                <a:gd name="connsiteY3" fmla="*/ 454662 h 4945968"/>
                <a:gd name="connsiteX4" fmla="*/ 4629 w 3786862"/>
                <a:gd name="connsiteY4" fmla="*/ 2626362 h 4945968"/>
                <a:gd name="connsiteX5" fmla="*/ 1211129 w 3786862"/>
                <a:gd name="connsiteY5" fmla="*/ 4759962 h 4945968"/>
                <a:gd name="connsiteX6" fmla="*/ 3116129 w 3786862"/>
                <a:gd name="connsiteY6" fmla="*/ 4683762 h 4945968"/>
                <a:gd name="connsiteX7" fmla="*/ 3598729 w 3786862"/>
                <a:gd name="connsiteY7" fmla="*/ 3413762 h 4945968"/>
                <a:gd name="connsiteX8" fmla="*/ 2633529 w 3786862"/>
                <a:gd name="connsiteY8" fmla="*/ 3388362 h 4945968"/>
                <a:gd name="connsiteX9" fmla="*/ 1922329 w 3786862"/>
                <a:gd name="connsiteY9" fmla="*/ 4201162 h 4945968"/>
                <a:gd name="connsiteX10" fmla="*/ 804729 w 3786862"/>
                <a:gd name="connsiteY10" fmla="*/ 2918462 h 4945968"/>
                <a:gd name="connsiteX11" fmla="*/ 1096829 w 3786862"/>
                <a:gd name="connsiteY11" fmla="*/ 1216662 h 4945968"/>
                <a:gd name="connsiteX12" fmla="*/ 2417629 w 3786862"/>
                <a:gd name="connsiteY12" fmla="*/ 683262 h 4945968"/>
                <a:gd name="connsiteX13" fmla="*/ 3154229 w 3786862"/>
                <a:gd name="connsiteY13" fmla="*/ 1203962 h 4945968"/>
                <a:gd name="connsiteX14" fmla="*/ 3713029 w 3786862"/>
                <a:gd name="connsiteY14" fmla="*/ 1407162 h 4945968"/>
                <a:gd name="connsiteX0" fmla="*/ 3712152 w 3836989"/>
                <a:gd name="connsiteY0" fmla="*/ 1945747 h 5484553"/>
                <a:gd name="connsiteX1" fmla="*/ 3661352 w 3836989"/>
                <a:gd name="connsiteY1" fmla="*/ 1399647 h 5484553"/>
                <a:gd name="connsiteX2" fmla="*/ 1868767 w 3836989"/>
                <a:gd name="connsiteY2" fmla="*/ 5884 h 5484553"/>
                <a:gd name="connsiteX3" fmla="*/ 867352 w 3836989"/>
                <a:gd name="connsiteY3" fmla="*/ 993247 h 5484553"/>
                <a:gd name="connsiteX4" fmla="*/ 3752 w 3836989"/>
                <a:gd name="connsiteY4" fmla="*/ 3164947 h 5484553"/>
                <a:gd name="connsiteX5" fmla="*/ 1210252 w 3836989"/>
                <a:gd name="connsiteY5" fmla="*/ 5298547 h 5484553"/>
                <a:gd name="connsiteX6" fmla="*/ 3115252 w 3836989"/>
                <a:gd name="connsiteY6" fmla="*/ 5222347 h 5484553"/>
                <a:gd name="connsiteX7" fmla="*/ 3597852 w 3836989"/>
                <a:gd name="connsiteY7" fmla="*/ 3952347 h 5484553"/>
                <a:gd name="connsiteX8" fmla="*/ 2632652 w 3836989"/>
                <a:gd name="connsiteY8" fmla="*/ 3926947 h 5484553"/>
                <a:gd name="connsiteX9" fmla="*/ 1921452 w 3836989"/>
                <a:gd name="connsiteY9" fmla="*/ 4739747 h 5484553"/>
                <a:gd name="connsiteX10" fmla="*/ 803852 w 3836989"/>
                <a:gd name="connsiteY10" fmla="*/ 3457047 h 5484553"/>
                <a:gd name="connsiteX11" fmla="*/ 1095952 w 3836989"/>
                <a:gd name="connsiteY11" fmla="*/ 1755247 h 5484553"/>
                <a:gd name="connsiteX12" fmla="*/ 2416752 w 3836989"/>
                <a:gd name="connsiteY12" fmla="*/ 1221847 h 5484553"/>
                <a:gd name="connsiteX13" fmla="*/ 3153352 w 3836989"/>
                <a:gd name="connsiteY13" fmla="*/ 1742547 h 5484553"/>
                <a:gd name="connsiteX14" fmla="*/ 3712152 w 3836989"/>
                <a:gd name="connsiteY14" fmla="*/ 1945747 h 5484553"/>
                <a:gd name="connsiteX0" fmla="*/ 3712152 w 3836989"/>
                <a:gd name="connsiteY0" fmla="*/ 1945747 h 5484553"/>
                <a:gd name="connsiteX1" fmla="*/ 3661352 w 3836989"/>
                <a:gd name="connsiteY1" fmla="*/ 1399647 h 5484553"/>
                <a:gd name="connsiteX2" fmla="*/ 1868767 w 3836989"/>
                <a:gd name="connsiteY2" fmla="*/ 5884 h 5484553"/>
                <a:gd name="connsiteX3" fmla="*/ 867352 w 3836989"/>
                <a:gd name="connsiteY3" fmla="*/ 993247 h 5484553"/>
                <a:gd name="connsiteX4" fmla="*/ 3752 w 3836989"/>
                <a:gd name="connsiteY4" fmla="*/ 3164947 h 5484553"/>
                <a:gd name="connsiteX5" fmla="*/ 1210252 w 3836989"/>
                <a:gd name="connsiteY5" fmla="*/ 5298547 h 5484553"/>
                <a:gd name="connsiteX6" fmla="*/ 3115252 w 3836989"/>
                <a:gd name="connsiteY6" fmla="*/ 5222347 h 5484553"/>
                <a:gd name="connsiteX7" fmla="*/ 3597852 w 3836989"/>
                <a:gd name="connsiteY7" fmla="*/ 3952347 h 5484553"/>
                <a:gd name="connsiteX8" fmla="*/ 2632652 w 3836989"/>
                <a:gd name="connsiteY8" fmla="*/ 3926947 h 5484553"/>
                <a:gd name="connsiteX9" fmla="*/ 1921452 w 3836989"/>
                <a:gd name="connsiteY9" fmla="*/ 4739747 h 5484553"/>
                <a:gd name="connsiteX10" fmla="*/ 803852 w 3836989"/>
                <a:gd name="connsiteY10" fmla="*/ 3457047 h 5484553"/>
                <a:gd name="connsiteX11" fmla="*/ 1095952 w 3836989"/>
                <a:gd name="connsiteY11" fmla="*/ 1755247 h 5484553"/>
                <a:gd name="connsiteX12" fmla="*/ 2158942 w 3836989"/>
                <a:gd name="connsiteY12" fmla="*/ 882860 h 5484553"/>
                <a:gd name="connsiteX13" fmla="*/ 3153352 w 3836989"/>
                <a:gd name="connsiteY13" fmla="*/ 1742547 h 5484553"/>
                <a:gd name="connsiteX14" fmla="*/ 3712152 w 3836989"/>
                <a:gd name="connsiteY14" fmla="*/ 1945747 h 5484553"/>
                <a:gd name="connsiteX0" fmla="*/ 3712152 w 3732952"/>
                <a:gd name="connsiteY0" fmla="*/ 1994442 h 5533248"/>
                <a:gd name="connsiteX1" fmla="*/ 3308056 w 3732952"/>
                <a:gd name="connsiteY1" fmla="*/ 327801 h 5533248"/>
                <a:gd name="connsiteX2" fmla="*/ 1868767 w 3732952"/>
                <a:gd name="connsiteY2" fmla="*/ 54579 h 5533248"/>
                <a:gd name="connsiteX3" fmla="*/ 867352 w 3732952"/>
                <a:gd name="connsiteY3" fmla="*/ 1041942 h 5533248"/>
                <a:gd name="connsiteX4" fmla="*/ 3752 w 3732952"/>
                <a:gd name="connsiteY4" fmla="*/ 3213642 h 5533248"/>
                <a:gd name="connsiteX5" fmla="*/ 1210252 w 3732952"/>
                <a:gd name="connsiteY5" fmla="*/ 5347242 h 5533248"/>
                <a:gd name="connsiteX6" fmla="*/ 3115252 w 3732952"/>
                <a:gd name="connsiteY6" fmla="*/ 5271042 h 5533248"/>
                <a:gd name="connsiteX7" fmla="*/ 3597852 w 3732952"/>
                <a:gd name="connsiteY7" fmla="*/ 4001042 h 5533248"/>
                <a:gd name="connsiteX8" fmla="*/ 2632652 w 3732952"/>
                <a:gd name="connsiteY8" fmla="*/ 3975642 h 5533248"/>
                <a:gd name="connsiteX9" fmla="*/ 1921452 w 3732952"/>
                <a:gd name="connsiteY9" fmla="*/ 4788442 h 5533248"/>
                <a:gd name="connsiteX10" fmla="*/ 803852 w 3732952"/>
                <a:gd name="connsiteY10" fmla="*/ 3505742 h 5533248"/>
                <a:gd name="connsiteX11" fmla="*/ 1095952 w 3732952"/>
                <a:gd name="connsiteY11" fmla="*/ 1803942 h 5533248"/>
                <a:gd name="connsiteX12" fmla="*/ 2158942 w 3732952"/>
                <a:gd name="connsiteY12" fmla="*/ 931555 h 5533248"/>
                <a:gd name="connsiteX13" fmla="*/ 3153352 w 3732952"/>
                <a:gd name="connsiteY13" fmla="*/ 1791242 h 5533248"/>
                <a:gd name="connsiteX14" fmla="*/ 3712152 w 3732952"/>
                <a:gd name="connsiteY14" fmla="*/ 1994442 h 5533248"/>
                <a:gd name="connsiteX0" fmla="*/ 3712152 w 3732952"/>
                <a:gd name="connsiteY0" fmla="*/ 1994442 h 5533248"/>
                <a:gd name="connsiteX1" fmla="*/ 3308056 w 3732952"/>
                <a:gd name="connsiteY1" fmla="*/ 327801 h 5533248"/>
                <a:gd name="connsiteX2" fmla="*/ 1868767 w 3732952"/>
                <a:gd name="connsiteY2" fmla="*/ 54579 h 5533248"/>
                <a:gd name="connsiteX3" fmla="*/ 867352 w 3732952"/>
                <a:gd name="connsiteY3" fmla="*/ 1041942 h 5533248"/>
                <a:gd name="connsiteX4" fmla="*/ 3752 w 3732952"/>
                <a:gd name="connsiteY4" fmla="*/ 3213642 h 5533248"/>
                <a:gd name="connsiteX5" fmla="*/ 1210252 w 3732952"/>
                <a:gd name="connsiteY5" fmla="*/ 5347242 h 5533248"/>
                <a:gd name="connsiteX6" fmla="*/ 3115252 w 3732952"/>
                <a:gd name="connsiteY6" fmla="*/ 5271042 h 5533248"/>
                <a:gd name="connsiteX7" fmla="*/ 3597852 w 3732952"/>
                <a:gd name="connsiteY7" fmla="*/ 4001042 h 5533248"/>
                <a:gd name="connsiteX8" fmla="*/ 2632652 w 3732952"/>
                <a:gd name="connsiteY8" fmla="*/ 3975642 h 5533248"/>
                <a:gd name="connsiteX9" fmla="*/ 1921452 w 3732952"/>
                <a:gd name="connsiteY9" fmla="*/ 4788442 h 5533248"/>
                <a:gd name="connsiteX10" fmla="*/ 803852 w 3732952"/>
                <a:gd name="connsiteY10" fmla="*/ 3505742 h 5533248"/>
                <a:gd name="connsiteX11" fmla="*/ 1095952 w 3732952"/>
                <a:gd name="connsiteY11" fmla="*/ 1803942 h 5533248"/>
                <a:gd name="connsiteX12" fmla="*/ 2158942 w 3732952"/>
                <a:gd name="connsiteY12" fmla="*/ 931555 h 5533248"/>
                <a:gd name="connsiteX13" fmla="*/ 3019672 w 3732952"/>
                <a:gd name="connsiteY13" fmla="*/ 934358 h 5533248"/>
                <a:gd name="connsiteX14" fmla="*/ 3712152 w 3732952"/>
                <a:gd name="connsiteY14" fmla="*/ 1994442 h 5533248"/>
                <a:gd name="connsiteX0" fmla="*/ 3511631 w 3617669"/>
                <a:gd name="connsiteY0" fmla="*/ 668914 h 5507171"/>
                <a:gd name="connsiteX1" fmla="*/ 3308056 w 3617669"/>
                <a:gd name="connsiteY1" fmla="*/ 301724 h 5507171"/>
                <a:gd name="connsiteX2" fmla="*/ 1868767 w 3617669"/>
                <a:gd name="connsiteY2" fmla="*/ 28502 h 5507171"/>
                <a:gd name="connsiteX3" fmla="*/ 867352 w 3617669"/>
                <a:gd name="connsiteY3" fmla="*/ 1015865 h 5507171"/>
                <a:gd name="connsiteX4" fmla="*/ 3752 w 3617669"/>
                <a:gd name="connsiteY4" fmla="*/ 3187565 h 5507171"/>
                <a:gd name="connsiteX5" fmla="*/ 1210252 w 3617669"/>
                <a:gd name="connsiteY5" fmla="*/ 5321165 h 5507171"/>
                <a:gd name="connsiteX6" fmla="*/ 3115252 w 3617669"/>
                <a:gd name="connsiteY6" fmla="*/ 5244965 h 5507171"/>
                <a:gd name="connsiteX7" fmla="*/ 3597852 w 3617669"/>
                <a:gd name="connsiteY7" fmla="*/ 3974965 h 5507171"/>
                <a:gd name="connsiteX8" fmla="*/ 2632652 w 3617669"/>
                <a:gd name="connsiteY8" fmla="*/ 3949565 h 5507171"/>
                <a:gd name="connsiteX9" fmla="*/ 1921452 w 3617669"/>
                <a:gd name="connsiteY9" fmla="*/ 4762365 h 5507171"/>
                <a:gd name="connsiteX10" fmla="*/ 803852 w 3617669"/>
                <a:gd name="connsiteY10" fmla="*/ 3479665 h 5507171"/>
                <a:gd name="connsiteX11" fmla="*/ 1095952 w 3617669"/>
                <a:gd name="connsiteY11" fmla="*/ 1777865 h 5507171"/>
                <a:gd name="connsiteX12" fmla="*/ 2158942 w 3617669"/>
                <a:gd name="connsiteY12" fmla="*/ 905478 h 5507171"/>
                <a:gd name="connsiteX13" fmla="*/ 3019672 w 3617669"/>
                <a:gd name="connsiteY13" fmla="*/ 908281 h 5507171"/>
                <a:gd name="connsiteX14" fmla="*/ 3511631 w 3617669"/>
                <a:gd name="connsiteY14" fmla="*/ 668914 h 5507171"/>
                <a:gd name="connsiteX0" fmla="*/ 3511631 w 3617669"/>
                <a:gd name="connsiteY0" fmla="*/ 880174 h 5718431"/>
                <a:gd name="connsiteX1" fmla="*/ 3155279 w 3617669"/>
                <a:gd name="connsiteY1" fmla="*/ 42167 h 5718431"/>
                <a:gd name="connsiteX2" fmla="*/ 1868767 w 3617669"/>
                <a:gd name="connsiteY2" fmla="*/ 239762 h 5718431"/>
                <a:gd name="connsiteX3" fmla="*/ 867352 w 3617669"/>
                <a:gd name="connsiteY3" fmla="*/ 1227125 h 5718431"/>
                <a:gd name="connsiteX4" fmla="*/ 3752 w 3617669"/>
                <a:gd name="connsiteY4" fmla="*/ 3398825 h 5718431"/>
                <a:gd name="connsiteX5" fmla="*/ 1210252 w 3617669"/>
                <a:gd name="connsiteY5" fmla="*/ 5532425 h 5718431"/>
                <a:gd name="connsiteX6" fmla="*/ 3115252 w 3617669"/>
                <a:gd name="connsiteY6" fmla="*/ 5456225 h 5718431"/>
                <a:gd name="connsiteX7" fmla="*/ 3597852 w 3617669"/>
                <a:gd name="connsiteY7" fmla="*/ 4186225 h 5718431"/>
                <a:gd name="connsiteX8" fmla="*/ 2632652 w 3617669"/>
                <a:gd name="connsiteY8" fmla="*/ 4160825 h 5718431"/>
                <a:gd name="connsiteX9" fmla="*/ 1921452 w 3617669"/>
                <a:gd name="connsiteY9" fmla="*/ 4973625 h 5718431"/>
                <a:gd name="connsiteX10" fmla="*/ 803852 w 3617669"/>
                <a:gd name="connsiteY10" fmla="*/ 3690925 h 5718431"/>
                <a:gd name="connsiteX11" fmla="*/ 1095952 w 3617669"/>
                <a:gd name="connsiteY11" fmla="*/ 1989125 h 5718431"/>
                <a:gd name="connsiteX12" fmla="*/ 2158942 w 3617669"/>
                <a:gd name="connsiteY12" fmla="*/ 1116738 h 5718431"/>
                <a:gd name="connsiteX13" fmla="*/ 3019672 w 3617669"/>
                <a:gd name="connsiteY13" fmla="*/ 1119541 h 5718431"/>
                <a:gd name="connsiteX14" fmla="*/ 3511631 w 3617669"/>
                <a:gd name="connsiteY14" fmla="*/ 880174 h 5718431"/>
                <a:gd name="connsiteX0" fmla="*/ 3511631 w 3617669"/>
                <a:gd name="connsiteY0" fmla="*/ 880174 h 5718431"/>
                <a:gd name="connsiteX1" fmla="*/ 3155279 w 3617669"/>
                <a:gd name="connsiteY1" fmla="*/ 42167 h 5718431"/>
                <a:gd name="connsiteX2" fmla="*/ 1868767 w 3617669"/>
                <a:gd name="connsiteY2" fmla="*/ 239762 h 5718431"/>
                <a:gd name="connsiteX3" fmla="*/ 867352 w 3617669"/>
                <a:gd name="connsiteY3" fmla="*/ 1227125 h 5718431"/>
                <a:gd name="connsiteX4" fmla="*/ 3752 w 3617669"/>
                <a:gd name="connsiteY4" fmla="*/ 3398825 h 5718431"/>
                <a:gd name="connsiteX5" fmla="*/ 1210252 w 3617669"/>
                <a:gd name="connsiteY5" fmla="*/ 5532425 h 5718431"/>
                <a:gd name="connsiteX6" fmla="*/ 3115252 w 3617669"/>
                <a:gd name="connsiteY6" fmla="*/ 5456225 h 5718431"/>
                <a:gd name="connsiteX7" fmla="*/ 3597852 w 3617669"/>
                <a:gd name="connsiteY7" fmla="*/ 4186225 h 5718431"/>
                <a:gd name="connsiteX8" fmla="*/ 2632652 w 3617669"/>
                <a:gd name="connsiteY8" fmla="*/ 4160825 h 5718431"/>
                <a:gd name="connsiteX9" fmla="*/ 1921452 w 3617669"/>
                <a:gd name="connsiteY9" fmla="*/ 4973625 h 5718431"/>
                <a:gd name="connsiteX10" fmla="*/ 803852 w 3617669"/>
                <a:gd name="connsiteY10" fmla="*/ 3690925 h 5718431"/>
                <a:gd name="connsiteX11" fmla="*/ 1095952 w 3617669"/>
                <a:gd name="connsiteY11" fmla="*/ 1989125 h 5718431"/>
                <a:gd name="connsiteX12" fmla="*/ 2158942 w 3617669"/>
                <a:gd name="connsiteY12" fmla="*/ 1116738 h 5718431"/>
                <a:gd name="connsiteX13" fmla="*/ 2876444 w 3617669"/>
                <a:gd name="connsiteY13" fmla="*/ 629893 h 5718431"/>
                <a:gd name="connsiteX14" fmla="*/ 3511631 w 3617669"/>
                <a:gd name="connsiteY14" fmla="*/ 880174 h 5718431"/>
                <a:gd name="connsiteX0" fmla="*/ 3511631 w 3617669"/>
                <a:gd name="connsiteY0" fmla="*/ 880174 h 5718431"/>
                <a:gd name="connsiteX1" fmla="*/ 3155279 w 3617669"/>
                <a:gd name="connsiteY1" fmla="*/ 42167 h 5718431"/>
                <a:gd name="connsiteX2" fmla="*/ 1868767 w 3617669"/>
                <a:gd name="connsiteY2" fmla="*/ 239762 h 5718431"/>
                <a:gd name="connsiteX3" fmla="*/ 867352 w 3617669"/>
                <a:gd name="connsiteY3" fmla="*/ 1227125 h 5718431"/>
                <a:gd name="connsiteX4" fmla="*/ 3752 w 3617669"/>
                <a:gd name="connsiteY4" fmla="*/ 3398825 h 5718431"/>
                <a:gd name="connsiteX5" fmla="*/ 1210252 w 3617669"/>
                <a:gd name="connsiteY5" fmla="*/ 5532425 h 5718431"/>
                <a:gd name="connsiteX6" fmla="*/ 3115252 w 3617669"/>
                <a:gd name="connsiteY6" fmla="*/ 5456225 h 5718431"/>
                <a:gd name="connsiteX7" fmla="*/ 3597852 w 3617669"/>
                <a:gd name="connsiteY7" fmla="*/ 4186225 h 5718431"/>
                <a:gd name="connsiteX8" fmla="*/ 2632652 w 3617669"/>
                <a:gd name="connsiteY8" fmla="*/ 4160825 h 5718431"/>
                <a:gd name="connsiteX9" fmla="*/ 1921452 w 3617669"/>
                <a:gd name="connsiteY9" fmla="*/ 4973625 h 5718431"/>
                <a:gd name="connsiteX10" fmla="*/ 803852 w 3617669"/>
                <a:gd name="connsiteY10" fmla="*/ 3690925 h 5718431"/>
                <a:gd name="connsiteX11" fmla="*/ 1095952 w 3617669"/>
                <a:gd name="connsiteY11" fmla="*/ 1989125 h 5718431"/>
                <a:gd name="connsiteX12" fmla="*/ 1901130 w 3617669"/>
                <a:gd name="connsiteY12" fmla="*/ 834248 h 5718431"/>
                <a:gd name="connsiteX13" fmla="*/ 2876444 w 3617669"/>
                <a:gd name="connsiteY13" fmla="*/ 629893 h 5718431"/>
                <a:gd name="connsiteX14" fmla="*/ 3511631 w 3617669"/>
                <a:gd name="connsiteY14" fmla="*/ 880174 h 5718431"/>
                <a:gd name="connsiteX0" fmla="*/ 3597569 w 3617669"/>
                <a:gd name="connsiteY0" fmla="*/ 738896 h 5708982"/>
                <a:gd name="connsiteX1" fmla="*/ 3155279 w 3617669"/>
                <a:gd name="connsiteY1" fmla="*/ 32718 h 5708982"/>
                <a:gd name="connsiteX2" fmla="*/ 1868767 w 3617669"/>
                <a:gd name="connsiteY2" fmla="*/ 230313 h 5708982"/>
                <a:gd name="connsiteX3" fmla="*/ 867352 w 3617669"/>
                <a:gd name="connsiteY3" fmla="*/ 1217676 h 5708982"/>
                <a:gd name="connsiteX4" fmla="*/ 3752 w 3617669"/>
                <a:gd name="connsiteY4" fmla="*/ 3389376 h 5708982"/>
                <a:gd name="connsiteX5" fmla="*/ 1210252 w 3617669"/>
                <a:gd name="connsiteY5" fmla="*/ 5522976 h 5708982"/>
                <a:gd name="connsiteX6" fmla="*/ 3115252 w 3617669"/>
                <a:gd name="connsiteY6" fmla="*/ 5446776 h 5708982"/>
                <a:gd name="connsiteX7" fmla="*/ 3597852 w 3617669"/>
                <a:gd name="connsiteY7" fmla="*/ 4176776 h 5708982"/>
                <a:gd name="connsiteX8" fmla="*/ 2632652 w 3617669"/>
                <a:gd name="connsiteY8" fmla="*/ 4151376 h 5708982"/>
                <a:gd name="connsiteX9" fmla="*/ 1921452 w 3617669"/>
                <a:gd name="connsiteY9" fmla="*/ 4964176 h 5708982"/>
                <a:gd name="connsiteX10" fmla="*/ 803852 w 3617669"/>
                <a:gd name="connsiteY10" fmla="*/ 3681476 h 5708982"/>
                <a:gd name="connsiteX11" fmla="*/ 1095952 w 3617669"/>
                <a:gd name="connsiteY11" fmla="*/ 1979676 h 5708982"/>
                <a:gd name="connsiteX12" fmla="*/ 1901130 w 3617669"/>
                <a:gd name="connsiteY12" fmla="*/ 824799 h 5708982"/>
                <a:gd name="connsiteX13" fmla="*/ 2876444 w 3617669"/>
                <a:gd name="connsiteY13" fmla="*/ 620444 h 5708982"/>
                <a:gd name="connsiteX14" fmla="*/ 3597569 w 3617669"/>
                <a:gd name="connsiteY14" fmla="*/ 738896 h 5708982"/>
                <a:gd name="connsiteX0" fmla="*/ 3597569 w 3617669"/>
                <a:gd name="connsiteY0" fmla="*/ 738896 h 5708982"/>
                <a:gd name="connsiteX1" fmla="*/ 3155279 w 3617669"/>
                <a:gd name="connsiteY1" fmla="*/ 32718 h 5708982"/>
                <a:gd name="connsiteX2" fmla="*/ 1868767 w 3617669"/>
                <a:gd name="connsiteY2" fmla="*/ 230313 h 5708982"/>
                <a:gd name="connsiteX3" fmla="*/ 867352 w 3617669"/>
                <a:gd name="connsiteY3" fmla="*/ 1217676 h 5708982"/>
                <a:gd name="connsiteX4" fmla="*/ 3752 w 3617669"/>
                <a:gd name="connsiteY4" fmla="*/ 3389376 h 5708982"/>
                <a:gd name="connsiteX5" fmla="*/ 1210252 w 3617669"/>
                <a:gd name="connsiteY5" fmla="*/ 5522976 h 5708982"/>
                <a:gd name="connsiteX6" fmla="*/ 3115252 w 3617669"/>
                <a:gd name="connsiteY6" fmla="*/ 5446776 h 5708982"/>
                <a:gd name="connsiteX7" fmla="*/ 3597852 w 3617669"/>
                <a:gd name="connsiteY7" fmla="*/ 4176776 h 5708982"/>
                <a:gd name="connsiteX8" fmla="*/ 2632652 w 3617669"/>
                <a:gd name="connsiteY8" fmla="*/ 4151376 h 5708982"/>
                <a:gd name="connsiteX9" fmla="*/ 1873710 w 3617669"/>
                <a:gd name="connsiteY9" fmla="*/ 5152503 h 5708982"/>
                <a:gd name="connsiteX10" fmla="*/ 803852 w 3617669"/>
                <a:gd name="connsiteY10" fmla="*/ 3681476 h 5708982"/>
                <a:gd name="connsiteX11" fmla="*/ 1095952 w 3617669"/>
                <a:gd name="connsiteY11" fmla="*/ 1979676 h 5708982"/>
                <a:gd name="connsiteX12" fmla="*/ 1901130 w 3617669"/>
                <a:gd name="connsiteY12" fmla="*/ 824799 h 5708982"/>
                <a:gd name="connsiteX13" fmla="*/ 2876444 w 3617669"/>
                <a:gd name="connsiteY13" fmla="*/ 620444 h 5708982"/>
                <a:gd name="connsiteX14" fmla="*/ 3597569 w 3617669"/>
                <a:gd name="connsiteY14" fmla="*/ 738896 h 5708982"/>
                <a:gd name="connsiteX0" fmla="*/ 3601427 w 3621527"/>
                <a:gd name="connsiteY0" fmla="*/ 737965 h 5708051"/>
                <a:gd name="connsiteX1" fmla="*/ 3159137 w 3621527"/>
                <a:gd name="connsiteY1" fmla="*/ 31787 h 5708051"/>
                <a:gd name="connsiteX2" fmla="*/ 1872625 w 3621527"/>
                <a:gd name="connsiteY2" fmla="*/ 229382 h 5708051"/>
                <a:gd name="connsiteX3" fmla="*/ 756627 w 3621527"/>
                <a:gd name="connsiteY3" fmla="*/ 1179079 h 5708051"/>
                <a:gd name="connsiteX4" fmla="*/ 7610 w 3621527"/>
                <a:gd name="connsiteY4" fmla="*/ 3388445 h 5708051"/>
                <a:gd name="connsiteX5" fmla="*/ 1214110 w 3621527"/>
                <a:gd name="connsiteY5" fmla="*/ 5522045 h 5708051"/>
                <a:gd name="connsiteX6" fmla="*/ 3119110 w 3621527"/>
                <a:gd name="connsiteY6" fmla="*/ 5445845 h 5708051"/>
                <a:gd name="connsiteX7" fmla="*/ 3601710 w 3621527"/>
                <a:gd name="connsiteY7" fmla="*/ 4175845 h 5708051"/>
                <a:gd name="connsiteX8" fmla="*/ 2636510 w 3621527"/>
                <a:gd name="connsiteY8" fmla="*/ 4150445 h 5708051"/>
                <a:gd name="connsiteX9" fmla="*/ 1877568 w 3621527"/>
                <a:gd name="connsiteY9" fmla="*/ 5151572 h 5708051"/>
                <a:gd name="connsiteX10" fmla="*/ 807710 w 3621527"/>
                <a:gd name="connsiteY10" fmla="*/ 3680545 h 5708051"/>
                <a:gd name="connsiteX11" fmla="*/ 1099810 w 3621527"/>
                <a:gd name="connsiteY11" fmla="*/ 1978745 h 5708051"/>
                <a:gd name="connsiteX12" fmla="*/ 1904988 w 3621527"/>
                <a:gd name="connsiteY12" fmla="*/ 823868 h 5708051"/>
                <a:gd name="connsiteX13" fmla="*/ 2880302 w 3621527"/>
                <a:gd name="connsiteY13" fmla="*/ 619513 h 5708051"/>
                <a:gd name="connsiteX14" fmla="*/ 3601427 w 3621527"/>
                <a:gd name="connsiteY14" fmla="*/ 737965 h 5708051"/>
                <a:gd name="connsiteX0" fmla="*/ 3601427 w 3621527"/>
                <a:gd name="connsiteY0" fmla="*/ 737965 h 5708051"/>
                <a:gd name="connsiteX1" fmla="*/ 3159137 w 3621527"/>
                <a:gd name="connsiteY1" fmla="*/ 31787 h 5708051"/>
                <a:gd name="connsiteX2" fmla="*/ 1872625 w 3621527"/>
                <a:gd name="connsiteY2" fmla="*/ 229382 h 5708051"/>
                <a:gd name="connsiteX3" fmla="*/ 756627 w 3621527"/>
                <a:gd name="connsiteY3" fmla="*/ 1179079 h 5708051"/>
                <a:gd name="connsiteX4" fmla="*/ 7610 w 3621527"/>
                <a:gd name="connsiteY4" fmla="*/ 3388445 h 5708051"/>
                <a:gd name="connsiteX5" fmla="*/ 1214110 w 3621527"/>
                <a:gd name="connsiteY5" fmla="*/ 5522045 h 5708051"/>
                <a:gd name="connsiteX6" fmla="*/ 3119110 w 3621527"/>
                <a:gd name="connsiteY6" fmla="*/ 5445845 h 5708051"/>
                <a:gd name="connsiteX7" fmla="*/ 3601710 w 3621527"/>
                <a:gd name="connsiteY7" fmla="*/ 4175845 h 5708051"/>
                <a:gd name="connsiteX8" fmla="*/ 2636510 w 3621527"/>
                <a:gd name="connsiteY8" fmla="*/ 4150445 h 5708051"/>
                <a:gd name="connsiteX9" fmla="*/ 1877568 w 3621527"/>
                <a:gd name="connsiteY9" fmla="*/ 5151572 h 5708051"/>
                <a:gd name="connsiteX10" fmla="*/ 807710 w 3621527"/>
                <a:gd name="connsiteY10" fmla="*/ 3680545 h 5708051"/>
                <a:gd name="connsiteX11" fmla="*/ 1042518 w 3621527"/>
                <a:gd name="connsiteY11" fmla="*/ 1959912 h 5708051"/>
                <a:gd name="connsiteX12" fmla="*/ 1904988 w 3621527"/>
                <a:gd name="connsiteY12" fmla="*/ 823868 h 5708051"/>
                <a:gd name="connsiteX13" fmla="*/ 2880302 w 3621527"/>
                <a:gd name="connsiteY13" fmla="*/ 619513 h 5708051"/>
                <a:gd name="connsiteX14" fmla="*/ 3601427 w 3621527"/>
                <a:gd name="connsiteY14" fmla="*/ 737965 h 5708051"/>
                <a:gd name="connsiteX0" fmla="*/ 3600075 w 3620727"/>
                <a:gd name="connsiteY0" fmla="*/ 737965 h 5822282"/>
                <a:gd name="connsiteX1" fmla="*/ 3157785 w 3620727"/>
                <a:gd name="connsiteY1" fmla="*/ 31787 h 5822282"/>
                <a:gd name="connsiteX2" fmla="*/ 1871273 w 3620727"/>
                <a:gd name="connsiteY2" fmla="*/ 229382 h 5822282"/>
                <a:gd name="connsiteX3" fmla="*/ 755275 w 3620727"/>
                <a:gd name="connsiteY3" fmla="*/ 1179079 h 5822282"/>
                <a:gd name="connsiteX4" fmla="*/ 6258 w 3620727"/>
                <a:gd name="connsiteY4" fmla="*/ 3388445 h 5822282"/>
                <a:gd name="connsiteX5" fmla="*/ 1165014 w 3620727"/>
                <a:gd name="connsiteY5" fmla="*/ 5672706 h 5822282"/>
                <a:gd name="connsiteX6" fmla="*/ 3117758 w 3620727"/>
                <a:gd name="connsiteY6" fmla="*/ 5445845 h 5822282"/>
                <a:gd name="connsiteX7" fmla="*/ 3600358 w 3620727"/>
                <a:gd name="connsiteY7" fmla="*/ 4175845 h 5822282"/>
                <a:gd name="connsiteX8" fmla="*/ 2635158 w 3620727"/>
                <a:gd name="connsiteY8" fmla="*/ 4150445 h 5822282"/>
                <a:gd name="connsiteX9" fmla="*/ 1876216 w 3620727"/>
                <a:gd name="connsiteY9" fmla="*/ 5151572 h 5822282"/>
                <a:gd name="connsiteX10" fmla="*/ 806358 w 3620727"/>
                <a:gd name="connsiteY10" fmla="*/ 3680545 h 5822282"/>
                <a:gd name="connsiteX11" fmla="*/ 1041166 w 3620727"/>
                <a:gd name="connsiteY11" fmla="*/ 1959912 h 5822282"/>
                <a:gd name="connsiteX12" fmla="*/ 1903636 w 3620727"/>
                <a:gd name="connsiteY12" fmla="*/ 823868 h 5822282"/>
                <a:gd name="connsiteX13" fmla="*/ 2878950 w 3620727"/>
                <a:gd name="connsiteY13" fmla="*/ 619513 h 5822282"/>
                <a:gd name="connsiteX14" fmla="*/ 3600075 w 3620727"/>
                <a:gd name="connsiteY14" fmla="*/ 737965 h 5822282"/>
                <a:gd name="connsiteX0" fmla="*/ 3600075 w 3620727"/>
                <a:gd name="connsiteY0" fmla="*/ 737965 h 5822282"/>
                <a:gd name="connsiteX1" fmla="*/ 3157785 w 3620727"/>
                <a:gd name="connsiteY1" fmla="*/ 31787 h 5822282"/>
                <a:gd name="connsiteX2" fmla="*/ 1871273 w 3620727"/>
                <a:gd name="connsiteY2" fmla="*/ 229382 h 5822282"/>
                <a:gd name="connsiteX3" fmla="*/ 755275 w 3620727"/>
                <a:gd name="connsiteY3" fmla="*/ 1179079 h 5822282"/>
                <a:gd name="connsiteX4" fmla="*/ 6258 w 3620727"/>
                <a:gd name="connsiteY4" fmla="*/ 3388445 h 5822282"/>
                <a:gd name="connsiteX5" fmla="*/ 1165014 w 3620727"/>
                <a:gd name="connsiteY5" fmla="*/ 5672706 h 5822282"/>
                <a:gd name="connsiteX6" fmla="*/ 3117758 w 3620727"/>
                <a:gd name="connsiteY6" fmla="*/ 5445845 h 5822282"/>
                <a:gd name="connsiteX7" fmla="*/ 3600358 w 3620727"/>
                <a:gd name="connsiteY7" fmla="*/ 4175845 h 5822282"/>
                <a:gd name="connsiteX8" fmla="*/ 2635158 w 3620727"/>
                <a:gd name="connsiteY8" fmla="*/ 4150445 h 5822282"/>
                <a:gd name="connsiteX9" fmla="*/ 1838022 w 3620727"/>
                <a:gd name="connsiteY9" fmla="*/ 5302234 h 5822282"/>
                <a:gd name="connsiteX10" fmla="*/ 806358 w 3620727"/>
                <a:gd name="connsiteY10" fmla="*/ 3680545 h 5822282"/>
                <a:gd name="connsiteX11" fmla="*/ 1041166 w 3620727"/>
                <a:gd name="connsiteY11" fmla="*/ 1959912 h 5822282"/>
                <a:gd name="connsiteX12" fmla="*/ 1903636 w 3620727"/>
                <a:gd name="connsiteY12" fmla="*/ 823868 h 5822282"/>
                <a:gd name="connsiteX13" fmla="*/ 2878950 w 3620727"/>
                <a:gd name="connsiteY13" fmla="*/ 619513 h 5822282"/>
                <a:gd name="connsiteX14" fmla="*/ 3600075 w 3620727"/>
                <a:gd name="connsiteY14" fmla="*/ 737965 h 5822282"/>
                <a:gd name="connsiteX0" fmla="*/ 3600075 w 3617367"/>
                <a:gd name="connsiteY0" fmla="*/ 737965 h 5915780"/>
                <a:gd name="connsiteX1" fmla="*/ 3157785 w 3617367"/>
                <a:gd name="connsiteY1" fmla="*/ 31787 h 5915780"/>
                <a:gd name="connsiteX2" fmla="*/ 1871273 w 3617367"/>
                <a:gd name="connsiteY2" fmla="*/ 229382 h 5915780"/>
                <a:gd name="connsiteX3" fmla="*/ 755275 w 3617367"/>
                <a:gd name="connsiteY3" fmla="*/ 1179079 h 5915780"/>
                <a:gd name="connsiteX4" fmla="*/ 6258 w 3617367"/>
                <a:gd name="connsiteY4" fmla="*/ 3388445 h 5915780"/>
                <a:gd name="connsiteX5" fmla="*/ 1165014 w 3617367"/>
                <a:gd name="connsiteY5" fmla="*/ 5672706 h 5915780"/>
                <a:gd name="connsiteX6" fmla="*/ 3050919 w 3617367"/>
                <a:gd name="connsiteY6" fmla="*/ 5681252 h 5915780"/>
                <a:gd name="connsiteX7" fmla="*/ 3600358 w 3617367"/>
                <a:gd name="connsiteY7" fmla="*/ 4175845 h 5915780"/>
                <a:gd name="connsiteX8" fmla="*/ 2635158 w 3617367"/>
                <a:gd name="connsiteY8" fmla="*/ 4150445 h 5915780"/>
                <a:gd name="connsiteX9" fmla="*/ 1838022 w 3617367"/>
                <a:gd name="connsiteY9" fmla="*/ 5302234 h 5915780"/>
                <a:gd name="connsiteX10" fmla="*/ 806358 w 3617367"/>
                <a:gd name="connsiteY10" fmla="*/ 3680545 h 5915780"/>
                <a:gd name="connsiteX11" fmla="*/ 1041166 w 3617367"/>
                <a:gd name="connsiteY11" fmla="*/ 1959912 h 5915780"/>
                <a:gd name="connsiteX12" fmla="*/ 1903636 w 3617367"/>
                <a:gd name="connsiteY12" fmla="*/ 823868 h 5915780"/>
                <a:gd name="connsiteX13" fmla="*/ 2878950 w 3617367"/>
                <a:gd name="connsiteY13" fmla="*/ 619513 h 5915780"/>
                <a:gd name="connsiteX14" fmla="*/ 3600075 w 3617367"/>
                <a:gd name="connsiteY14" fmla="*/ 737965 h 5915780"/>
                <a:gd name="connsiteX0" fmla="*/ 3600075 w 3617367"/>
                <a:gd name="connsiteY0" fmla="*/ 737965 h 5915780"/>
                <a:gd name="connsiteX1" fmla="*/ 3157785 w 3617367"/>
                <a:gd name="connsiteY1" fmla="*/ 31787 h 5915780"/>
                <a:gd name="connsiteX2" fmla="*/ 1871273 w 3617367"/>
                <a:gd name="connsiteY2" fmla="*/ 229382 h 5915780"/>
                <a:gd name="connsiteX3" fmla="*/ 755275 w 3617367"/>
                <a:gd name="connsiteY3" fmla="*/ 1179079 h 5915780"/>
                <a:gd name="connsiteX4" fmla="*/ 6258 w 3617367"/>
                <a:gd name="connsiteY4" fmla="*/ 3388445 h 5915780"/>
                <a:gd name="connsiteX5" fmla="*/ 1165014 w 3617367"/>
                <a:gd name="connsiteY5" fmla="*/ 5672706 h 5915780"/>
                <a:gd name="connsiteX6" fmla="*/ 3050919 w 3617367"/>
                <a:gd name="connsiteY6" fmla="*/ 5681252 h 5915780"/>
                <a:gd name="connsiteX7" fmla="*/ 3600358 w 3617367"/>
                <a:gd name="connsiteY7" fmla="*/ 4175845 h 5915780"/>
                <a:gd name="connsiteX8" fmla="*/ 2663804 w 3617367"/>
                <a:gd name="connsiteY8" fmla="*/ 4706008 h 5915780"/>
                <a:gd name="connsiteX9" fmla="*/ 1838022 w 3617367"/>
                <a:gd name="connsiteY9" fmla="*/ 5302234 h 5915780"/>
                <a:gd name="connsiteX10" fmla="*/ 806358 w 3617367"/>
                <a:gd name="connsiteY10" fmla="*/ 3680545 h 5915780"/>
                <a:gd name="connsiteX11" fmla="*/ 1041166 w 3617367"/>
                <a:gd name="connsiteY11" fmla="*/ 1959912 h 5915780"/>
                <a:gd name="connsiteX12" fmla="*/ 1903636 w 3617367"/>
                <a:gd name="connsiteY12" fmla="*/ 823868 h 5915780"/>
                <a:gd name="connsiteX13" fmla="*/ 2878950 w 3617367"/>
                <a:gd name="connsiteY13" fmla="*/ 619513 h 5915780"/>
                <a:gd name="connsiteX14" fmla="*/ 3600075 w 3617367"/>
                <a:gd name="connsiteY14" fmla="*/ 737965 h 5915780"/>
                <a:gd name="connsiteX0" fmla="*/ 3600075 w 3630425"/>
                <a:gd name="connsiteY0" fmla="*/ 737965 h 5883798"/>
                <a:gd name="connsiteX1" fmla="*/ 3157785 w 3630425"/>
                <a:gd name="connsiteY1" fmla="*/ 31787 h 5883798"/>
                <a:gd name="connsiteX2" fmla="*/ 1871273 w 3630425"/>
                <a:gd name="connsiteY2" fmla="*/ 229382 h 5883798"/>
                <a:gd name="connsiteX3" fmla="*/ 755275 w 3630425"/>
                <a:gd name="connsiteY3" fmla="*/ 1179079 h 5883798"/>
                <a:gd name="connsiteX4" fmla="*/ 6258 w 3630425"/>
                <a:gd name="connsiteY4" fmla="*/ 3388445 h 5883798"/>
                <a:gd name="connsiteX5" fmla="*/ 1165014 w 3630425"/>
                <a:gd name="connsiteY5" fmla="*/ 5672706 h 5883798"/>
                <a:gd name="connsiteX6" fmla="*/ 3050919 w 3630425"/>
                <a:gd name="connsiteY6" fmla="*/ 5681252 h 5883798"/>
                <a:gd name="connsiteX7" fmla="*/ 3619455 w 3630425"/>
                <a:gd name="connsiteY7" fmla="*/ 4778490 h 5883798"/>
                <a:gd name="connsiteX8" fmla="*/ 2663804 w 3630425"/>
                <a:gd name="connsiteY8" fmla="*/ 4706008 h 5883798"/>
                <a:gd name="connsiteX9" fmla="*/ 1838022 w 3630425"/>
                <a:gd name="connsiteY9" fmla="*/ 5302234 h 5883798"/>
                <a:gd name="connsiteX10" fmla="*/ 806358 w 3630425"/>
                <a:gd name="connsiteY10" fmla="*/ 3680545 h 5883798"/>
                <a:gd name="connsiteX11" fmla="*/ 1041166 w 3630425"/>
                <a:gd name="connsiteY11" fmla="*/ 1959912 h 5883798"/>
                <a:gd name="connsiteX12" fmla="*/ 1903636 w 3630425"/>
                <a:gd name="connsiteY12" fmla="*/ 823868 h 5883798"/>
                <a:gd name="connsiteX13" fmla="*/ 2878950 w 3630425"/>
                <a:gd name="connsiteY13" fmla="*/ 619513 h 5883798"/>
                <a:gd name="connsiteX14" fmla="*/ 3600075 w 3630425"/>
                <a:gd name="connsiteY14" fmla="*/ 737965 h 5883798"/>
                <a:gd name="connsiteX0" fmla="*/ 3600075 w 3629580"/>
                <a:gd name="connsiteY0" fmla="*/ 737965 h 5883798"/>
                <a:gd name="connsiteX1" fmla="*/ 3157785 w 3629580"/>
                <a:gd name="connsiteY1" fmla="*/ 31787 h 5883798"/>
                <a:gd name="connsiteX2" fmla="*/ 1871273 w 3629580"/>
                <a:gd name="connsiteY2" fmla="*/ 229382 h 5883798"/>
                <a:gd name="connsiteX3" fmla="*/ 755275 w 3629580"/>
                <a:gd name="connsiteY3" fmla="*/ 1179079 h 5883798"/>
                <a:gd name="connsiteX4" fmla="*/ 6258 w 3629580"/>
                <a:gd name="connsiteY4" fmla="*/ 3388445 h 5883798"/>
                <a:gd name="connsiteX5" fmla="*/ 1165014 w 3629580"/>
                <a:gd name="connsiteY5" fmla="*/ 5672706 h 5883798"/>
                <a:gd name="connsiteX6" fmla="*/ 3050919 w 3629580"/>
                <a:gd name="connsiteY6" fmla="*/ 5681252 h 5883798"/>
                <a:gd name="connsiteX7" fmla="*/ 3619455 w 3629580"/>
                <a:gd name="connsiteY7" fmla="*/ 4778490 h 5883798"/>
                <a:gd name="connsiteX8" fmla="*/ 2682901 w 3629580"/>
                <a:gd name="connsiteY8" fmla="*/ 4771923 h 5883798"/>
                <a:gd name="connsiteX9" fmla="*/ 1838022 w 3629580"/>
                <a:gd name="connsiteY9" fmla="*/ 5302234 h 5883798"/>
                <a:gd name="connsiteX10" fmla="*/ 806358 w 3629580"/>
                <a:gd name="connsiteY10" fmla="*/ 3680545 h 5883798"/>
                <a:gd name="connsiteX11" fmla="*/ 1041166 w 3629580"/>
                <a:gd name="connsiteY11" fmla="*/ 1959912 h 5883798"/>
                <a:gd name="connsiteX12" fmla="*/ 1903636 w 3629580"/>
                <a:gd name="connsiteY12" fmla="*/ 823868 h 5883798"/>
                <a:gd name="connsiteX13" fmla="*/ 2878950 w 3629580"/>
                <a:gd name="connsiteY13" fmla="*/ 619513 h 5883798"/>
                <a:gd name="connsiteX14" fmla="*/ 3600075 w 3629580"/>
                <a:gd name="connsiteY14" fmla="*/ 737965 h 5883798"/>
                <a:gd name="connsiteX0" fmla="*/ 3600075 w 3638863"/>
                <a:gd name="connsiteY0" fmla="*/ 737965 h 5878747"/>
                <a:gd name="connsiteX1" fmla="*/ 3157785 w 3638863"/>
                <a:gd name="connsiteY1" fmla="*/ 31787 h 5878747"/>
                <a:gd name="connsiteX2" fmla="*/ 1871273 w 3638863"/>
                <a:gd name="connsiteY2" fmla="*/ 229382 h 5878747"/>
                <a:gd name="connsiteX3" fmla="*/ 755275 w 3638863"/>
                <a:gd name="connsiteY3" fmla="*/ 1179079 h 5878747"/>
                <a:gd name="connsiteX4" fmla="*/ 6258 w 3638863"/>
                <a:gd name="connsiteY4" fmla="*/ 3388445 h 5878747"/>
                <a:gd name="connsiteX5" fmla="*/ 1165014 w 3638863"/>
                <a:gd name="connsiteY5" fmla="*/ 5672706 h 5878747"/>
                <a:gd name="connsiteX6" fmla="*/ 3050919 w 3638863"/>
                <a:gd name="connsiteY6" fmla="*/ 5681252 h 5878747"/>
                <a:gd name="connsiteX7" fmla="*/ 3629005 w 3638863"/>
                <a:gd name="connsiteY7" fmla="*/ 4882069 h 5878747"/>
                <a:gd name="connsiteX8" fmla="*/ 2682901 w 3638863"/>
                <a:gd name="connsiteY8" fmla="*/ 4771923 h 5878747"/>
                <a:gd name="connsiteX9" fmla="*/ 1838022 w 3638863"/>
                <a:gd name="connsiteY9" fmla="*/ 5302234 h 5878747"/>
                <a:gd name="connsiteX10" fmla="*/ 806358 w 3638863"/>
                <a:gd name="connsiteY10" fmla="*/ 3680545 h 5878747"/>
                <a:gd name="connsiteX11" fmla="*/ 1041166 w 3638863"/>
                <a:gd name="connsiteY11" fmla="*/ 1959912 h 5878747"/>
                <a:gd name="connsiteX12" fmla="*/ 1903636 w 3638863"/>
                <a:gd name="connsiteY12" fmla="*/ 823868 h 5878747"/>
                <a:gd name="connsiteX13" fmla="*/ 2878950 w 3638863"/>
                <a:gd name="connsiteY13" fmla="*/ 619513 h 5878747"/>
                <a:gd name="connsiteX14" fmla="*/ 3600075 w 3638863"/>
                <a:gd name="connsiteY14" fmla="*/ 737965 h 5878747"/>
                <a:gd name="connsiteX0" fmla="*/ 3600075 w 3649913"/>
                <a:gd name="connsiteY0" fmla="*/ 737965 h 5938565"/>
                <a:gd name="connsiteX1" fmla="*/ 3157785 w 3649913"/>
                <a:gd name="connsiteY1" fmla="*/ 31787 h 5938565"/>
                <a:gd name="connsiteX2" fmla="*/ 1871273 w 3649913"/>
                <a:gd name="connsiteY2" fmla="*/ 229382 h 5938565"/>
                <a:gd name="connsiteX3" fmla="*/ 755275 w 3649913"/>
                <a:gd name="connsiteY3" fmla="*/ 1179079 h 5938565"/>
                <a:gd name="connsiteX4" fmla="*/ 6258 w 3649913"/>
                <a:gd name="connsiteY4" fmla="*/ 3388445 h 5938565"/>
                <a:gd name="connsiteX5" fmla="*/ 1165014 w 3649913"/>
                <a:gd name="connsiteY5" fmla="*/ 5672706 h 5938565"/>
                <a:gd name="connsiteX6" fmla="*/ 3155953 w 3649913"/>
                <a:gd name="connsiteY6" fmla="*/ 5803665 h 5938565"/>
                <a:gd name="connsiteX7" fmla="*/ 3629005 w 3649913"/>
                <a:gd name="connsiteY7" fmla="*/ 4882069 h 5938565"/>
                <a:gd name="connsiteX8" fmla="*/ 2682901 w 3649913"/>
                <a:gd name="connsiteY8" fmla="*/ 4771923 h 5938565"/>
                <a:gd name="connsiteX9" fmla="*/ 1838022 w 3649913"/>
                <a:gd name="connsiteY9" fmla="*/ 5302234 h 5938565"/>
                <a:gd name="connsiteX10" fmla="*/ 806358 w 3649913"/>
                <a:gd name="connsiteY10" fmla="*/ 3680545 h 5938565"/>
                <a:gd name="connsiteX11" fmla="*/ 1041166 w 3649913"/>
                <a:gd name="connsiteY11" fmla="*/ 1959912 h 5938565"/>
                <a:gd name="connsiteX12" fmla="*/ 1903636 w 3649913"/>
                <a:gd name="connsiteY12" fmla="*/ 823868 h 5938565"/>
                <a:gd name="connsiteX13" fmla="*/ 2878950 w 3649913"/>
                <a:gd name="connsiteY13" fmla="*/ 619513 h 5938565"/>
                <a:gd name="connsiteX14" fmla="*/ 3600075 w 3649913"/>
                <a:gd name="connsiteY14" fmla="*/ 737965 h 593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49913" h="5938565">
                  <a:moveTo>
                    <a:pt x="3600075" y="737965"/>
                  </a:moveTo>
                  <a:cubicBezTo>
                    <a:pt x="3684742" y="680815"/>
                    <a:pt x="3445919" y="116551"/>
                    <a:pt x="3157785" y="31787"/>
                  </a:cubicBezTo>
                  <a:cubicBezTo>
                    <a:pt x="2869651" y="-52977"/>
                    <a:pt x="2271691" y="38167"/>
                    <a:pt x="1871273" y="229382"/>
                  </a:cubicBezTo>
                  <a:cubicBezTo>
                    <a:pt x="1470855" y="420597"/>
                    <a:pt x="1066111" y="652569"/>
                    <a:pt x="755275" y="1179079"/>
                  </a:cubicBezTo>
                  <a:cubicBezTo>
                    <a:pt x="444439" y="1705589"/>
                    <a:pt x="-62032" y="2639507"/>
                    <a:pt x="6258" y="3388445"/>
                  </a:cubicBezTo>
                  <a:cubicBezTo>
                    <a:pt x="74548" y="4137383"/>
                    <a:pt x="640065" y="5270169"/>
                    <a:pt x="1165014" y="5672706"/>
                  </a:cubicBezTo>
                  <a:cubicBezTo>
                    <a:pt x="1689963" y="6075243"/>
                    <a:pt x="2745288" y="5935438"/>
                    <a:pt x="3155953" y="5803665"/>
                  </a:cubicBezTo>
                  <a:cubicBezTo>
                    <a:pt x="3566618" y="5671892"/>
                    <a:pt x="3707847" y="5054026"/>
                    <a:pt x="3629005" y="4882069"/>
                  </a:cubicBezTo>
                  <a:cubicBezTo>
                    <a:pt x="3550163" y="4710112"/>
                    <a:pt x="2981398" y="4701896"/>
                    <a:pt x="2682901" y="4771923"/>
                  </a:cubicBezTo>
                  <a:cubicBezTo>
                    <a:pt x="2384404" y="4841950"/>
                    <a:pt x="2150779" y="5484130"/>
                    <a:pt x="1838022" y="5302234"/>
                  </a:cubicBezTo>
                  <a:cubicBezTo>
                    <a:pt x="1525265" y="5120338"/>
                    <a:pt x="939167" y="4237599"/>
                    <a:pt x="806358" y="3680545"/>
                  </a:cubicBezTo>
                  <a:cubicBezTo>
                    <a:pt x="673549" y="3123491"/>
                    <a:pt x="858286" y="2436025"/>
                    <a:pt x="1041166" y="1959912"/>
                  </a:cubicBezTo>
                  <a:cubicBezTo>
                    <a:pt x="1224046" y="1483799"/>
                    <a:pt x="1597339" y="1047268"/>
                    <a:pt x="1903636" y="823868"/>
                  </a:cubicBezTo>
                  <a:cubicBezTo>
                    <a:pt x="2209933" y="600468"/>
                    <a:pt x="2596210" y="633830"/>
                    <a:pt x="2878950" y="619513"/>
                  </a:cubicBezTo>
                  <a:cubicBezTo>
                    <a:pt x="3161690" y="605196"/>
                    <a:pt x="3515408" y="795115"/>
                    <a:pt x="3600075" y="737965"/>
                  </a:cubicBezTo>
                  <a:close/>
                </a:path>
              </a:pathLst>
            </a:custGeom>
            <a:noFill/>
            <a:ln w="952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a-DK" sz="1200" b="1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  </a:t>
              </a:r>
              <a:endParaRPr lang="sv-SE" sz="1200" b="1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61" name="Pie 60"/>
          <p:cNvSpPr/>
          <p:nvPr/>
        </p:nvSpPr>
        <p:spPr>
          <a:xfrm>
            <a:off x="6105376" y="2649793"/>
            <a:ext cx="1512168" cy="1512168"/>
          </a:xfrm>
          <a:prstGeom prst="pie">
            <a:avLst>
              <a:gd name="adj1" fmla="val 8990419"/>
              <a:gd name="adj2" fmla="val 1580422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>
              <a:solidFill>
                <a:schemeClr val="tx1"/>
              </a:solidFill>
            </a:endParaRPr>
          </a:p>
        </p:txBody>
      </p:sp>
      <p:sp>
        <p:nvSpPr>
          <p:cNvPr id="67" name="Pie 66"/>
          <p:cNvSpPr/>
          <p:nvPr/>
        </p:nvSpPr>
        <p:spPr>
          <a:xfrm rot="7247647">
            <a:off x="6133780" y="2652797"/>
            <a:ext cx="1512168" cy="1512168"/>
          </a:xfrm>
          <a:prstGeom prst="pie">
            <a:avLst>
              <a:gd name="adj1" fmla="val 8990419"/>
              <a:gd name="adj2" fmla="val 1580422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 dirty="0">
              <a:solidFill>
                <a:schemeClr val="tx1"/>
              </a:solidFill>
            </a:endParaRPr>
          </a:p>
        </p:txBody>
      </p:sp>
      <p:sp>
        <p:nvSpPr>
          <p:cNvPr id="70" name="Pie 69"/>
          <p:cNvSpPr/>
          <p:nvPr/>
        </p:nvSpPr>
        <p:spPr>
          <a:xfrm rot="14446134">
            <a:off x="6115684" y="2668609"/>
            <a:ext cx="1512168" cy="1512168"/>
          </a:xfrm>
          <a:prstGeom prst="pie">
            <a:avLst>
              <a:gd name="adj1" fmla="val 8990419"/>
              <a:gd name="adj2" fmla="val 1580422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07251" y="4792670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NO</a:t>
            </a:r>
            <a:r>
              <a:rPr lang="da-DK" sz="1600" dirty="0" smtClean="0">
                <a:solidFill>
                  <a:srgbClr val="0070C0"/>
                </a:solidFill>
              </a:rPr>
              <a:t/>
            </a:r>
            <a:br>
              <a:rPr lang="da-DK" sz="1600" dirty="0" smtClean="0">
                <a:solidFill>
                  <a:srgbClr val="0070C0"/>
                </a:solidFill>
              </a:rPr>
            </a:br>
            <a:r>
              <a:rPr lang="da-DK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touch</a:t>
            </a:r>
            <a:endParaRPr lang="sv-SE" sz="1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236296" y="1916832"/>
            <a:ext cx="11521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VARIED</a:t>
            </a:r>
            <a:br>
              <a:rPr lang="da-DK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da-DK" sz="1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touch</a:t>
            </a:r>
            <a:br>
              <a:rPr lang="da-DK" sz="1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da-DK" b="1" dirty="0"/>
              <a:t>C</a:t>
            </a:r>
            <a:r>
              <a:rPr lang="da-DK" b="1" dirty="0" smtClean="0"/>
              <a:t>lose</a:t>
            </a:r>
            <a:endParaRPr lang="sv-SE" sz="14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148064" y="1916832"/>
            <a:ext cx="12707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CONSTANT</a:t>
            </a:r>
            <a:br>
              <a:rPr lang="da-DK" sz="1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da-DK" sz="1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touch</a:t>
            </a:r>
          </a:p>
          <a:p>
            <a:pPr algn="ctr"/>
            <a:r>
              <a:rPr lang="da-DK" sz="1600" b="1" dirty="0" smtClean="0"/>
              <a:t>Pendle </a:t>
            </a:r>
            <a:br>
              <a:rPr lang="da-DK" sz="1600" b="1" dirty="0" smtClean="0"/>
            </a:br>
            <a:r>
              <a:rPr lang="da-DK" sz="1600" b="1" dirty="0" smtClean="0"/>
              <a:t>-/+   x</a:t>
            </a:r>
            <a:r>
              <a:rPr lang="da-DK" sz="1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/>
            </a:r>
            <a:br>
              <a:rPr lang="da-DK" sz="1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endParaRPr lang="sv-SE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7" name="Circular Arrow 76"/>
          <p:cNvSpPr/>
          <p:nvPr/>
        </p:nvSpPr>
        <p:spPr>
          <a:xfrm rot="18895294">
            <a:off x="6492110" y="1791421"/>
            <a:ext cx="884663" cy="1112623"/>
          </a:xfrm>
          <a:prstGeom prst="circularArrow">
            <a:avLst>
              <a:gd name="adj1" fmla="val 19068"/>
              <a:gd name="adj2" fmla="val 1142319"/>
              <a:gd name="adj3" fmla="val 19876671"/>
              <a:gd name="adj4" fmla="val 16076917"/>
              <a:gd name="adj5" fmla="val 64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>
              <a:solidFill>
                <a:schemeClr val="tx1"/>
              </a:solidFill>
            </a:endParaRPr>
          </a:p>
        </p:txBody>
      </p:sp>
      <p:sp>
        <p:nvSpPr>
          <p:cNvPr id="78" name="Circular Arrow 77"/>
          <p:cNvSpPr/>
          <p:nvPr/>
        </p:nvSpPr>
        <p:spPr>
          <a:xfrm rot="2704706" flipH="1">
            <a:off x="6303731" y="1981742"/>
            <a:ext cx="884663" cy="1112623"/>
          </a:xfrm>
          <a:prstGeom prst="circularArrow">
            <a:avLst>
              <a:gd name="adj1" fmla="val 19068"/>
              <a:gd name="adj2" fmla="val 1142319"/>
              <a:gd name="adj3" fmla="val 19876671"/>
              <a:gd name="adj4" fmla="val 16076917"/>
              <a:gd name="adj5" fmla="val 64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>
              <a:solidFill>
                <a:schemeClr val="tx1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 rot="5400000">
            <a:off x="6689406" y="3560610"/>
            <a:ext cx="346348" cy="143722"/>
          </a:xfrm>
          <a:prstGeom prst="leftArrow">
            <a:avLst>
              <a:gd name="adj1" fmla="val 100000"/>
              <a:gd name="adj2" fmla="val 48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>
            <a:noAutofit/>
          </a:bodyPr>
          <a:lstStyle/>
          <a:p>
            <a:pPr algn="ctr"/>
            <a:r>
              <a:rPr lang="da-DK" sz="1600" b="1" dirty="0" smtClean="0">
                <a:solidFill>
                  <a:schemeClr val="tx1"/>
                </a:solidFill>
              </a:rPr>
              <a:t>Close   -x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79" name="Left Arrow 78"/>
          <p:cNvSpPr/>
          <p:nvPr/>
        </p:nvSpPr>
        <p:spPr>
          <a:xfrm rot="16200000">
            <a:off x="6687327" y="3992658"/>
            <a:ext cx="346348" cy="143722"/>
          </a:xfrm>
          <a:prstGeom prst="leftArrow">
            <a:avLst>
              <a:gd name="adj1" fmla="val 100000"/>
              <a:gd name="adj2" fmla="val 48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da-DK" sz="1600" b="1" dirty="0">
                <a:solidFill>
                  <a:schemeClr val="tx1"/>
                </a:solidFill>
              </a:rPr>
              <a:t>Open</a:t>
            </a:r>
            <a:r>
              <a:rPr lang="da-DK" sz="1600" dirty="0" smtClean="0"/>
              <a:t> </a:t>
            </a:r>
            <a:endParaRPr lang="sv-SE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6247869" y="5346501"/>
            <a:ext cx="127074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600" b="1" i="1" dirty="0" err="1" smtClean="0"/>
              <a:t>Until</a:t>
            </a:r>
            <a:r>
              <a:rPr lang="da-DK" sz="1600" b="1" i="1" dirty="0" smtClean="0"/>
              <a:t/>
            </a:r>
            <a:br>
              <a:rPr lang="da-DK" sz="1600" b="1" i="1" dirty="0" smtClean="0"/>
            </a:br>
            <a:r>
              <a:rPr lang="da-DK" sz="1600" b="1" dirty="0" smtClean="0"/>
              <a:t>max-x</a:t>
            </a:r>
          </a:p>
          <a:p>
            <a:pPr algn="ctr"/>
            <a:endParaRPr lang="da-DK" sz="1400" b="1" dirty="0" smtClean="0"/>
          </a:p>
          <a:p>
            <a:pPr algn="ctr"/>
            <a:endParaRPr lang="da-DK" sz="1600" b="1" dirty="0"/>
          </a:p>
          <a:p>
            <a:pPr algn="ctr"/>
            <a:r>
              <a:rPr lang="da-DK" sz="1600" b="1" dirty="0" smtClean="0"/>
              <a:t/>
            </a:r>
            <a:br>
              <a:rPr lang="da-DK" sz="1600" b="1" dirty="0" smtClean="0"/>
            </a:br>
            <a:r>
              <a:rPr lang="da-DK" sz="1600" b="1" dirty="0" smtClean="0"/>
              <a:t>Open </a:t>
            </a:r>
            <a:endParaRPr lang="sv-SE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63035" y="39395"/>
            <a:ext cx="127074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600" b="1" dirty="0" err="1" smtClean="0"/>
              <a:t>Closed</a:t>
            </a:r>
            <a:r>
              <a:rPr lang="da-DK" sz="1600" b="1" dirty="0" smtClean="0"/>
              <a:t/>
            </a:r>
            <a:br>
              <a:rPr lang="da-DK" sz="1600" b="1" dirty="0" smtClean="0"/>
            </a:br>
            <a:r>
              <a:rPr lang="da-DK" sz="1600" b="1" dirty="0" smtClean="0"/>
              <a:t/>
            </a:r>
            <a:br>
              <a:rPr lang="da-DK" sz="1600" b="1" dirty="0" smtClean="0"/>
            </a:br>
            <a:r>
              <a:rPr lang="da-DK" sz="1600" b="1" dirty="0" smtClean="0"/>
              <a:t/>
            </a:r>
            <a:br>
              <a:rPr lang="da-DK" sz="1600" b="1" dirty="0" smtClean="0"/>
            </a:br>
            <a:r>
              <a:rPr lang="da-DK" sz="2400" b="1" dirty="0" smtClean="0"/>
              <a:t/>
            </a:r>
            <a:br>
              <a:rPr lang="da-DK" sz="2400" b="1" dirty="0" smtClean="0"/>
            </a:br>
            <a:r>
              <a:rPr lang="da-DK" sz="1600" b="1" i="1" dirty="0" err="1" smtClean="0"/>
              <a:t>Until</a:t>
            </a:r>
            <a:r>
              <a:rPr lang="da-DK" sz="1600" b="1" i="1" dirty="0" smtClean="0"/>
              <a:t/>
            </a:r>
            <a:br>
              <a:rPr lang="da-DK" sz="1600" b="1" i="1" dirty="0" smtClean="0"/>
            </a:br>
            <a:r>
              <a:rPr lang="da-DK" sz="1600" b="1" dirty="0" err="1" smtClean="0"/>
              <a:t>min+x</a:t>
            </a:r>
            <a:r>
              <a:rPr lang="da-DK" sz="1600" b="1" dirty="0" smtClean="0"/>
              <a:t/>
            </a:r>
            <a:br>
              <a:rPr lang="da-DK" sz="1600" b="1" dirty="0" smtClean="0"/>
            </a:br>
            <a:endParaRPr lang="sv-SE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79512" y="5874804"/>
            <a:ext cx="1990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‘</a:t>
            </a:r>
            <a:r>
              <a:rPr lang="da-DK" dirty="0" err="1" smtClean="0"/>
              <a:t>NightRider</a:t>
            </a:r>
            <a:r>
              <a:rPr lang="da-DK" dirty="0" smtClean="0"/>
              <a:t>’</a:t>
            </a:r>
            <a:br>
              <a:rPr lang="da-DK" dirty="0" smtClean="0"/>
            </a:br>
            <a:endParaRPr lang="sv-SE" sz="1400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 rot="16200000" flipV="1">
            <a:off x="6481234" y="-349524"/>
            <a:ext cx="617770" cy="1987966"/>
            <a:chOff x="2123728" y="3169226"/>
            <a:chExt cx="617770" cy="1987966"/>
          </a:xfrm>
        </p:grpSpPr>
        <p:grpSp>
          <p:nvGrpSpPr>
            <p:cNvPr id="82" name="Group 81"/>
            <p:cNvGrpSpPr/>
            <p:nvPr/>
          </p:nvGrpSpPr>
          <p:grpSpPr>
            <a:xfrm>
              <a:off x="2123728" y="3169226"/>
              <a:ext cx="617770" cy="1987966"/>
              <a:chOff x="4990923" y="2601912"/>
              <a:chExt cx="720080" cy="2317196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4990923" y="3760782"/>
                <a:ext cx="720080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 flipV="1">
                <a:off x="5148064" y="3501008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5" name="Oval 84"/>
              <p:cNvSpPr/>
              <p:nvPr/>
            </p:nvSpPr>
            <p:spPr>
              <a:xfrm flipV="1">
                <a:off x="5364088" y="3501008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14000"/>
                      <a:lumOff val="86000"/>
                    </a:srgbClr>
                  </a:gs>
                  <a:gs pos="50000">
                    <a:srgbClr val="FF0000">
                      <a:lumMod val="50000"/>
                      <a:lumOff val="50000"/>
                    </a:srgbClr>
                  </a:gs>
                  <a:gs pos="100000">
                    <a:srgbClr val="FF0000">
                      <a:lumMod val="66000"/>
                      <a:lumOff val="34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rgbClr val="FF85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6" name="Oval 85"/>
              <p:cNvSpPr/>
              <p:nvPr/>
            </p:nvSpPr>
            <p:spPr>
              <a:xfrm flipV="1">
                <a:off x="5152439" y="3686222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7" name="Oval 86"/>
              <p:cNvSpPr/>
              <p:nvPr/>
            </p:nvSpPr>
            <p:spPr>
              <a:xfrm flipV="1">
                <a:off x="5368463" y="3686222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rgbClr val="FF85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8" name="Oval 87"/>
              <p:cNvSpPr/>
              <p:nvPr/>
            </p:nvSpPr>
            <p:spPr>
              <a:xfrm flipV="1">
                <a:off x="5152993" y="3865423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Oval 88"/>
              <p:cNvSpPr/>
              <p:nvPr/>
            </p:nvSpPr>
            <p:spPr>
              <a:xfrm flipV="1">
                <a:off x="5369017" y="3865423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14000"/>
                      <a:lumOff val="86000"/>
                    </a:srgbClr>
                  </a:gs>
                  <a:gs pos="50000">
                    <a:srgbClr val="FF0000">
                      <a:lumMod val="50000"/>
                      <a:lumOff val="50000"/>
                    </a:srgbClr>
                  </a:gs>
                  <a:gs pos="100000">
                    <a:srgbClr val="FF0000">
                      <a:lumMod val="66000"/>
                      <a:lumOff val="34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rgbClr val="FF85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0" name="Oval 89"/>
              <p:cNvSpPr/>
              <p:nvPr/>
            </p:nvSpPr>
            <p:spPr>
              <a:xfrm flipV="1">
                <a:off x="5157368" y="4050637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1" name="Oval 90"/>
              <p:cNvSpPr/>
              <p:nvPr/>
            </p:nvSpPr>
            <p:spPr>
              <a:xfrm flipV="1">
                <a:off x="5373392" y="4050637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14000"/>
                      <a:lumOff val="86000"/>
                    </a:srgbClr>
                  </a:gs>
                  <a:gs pos="50000">
                    <a:srgbClr val="FF0000">
                      <a:lumMod val="50000"/>
                      <a:lumOff val="50000"/>
                    </a:srgbClr>
                  </a:gs>
                  <a:gs pos="100000">
                    <a:srgbClr val="FF0000">
                      <a:lumMod val="66000"/>
                      <a:lumOff val="34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rgbClr val="FF85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Oval 91"/>
              <p:cNvSpPr/>
              <p:nvPr/>
            </p:nvSpPr>
            <p:spPr>
              <a:xfrm flipV="1">
                <a:off x="5156814" y="4225463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Oval 92"/>
              <p:cNvSpPr/>
              <p:nvPr/>
            </p:nvSpPr>
            <p:spPr>
              <a:xfrm flipV="1">
                <a:off x="5372838" y="4225463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rgbClr val="FF85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4" name="Oval 93"/>
              <p:cNvSpPr/>
              <p:nvPr/>
            </p:nvSpPr>
            <p:spPr>
              <a:xfrm flipV="1">
                <a:off x="5161189" y="4410677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5" name="Oval 94"/>
              <p:cNvSpPr/>
              <p:nvPr/>
            </p:nvSpPr>
            <p:spPr>
              <a:xfrm flipV="1">
                <a:off x="5377213" y="4410677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rgbClr val="FF85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Oval 95"/>
              <p:cNvSpPr/>
              <p:nvPr/>
            </p:nvSpPr>
            <p:spPr>
              <a:xfrm flipV="1">
                <a:off x="5161743" y="4589878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7" name="Oval 96"/>
              <p:cNvSpPr/>
              <p:nvPr/>
            </p:nvSpPr>
            <p:spPr>
              <a:xfrm flipV="1">
                <a:off x="5377767" y="4589878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85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8" name="Oval 97"/>
              <p:cNvSpPr/>
              <p:nvPr/>
            </p:nvSpPr>
            <p:spPr>
              <a:xfrm flipV="1">
                <a:off x="5166118" y="4775092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9" name="Oval 98"/>
              <p:cNvSpPr/>
              <p:nvPr/>
            </p:nvSpPr>
            <p:spPr>
              <a:xfrm flipV="1">
                <a:off x="5382142" y="4775092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rgbClr val="FF85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0" name="Oval 99"/>
              <p:cNvSpPr/>
              <p:nvPr/>
            </p:nvSpPr>
            <p:spPr>
              <a:xfrm flipV="1">
                <a:off x="5139314" y="2601912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1" name="Oval 100"/>
              <p:cNvSpPr/>
              <p:nvPr/>
            </p:nvSpPr>
            <p:spPr>
              <a:xfrm flipV="1">
                <a:off x="5355338" y="2601912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rgbClr val="FF85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2" name="Oval 101"/>
              <p:cNvSpPr/>
              <p:nvPr/>
            </p:nvSpPr>
            <p:spPr>
              <a:xfrm flipV="1">
                <a:off x="5138760" y="2776738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3" name="Oval 102"/>
              <p:cNvSpPr/>
              <p:nvPr/>
            </p:nvSpPr>
            <p:spPr>
              <a:xfrm flipV="1">
                <a:off x="5354784" y="2776738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85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4" name="Oval 103"/>
              <p:cNvSpPr/>
              <p:nvPr/>
            </p:nvSpPr>
            <p:spPr>
              <a:xfrm flipV="1">
                <a:off x="5143135" y="2961952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5" name="Oval 104"/>
              <p:cNvSpPr/>
              <p:nvPr/>
            </p:nvSpPr>
            <p:spPr>
              <a:xfrm flipV="1">
                <a:off x="5359159" y="2961952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rgbClr val="FF85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6" name="Oval 105"/>
              <p:cNvSpPr/>
              <p:nvPr/>
            </p:nvSpPr>
            <p:spPr>
              <a:xfrm flipV="1">
                <a:off x="5143689" y="3141153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7" name="Oval 106"/>
              <p:cNvSpPr/>
              <p:nvPr/>
            </p:nvSpPr>
            <p:spPr>
              <a:xfrm flipV="1">
                <a:off x="5359713" y="3141153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rgbClr val="FF85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8" name="Oval 107"/>
              <p:cNvSpPr/>
              <p:nvPr/>
            </p:nvSpPr>
            <p:spPr>
              <a:xfrm flipV="1">
                <a:off x="5148064" y="3326367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Oval 108"/>
              <p:cNvSpPr/>
              <p:nvPr/>
            </p:nvSpPr>
            <p:spPr>
              <a:xfrm flipV="1">
                <a:off x="5364088" y="3326367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14000"/>
                      <a:lumOff val="86000"/>
                    </a:srgbClr>
                  </a:gs>
                  <a:gs pos="50000">
                    <a:srgbClr val="FF0000">
                      <a:lumMod val="50000"/>
                      <a:lumOff val="50000"/>
                    </a:srgbClr>
                  </a:gs>
                  <a:gs pos="100000">
                    <a:srgbClr val="FF0000">
                      <a:lumMod val="66000"/>
                      <a:lumOff val="34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rgbClr val="FF85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13" name="Oval 112"/>
            <p:cNvSpPr/>
            <p:nvPr/>
          </p:nvSpPr>
          <p:spPr>
            <a:xfrm flipV="1">
              <a:off x="2445124" y="3626982"/>
              <a:ext cx="123554" cy="1235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14000"/>
                    <a:lumOff val="86000"/>
                  </a:srgbClr>
                </a:gs>
                <a:gs pos="50000">
                  <a:srgbClr val="FF0000">
                    <a:lumMod val="50000"/>
                    <a:lumOff val="50000"/>
                  </a:srgbClr>
                </a:gs>
                <a:gs pos="100000">
                  <a:srgbClr val="FF0000">
                    <a:lumMod val="66000"/>
                    <a:lumOff val="34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4" name="Oval 113"/>
            <p:cNvSpPr/>
            <p:nvPr/>
          </p:nvSpPr>
          <p:spPr>
            <a:xfrm flipV="1">
              <a:off x="2259793" y="3477155"/>
              <a:ext cx="123554" cy="12355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5" name="Oval 114"/>
            <p:cNvSpPr/>
            <p:nvPr/>
          </p:nvSpPr>
          <p:spPr>
            <a:xfrm flipV="1">
              <a:off x="2445124" y="3477155"/>
              <a:ext cx="123554" cy="123554"/>
            </a:xfrm>
            <a:prstGeom prst="ellipse">
              <a:avLst/>
            </a:prstGeom>
            <a:solidFill>
              <a:srgbClr val="FFE5E5"/>
            </a:soli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6" name="Oval 115"/>
            <p:cNvSpPr/>
            <p:nvPr/>
          </p:nvSpPr>
          <p:spPr>
            <a:xfrm flipV="1">
              <a:off x="2267744" y="4721753"/>
              <a:ext cx="123554" cy="12355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7" name="Oval 116"/>
            <p:cNvSpPr/>
            <p:nvPr/>
          </p:nvSpPr>
          <p:spPr>
            <a:xfrm flipV="1">
              <a:off x="2453075" y="4721753"/>
              <a:ext cx="123554" cy="123554"/>
            </a:xfrm>
            <a:prstGeom prst="ellipse">
              <a:avLst/>
            </a:prstGeom>
            <a:solidFill>
              <a:srgbClr val="FFE5E5"/>
            </a:soli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8" name="Oval 117"/>
            <p:cNvSpPr/>
            <p:nvPr/>
          </p:nvSpPr>
          <p:spPr>
            <a:xfrm flipV="1">
              <a:off x="2453075" y="4563975"/>
              <a:ext cx="123554" cy="1235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14000"/>
                    <a:lumOff val="86000"/>
                  </a:srgbClr>
                </a:gs>
                <a:gs pos="50000">
                  <a:srgbClr val="FF0000">
                    <a:lumMod val="50000"/>
                    <a:lumOff val="50000"/>
                  </a:srgbClr>
                </a:gs>
                <a:gs pos="100000">
                  <a:srgbClr val="FF0000">
                    <a:lumMod val="66000"/>
                    <a:lumOff val="34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9" name="Group 118"/>
          <p:cNvGrpSpPr/>
          <p:nvPr/>
        </p:nvGrpSpPr>
        <p:grpSpPr>
          <a:xfrm rot="5400000">
            <a:off x="6562207" y="2222204"/>
            <a:ext cx="617770" cy="1987966"/>
            <a:chOff x="4990923" y="2601912"/>
            <a:chExt cx="720080" cy="2317196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4990923" y="3760782"/>
              <a:ext cx="72008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 flipV="1">
              <a:off x="5148064" y="3501008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92D050"/>
                </a:gs>
                <a:gs pos="50000">
                  <a:srgbClr val="00B05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2" name="Oval 121"/>
            <p:cNvSpPr/>
            <p:nvPr/>
          </p:nvSpPr>
          <p:spPr>
            <a:xfrm flipV="1">
              <a:off x="5364088" y="3501008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14000"/>
                    <a:lumOff val="86000"/>
                  </a:srgbClr>
                </a:gs>
                <a:gs pos="50000">
                  <a:srgbClr val="FF0000">
                    <a:lumMod val="50000"/>
                    <a:lumOff val="50000"/>
                  </a:srgbClr>
                </a:gs>
                <a:gs pos="100000">
                  <a:srgbClr val="FF0000">
                    <a:lumMod val="66000"/>
                    <a:lumOff val="34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3" name="Oval 122"/>
            <p:cNvSpPr/>
            <p:nvPr/>
          </p:nvSpPr>
          <p:spPr>
            <a:xfrm flipV="1">
              <a:off x="5152439" y="3686222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4" name="Oval 123"/>
            <p:cNvSpPr/>
            <p:nvPr/>
          </p:nvSpPr>
          <p:spPr>
            <a:xfrm flipV="1">
              <a:off x="5368463" y="3686222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5" name="Oval 124"/>
            <p:cNvSpPr/>
            <p:nvPr/>
          </p:nvSpPr>
          <p:spPr>
            <a:xfrm flipV="1">
              <a:off x="5152993" y="3865423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92D050"/>
                </a:gs>
                <a:gs pos="50000">
                  <a:srgbClr val="00B05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6" name="Oval 125"/>
            <p:cNvSpPr/>
            <p:nvPr/>
          </p:nvSpPr>
          <p:spPr>
            <a:xfrm flipV="1">
              <a:off x="5369017" y="3865423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14000"/>
                    <a:lumOff val="86000"/>
                  </a:srgbClr>
                </a:gs>
                <a:gs pos="50000">
                  <a:srgbClr val="FF0000">
                    <a:lumMod val="50000"/>
                    <a:lumOff val="50000"/>
                  </a:srgbClr>
                </a:gs>
                <a:gs pos="100000">
                  <a:srgbClr val="FF0000">
                    <a:lumMod val="66000"/>
                    <a:lumOff val="34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7" name="Oval 126"/>
            <p:cNvSpPr/>
            <p:nvPr/>
          </p:nvSpPr>
          <p:spPr>
            <a:xfrm flipV="1">
              <a:off x="5157368" y="4050637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92D050"/>
                </a:gs>
                <a:gs pos="50000">
                  <a:srgbClr val="00B05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8" name="Oval 127"/>
            <p:cNvSpPr/>
            <p:nvPr/>
          </p:nvSpPr>
          <p:spPr>
            <a:xfrm flipV="1">
              <a:off x="5373392" y="4050637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14000"/>
                    <a:lumOff val="86000"/>
                  </a:srgbClr>
                </a:gs>
                <a:gs pos="50000">
                  <a:srgbClr val="FF0000">
                    <a:lumMod val="50000"/>
                    <a:lumOff val="50000"/>
                  </a:srgbClr>
                </a:gs>
                <a:gs pos="100000">
                  <a:srgbClr val="FF0000">
                    <a:lumMod val="66000"/>
                    <a:lumOff val="34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9" name="Oval 128"/>
            <p:cNvSpPr/>
            <p:nvPr/>
          </p:nvSpPr>
          <p:spPr>
            <a:xfrm flipV="1">
              <a:off x="5156814" y="4225463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0" name="Oval 129"/>
            <p:cNvSpPr/>
            <p:nvPr/>
          </p:nvSpPr>
          <p:spPr>
            <a:xfrm flipV="1">
              <a:off x="5372838" y="4225463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1" name="Oval 130"/>
            <p:cNvSpPr/>
            <p:nvPr/>
          </p:nvSpPr>
          <p:spPr>
            <a:xfrm flipV="1">
              <a:off x="5161189" y="4410677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2" name="Oval 131"/>
            <p:cNvSpPr/>
            <p:nvPr/>
          </p:nvSpPr>
          <p:spPr>
            <a:xfrm flipV="1">
              <a:off x="5377213" y="4410677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3" name="Oval 132"/>
            <p:cNvSpPr/>
            <p:nvPr/>
          </p:nvSpPr>
          <p:spPr>
            <a:xfrm flipV="1">
              <a:off x="5161743" y="4589878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 flipV="1">
              <a:off x="5377767" y="4589878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5" name="Oval 134"/>
            <p:cNvSpPr/>
            <p:nvPr/>
          </p:nvSpPr>
          <p:spPr>
            <a:xfrm flipV="1">
              <a:off x="5166118" y="4775092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6" name="Oval 135"/>
            <p:cNvSpPr/>
            <p:nvPr/>
          </p:nvSpPr>
          <p:spPr>
            <a:xfrm flipV="1">
              <a:off x="5382142" y="4775092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7" name="Oval 136"/>
            <p:cNvSpPr/>
            <p:nvPr/>
          </p:nvSpPr>
          <p:spPr>
            <a:xfrm flipV="1">
              <a:off x="5139314" y="2601912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8" name="Oval 137"/>
            <p:cNvSpPr/>
            <p:nvPr/>
          </p:nvSpPr>
          <p:spPr>
            <a:xfrm flipV="1">
              <a:off x="5355338" y="2601912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9" name="Oval 138"/>
            <p:cNvSpPr/>
            <p:nvPr/>
          </p:nvSpPr>
          <p:spPr>
            <a:xfrm flipV="1">
              <a:off x="5138760" y="2776738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0" name="Oval 139"/>
            <p:cNvSpPr/>
            <p:nvPr/>
          </p:nvSpPr>
          <p:spPr>
            <a:xfrm flipV="1">
              <a:off x="5354784" y="2776738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1" name="Oval 140"/>
            <p:cNvSpPr/>
            <p:nvPr/>
          </p:nvSpPr>
          <p:spPr>
            <a:xfrm flipV="1">
              <a:off x="5143135" y="2961952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2" name="Oval 141"/>
            <p:cNvSpPr/>
            <p:nvPr/>
          </p:nvSpPr>
          <p:spPr>
            <a:xfrm flipV="1">
              <a:off x="5359159" y="2961952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3" name="Oval 142"/>
            <p:cNvSpPr/>
            <p:nvPr/>
          </p:nvSpPr>
          <p:spPr>
            <a:xfrm flipV="1">
              <a:off x="5143689" y="3141153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4" name="Oval 143"/>
            <p:cNvSpPr/>
            <p:nvPr/>
          </p:nvSpPr>
          <p:spPr>
            <a:xfrm flipV="1">
              <a:off x="5359713" y="3141153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Oval 144"/>
            <p:cNvSpPr/>
            <p:nvPr/>
          </p:nvSpPr>
          <p:spPr>
            <a:xfrm flipV="1">
              <a:off x="5148064" y="3326367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92D050"/>
                </a:gs>
                <a:gs pos="50000">
                  <a:srgbClr val="00B05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Oval 145"/>
            <p:cNvSpPr/>
            <p:nvPr/>
          </p:nvSpPr>
          <p:spPr>
            <a:xfrm flipV="1">
              <a:off x="5364088" y="3326367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14000"/>
                    <a:lumOff val="86000"/>
                  </a:srgbClr>
                </a:gs>
                <a:gs pos="50000">
                  <a:srgbClr val="FF0000">
                    <a:lumMod val="50000"/>
                    <a:lumOff val="50000"/>
                  </a:srgbClr>
                </a:gs>
                <a:gs pos="100000">
                  <a:srgbClr val="FF0000">
                    <a:lumMod val="66000"/>
                    <a:lumOff val="34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" name="Group 5"/>
          <p:cNvGrpSpPr/>
          <p:nvPr/>
        </p:nvGrpSpPr>
        <p:grpSpPr>
          <a:xfrm rot="5400000">
            <a:off x="6717982" y="2513576"/>
            <a:ext cx="316836" cy="1368152"/>
            <a:chOff x="2866159" y="1720705"/>
            <a:chExt cx="316836" cy="1368152"/>
          </a:xfrm>
        </p:grpSpPr>
        <p:sp>
          <p:nvSpPr>
            <p:cNvPr id="147" name="Oval 146"/>
            <p:cNvSpPr/>
            <p:nvPr/>
          </p:nvSpPr>
          <p:spPr>
            <a:xfrm flipV="1">
              <a:off x="2866159" y="1870532"/>
              <a:ext cx="123554" cy="123554"/>
            </a:xfrm>
            <a:prstGeom prst="ellipse">
              <a:avLst/>
            </a:prstGeom>
            <a:gradFill flip="none" rotWithShape="1">
              <a:gsLst>
                <a:gs pos="0">
                  <a:srgbClr val="92D050"/>
                </a:gs>
                <a:gs pos="50000">
                  <a:srgbClr val="00B05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8" name="Oval 147"/>
            <p:cNvSpPr/>
            <p:nvPr/>
          </p:nvSpPr>
          <p:spPr>
            <a:xfrm flipV="1">
              <a:off x="3051490" y="1870532"/>
              <a:ext cx="123554" cy="1235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14000"/>
                    <a:lumOff val="86000"/>
                  </a:srgbClr>
                </a:gs>
                <a:gs pos="50000">
                  <a:srgbClr val="FF0000">
                    <a:lumMod val="50000"/>
                    <a:lumOff val="50000"/>
                  </a:srgbClr>
                </a:gs>
                <a:gs pos="100000">
                  <a:srgbClr val="FF0000">
                    <a:lumMod val="66000"/>
                    <a:lumOff val="34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9" name="Oval 148"/>
            <p:cNvSpPr/>
            <p:nvPr/>
          </p:nvSpPr>
          <p:spPr>
            <a:xfrm flipV="1">
              <a:off x="2866159" y="1720705"/>
              <a:ext cx="123554" cy="123554"/>
            </a:xfrm>
            <a:prstGeom prst="ellipse">
              <a:avLst/>
            </a:prstGeom>
            <a:gradFill flip="none" rotWithShape="1">
              <a:gsLst>
                <a:gs pos="0">
                  <a:srgbClr val="92D050"/>
                </a:gs>
                <a:gs pos="50000">
                  <a:srgbClr val="00B05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0" name="Oval 149"/>
            <p:cNvSpPr/>
            <p:nvPr/>
          </p:nvSpPr>
          <p:spPr>
            <a:xfrm flipV="1">
              <a:off x="3051490" y="1720705"/>
              <a:ext cx="123554" cy="1235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14000"/>
                    <a:lumOff val="86000"/>
                  </a:srgbClr>
                </a:gs>
                <a:gs pos="50000">
                  <a:srgbClr val="FF0000">
                    <a:lumMod val="50000"/>
                    <a:lumOff val="50000"/>
                  </a:srgbClr>
                </a:gs>
                <a:gs pos="100000">
                  <a:srgbClr val="FF0000">
                    <a:lumMod val="66000"/>
                    <a:lumOff val="34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1" name="Oval 150"/>
            <p:cNvSpPr/>
            <p:nvPr/>
          </p:nvSpPr>
          <p:spPr>
            <a:xfrm flipV="1">
              <a:off x="2874110" y="2965303"/>
              <a:ext cx="123554" cy="123554"/>
            </a:xfrm>
            <a:prstGeom prst="ellipse">
              <a:avLst/>
            </a:prstGeom>
            <a:gradFill flip="none" rotWithShape="1">
              <a:gsLst>
                <a:gs pos="0">
                  <a:srgbClr val="92D050"/>
                </a:gs>
                <a:gs pos="50000">
                  <a:srgbClr val="00B05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2" name="Oval 151"/>
            <p:cNvSpPr/>
            <p:nvPr/>
          </p:nvSpPr>
          <p:spPr>
            <a:xfrm flipV="1">
              <a:off x="3059441" y="2965303"/>
              <a:ext cx="123554" cy="1235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14000"/>
                    <a:lumOff val="86000"/>
                  </a:srgbClr>
                </a:gs>
                <a:gs pos="50000">
                  <a:srgbClr val="FF0000">
                    <a:lumMod val="50000"/>
                    <a:lumOff val="50000"/>
                  </a:srgbClr>
                </a:gs>
                <a:gs pos="100000">
                  <a:srgbClr val="FF0000">
                    <a:lumMod val="66000"/>
                    <a:lumOff val="34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3" name="Oval 152"/>
            <p:cNvSpPr/>
            <p:nvPr/>
          </p:nvSpPr>
          <p:spPr>
            <a:xfrm flipV="1">
              <a:off x="2874110" y="2815476"/>
              <a:ext cx="123554" cy="123554"/>
            </a:xfrm>
            <a:prstGeom prst="ellipse">
              <a:avLst/>
            </a:prstGeom>
            <a:gradFill flip="none" rotWithShape="1">
              <a:gsLst>
                <a:gs pos="0">
                  <a:srgbClr val="92D050"/>
                </a:gs>
                <a:gs pos="50000">
                  <a:srgbClr val="00B05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4" name="Oval 153"/>
            <p:cNvSpPr/>
            <p:nvPr/>
          </p:nvSpPr>
          <p:spPr>
            <a:xfrm flipV="1">
              <a:off x="3059441" y="2815476"/>
              <a:ext cx="123554" cy="1235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14000"/>
                    <a:lumOff val="86000"/>
                  </a:srgbClr>
                </a:gs>
                <a:gs pos="50000">
                  <a:srgbClr val="FF0000">
                    <a:lumMod val="50000"/>
                    <a:lumOff val="50000"/>
                  </a:srgbClr>
                </a:gs>
                <a:gs pos="100000">
                  <a:srgbClr val="FF0000">
                    <a:lumMod val="66000"/>
                    <a:lumOff val="34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55" name="Group 154"/>
          <p:cNvGrpSpPr/>
          <p:nvPr/>
        </p:nvGrpSpPr>
        <p:grpSpPr>
          <a:xfrm rot="5400000">
            <a:off x="6581500" y="5294484"/>
            <a:ext cx="617770" cy="1987966"/>
            <a:chOff x="4990923" y="2601912"/>
            <a:chExt cx="720080" cy="2317196"/>
          </a:xfrm>
        </p:grpSpPr>
        <p:cxnSp>
          <p:nvCxnSpPr>
            <p:cNvPr id="156" name="Straight Connector 155"/>
            <p:cNvCxnSpPr/>
            <p:nvPr/>
          </p:nvCxnSpPr>
          <p:spPr>
            <a:xfrm>
              <a:off x="4990923" y="3760782"/>
              <a:ext cx="72008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/>
            <p:cNvSpPr/>
            <p:nvPr/>
          </p:nvSpPr>
          <p:spPr>
            <a:xfrm flipV="1">
              <a:off x="5148064" y="350100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8" name="Oval 157"/>
            <p:cNvSpPr/>
            <p:nvPr/>
          </p:nvSpPr>
          <p:spPr>
            <a:xfrm flipV="1">
              <a:off x="5364088" y="350100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9" name="Oval 158"/>
            <p:cNvSpPr/>
            <p:nvPr/>
          </p:nvSpPr>
          <p:spPr>
            <a:xfrm flipV="1">
              <a:off x="5152439" y="3686222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0" name="Oval 159"/>
            <p:cNvSpPr/>
            <p:nvPr/>
          </p:nvSpPr>
          <p:spPr>
            <a:xfrm flipV="1">
              <a:off x="5368463" y="3686222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1" name="Oval 160"/>
            <p:cNvSpPr/>
            <p:nvPr/>
          </p:nvSpPr>
          <p:spPr>
            <a:xfrm flipV="1">
              <a:off x="5152993" y="3865423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2" name="Oval 161"/>
            <p:cNvSpPr/>
            <p:nvPr/>
          </p:nvSpPr>
          <p:spPr>
            <a:xfrm flipV="1">
              <a:off x="5369017" y="3865423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3" name="Oval 162"/>
            <p:cNvSpPr/>
            <p:nvPr/>
          </p:nvSpPr>
          <p:spPr>
            <a:xfrm flipV="1">
              <a:off x="5157368" y="4050637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92D050"/>
                </a:gs>
                <a:gs pos="50000">
                  <a:srgbClr val="00B05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4" name="Oval 163"/>
            <p:cNvSpPr/>
            <p:nvPr/>
          </p:nvSpPr>
          <p:spPr>
            <a:xfrm flipV="1">
              <a:off x="5373392" y="4050637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5" name="Oval 164"/>
            <p:cNvSpPr/>
            <p:nvPr/>
          </p:nvSpPr>
          <p:spPr>
            <a:xfrm flipV="1">
              <a:off x="5156814" y="4225463"/>
              <a:ext cx="144016" cy="144016"/>
            </a:xfrm>
            <a:prstGeom prst="ellipse">
              <a:avLst/>
            </a:prstGeom>
            <a:solidFill>
              <a:srgbClr val="E5FFE7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6" name="Oval 165"/>
            <p:cNvSpPr/>
            <p:nvPr/>
          </p:nvSpPr>
          <p:spPr>
            <a:xfrm flipV="1">
              <a:off x="5372838" y="4225463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7" name="Oval 166"/>
            <p:cNvSpPr/>
            <p:nvPr/>
          </p:nvSpPr>
          <p:spPr>
            <a:xfrm flipV="1">
              <a:off x="5161189" y="4410677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8" name="Oval 167"/>
            <p:cNvSpPr/>
            <p:nvPr/>
          </p:nvSpPr>
          <p:spPr>
            <a:xfrm flipV="1">
              <a:off x="5377213" y="4410677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9" name="Oval 168"/>
            <p:cNvSpPr/>
            <p:nvPr/>
          </p:nvSpPr>
          <p:spPr>
            <a:xfrm flipV="1">
              <a:off x="5161743" y="4589878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0" name="Oval 169"/>
            <p:cNvSpPr/>
            <p:nvPr/>
          </p:nvSpPr>
          <p:spPr>
            <a:xfrm flipV="1">
              <a:off x="5377767" y="4589878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1" name="Oval 170"/>
            <p:cNvSpPr/>
            <p:nvPr/>
          </p:nvSpPr>
          <p:spPr>
            <a:xfrm flipV="1">
              <a:off x="5166118" y="4775092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2" name="Oval 171"/>
            <p:cNvSpPr/>
            <p:nvPr/>
          </p:nvSpPr>
          <p:spPr>
            <a:xfrm flipV="1">
              <a:off x="5382142" y="4775092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3" name="Oval 172"/>
            <p:cNvSpPr/>
            <p:nvPr/>
          </p:nvSpPr>
          <p:spPr>
            <a:xfrm flipV="1">
              <a:off x="5139314" y="2601912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4" name="Oval 173"/>
            <p:cNvSpPr/>
            <p:nvPr/>
          </p:nvSpPr>
          <p:spPr>
            <a:xfrm flipV="1">
              <a:off x="5355338" y="2601912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5" name="Oval 174"/>
            <p:cNvSpPr/>
            <p:nvPr/>
          </p:nvSpPr>
          <p:spPr>
            <a:xfrm flipV="1">
              <a:off x="5138760" y="2776738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Oval 175"/>
            <p:cNvSpPr/>
            <p:nvPr/>
          </p:nvSpPr>
          <p:spPr>
            <a:xfrm flipV="1">
              <a:off x="5354784" y="2776738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Oval 176"/>
            <p:cNvSpPr/>
            <p:nvPr/>
          </p:nvSpPr>
          <p:spPr>
            <a:xfrm flipV="1">
              <a:off x="5143135" y="2961952"/>
              <a:ext cx="144016" cy="144016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8" name="Oval 177"/>
            <p:cNvSpPr/>
            <p:nvPr/>
          </p:nvSpPr>
          <p:spPr>
            <a:xfrm flipV="1">
              <a:off x="5359159" y="2961952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9" name="Oval 178"/>
            <p:cNvSpPr/>
            <p:nvPr/>
          </p:nvSpPr>
          <p:spPr>
            <a:xfrm flipV="1">
              <a:off x="5143689" y="3141153"/>
              <a:ext cx="144016" cy="144016"/>
            </a:xfrm>
            <a:prstGeom prst="ellipse">
              <a:avLst/>
            </a:prstGeom>
            <a:solidFill>
              <a:srgbClr val="E5FFE7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0" name="Oval 179"/>
            <p:cNvSpPr/>
            <p:nvPr/>
          </p:nvSpPr>
          <p:spPr>
            <a:xfrm flipV="1">
              <a:off x="5359713" y="3141153"/>
              <a:ext cx="144016" cy="144016"/>
            </a:xfrm>
            <a:prstGeom prst="ellipse">
              <a:avLst/>
            </a:prstGeom>
            <a:noFill/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1" name="Oval 180"/>
            <p:cNvSpPr/>
            <p:nvPr/>
          </p:nvSpPr>
          <p:spPr>
            <a:xfrm flipV="1">
              <a:off x="5148064" y="3326367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92D050"/>
                </a:gs>
                <a:gs pos="50000">
                  <a:srgbClr val="00B05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Oval 181"/>
            <p:cNvSpPr/>
            <p:nvPr/>
          </p:nvSpPr>
          <p:spPr>
            <a:xfrm flipV="1">
              <a:off x="5364088" y="3326367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0631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74</Words>
  <Application>Microsoft Office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Design Scienses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Svarrer Larsen</dc:creator>
  <cp:lastModifiedBy>Henrik Svarrer Larsen</cp:lastModifiedBy>
  <cp:revision>13</cp:revision>
  <dcterms:created xsi:type="dcterms:W3CDTF">2012-08-19T12:59:41Z</dcterms:created>
  <dcterms:modified xsi:type="dcterms:W3CDTF">2012-08-19T17:49:47Z</dcterms:modified>
</cp:coreProperties>
</file>