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93975-8AAB-4CBB-9294-EA361CCE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IP FIREWALL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2298D5-0728-46EF-BB84-25E283CB6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JEHDWALL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4FD59-1975-4416-A7C8-EF75378C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37" y="1683893"/>
            <a:ext cx="3266953" cy="28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2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565B31E-0700-447F-8AF8-F0D989F7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110487"/>
          </a:xfrm>
        </p:spPr>
        <p:txBody>
          <a:bodyPr>
            <a:normAutofit/>
          </a:bodyPr>
          <a:lstStyle/>
          <a:p>
            <a:pPr mar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200" dirty="0"/>
              <a:t>Utilisation d’une interface graphique/web:</a:t>
            </a:r>
          </a:p>
          <a:p>
            <a:pPr lvl="2">
              <a:buClr>
                <a:srgbClr val="B31166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fr-FR" dirty="0"/>
              <a:t>	</a:t>
            </a:r>
            <a:r>
              <a:rPr lang="fr-FR" sz="1800" dirty="0" err="1"/>
              <a:t>Pygame</a:t>
            </a:r>
            <a:r>
              <a:rPr lang="fr-FR" sz="1800" dirty="0"/>
              <a:t>/ </a:t>
            </a:r>
            <a:r>
              <a:rPr lang="fr-FR" sz="1800" dirty="0" err="1"/>
              <a:t>Tkinter</a:t>
            </a:r>
            <a:endParaRPr lang="fr-FR" sz="1800" dirty="0"/>
          </a:p>
          <a:p>
            <a:pPr mar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fr-FR" sz="2200" dirty="0"/>
          </a:p>
          <a:p>
            <a:pPr mar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fr-FR" sz="2200" dirty="0"/>
          </a:p>
          <a:p>
            <a:pPr mar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200" dirty="0"/>
              <a:t>	Déploiements sur Windows:</a:t>
            </a:r>
          </a:p>
          <a:p>
            <a:pPr lvl="2">
              <a:buClr>
                <a:srgbClr val="B31166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fr-FR" sz="1800" dirty="0"/>
              <a:t>	</a:t>
            </a:r>
            <a:r>
              <a:rPr lang="fr-FR" sz="1800" dirty="0" err="1"/>
              <a:t>cx_Freeze</a:t>
            </a:r>
            <a:endParaRPr lang="fr-FR" sz="1800" dirty="0"/>
          </a:p>
          <a:p>
            <a:pPr lvl="2">
              <a:buClr>
                <a:srgbClr val="B31166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A63557-A480-4FE3-A33E-A2C3394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A712F5F-4ACD-4969-BD56-728681E6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75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42ACA4-DE2D-4DEA-9B76-E97441B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88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1D81C3-C28C-4556-A75F-62E08CAA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890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640AAA-79E9-43CF-883B-AC43349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03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9B67585-95F0-48CA-B88F-98994458D7B9}"/>
              </a:ext>
            </a:extLst>
          </p:cNvPr>
          <p:cNvSpPr txBox="1">
            <a:spLocks/>
          </p:cNvSpPr>
          <p:nvPr/>
        </p:nvSpPr>
        <p:spPr>
          <a:xfrm>
            <a:off x="1103312" y="481534"/>
            <a:ext cx="6545996" cy="83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Améliorations possibles </a:t>
            </a:r>
          </a:p>
        </p:txBody>
      </p:sp>
    </p:spTree>
    <p:extLst>
      <p:ext uri="{BB962C8B-B14F-4D97-AF65-F5344CB8AC3E}">
        <p14:creationId xmlns:p14="http://schemas.microsoft.com/office/powerpoint/2010/main" val="317313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40CA6E86-BE4E-4312-AE35-2B8E27FC3BA6}"/>
              </a:ext>
            </a:extLst>
          </p:cNvPr>
          <p:cNvSpPr/>
          <p:nvPr/>
        </p:nvSpPr>
        <p:spPr>
          <a:xfrm>
            <a:off x="7620000" y="2047875"/>
            <a:ext cx="76200" cy="171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E9ED61-2423-4D61-8648-6DFAA4EE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CD77888-FAD5-4975-BE3A-32733A710451}"/>
              </a:ext>
            </a:extLst>
          </p:cNvPr>
          <p:cNvSpPr txBox="1">
            <a:spLocks/>
          </p:cNvSpPr>
          <p:nvPr/>
        </p:nvSpPr>
        <p:spPr>
          <a:xfrm>
            <a:off x="1103312" y="481534"/>
            <a:ext cx="6545996" cy="83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C509BAD-61D4-4C34-8991-F8775B48250E}"/>
              </a:ext>
            </a:extLst>
          </p:cNvPr>
          <p:cNvSpPr txBox="1"/>
          <p:nvPr/>
        </p:nvSpPr>
        <p:spPr>
          <a:xfrm>
            <a:off x="5451231" y="1573823"/>
            <a:ext cx="5664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Chef de projet : 5000 € / mois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Développeur leader : 3200 € / mois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 Développeurs : 2500 € / mois x 2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310C70D-C7F5-49F1-84DD-AFD88FCD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99" y="3007455"/>
            <a:ext cx="1292470" cy="12924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2AAAC7D-9F12-405C-85D3-6B42A4EC6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536" y="4583716"/>
            <a:ext cx="1300598" cy="129246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F6EB633-7EBE-4B15-89E5-528BA8C3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584" y="4583716"/>
            <a:ext cx="1300598" cy="129246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ADC9C-997A-41E9-8AD0-F26B27DA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35" y="1573090"/>
            <a:ext cx="1300598" cy="129246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0431248-981F-4280-8519-5ACA597D3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899" y="1596284"/>
            <a:ext cx="1292470" cy="12956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61A733-33D6-4B1A-B51F-38E3A5670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584" y="4572415"/>
            <a:ext cx="1300598" cy="13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E9ED61-2423-4D61-8648-6DFAA4EE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CD77888-FAD5-4975-BE3A-32733A710451}"/>
              </a:ext>
            </a:extLst>
          </p:cNvPr>
          <p:cNvSpPr txBox="1">
            <a:spLocks/>
          </p:cNvSpPr>
          <p:nvPr/>
        </p:nvSpPr>
        <p:spPr>
          <a:xfrm>
            <a:off x="1103312" y="481534"/>
            <a:ext cx="6545996" cy="83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EBF42865-7EE4-4F85-B5CE-0EF0C1FC1D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2" y="2770947"/>
            <a:ext cx="4576519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Budget équipe / mois : 13 200 €</a:t>
            </a:r>
          </a:p>
          <a:p>
            <a:endParaRPr lang="fr-FR" dirty="0"/>
          </a:p>
          <a:p>
            <a:r>
              <a:rPr lang="fr-FR" dirty="0"/>
              <a:t>+ TTC : 15 800 €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4897364-B389-424B-902A-6353C5C34064}"/>
              </a:ext>
            </a:extLst>
          </p:cNvPr>
          <p:cNvSpPr txBox="1"/>
          <p:nvPr/>
        </p:nvSpPr>
        <p:spPr>
          <a:xfrm>
            <a:off x="6230816" y="3075057"/>
            <a:ext cx="462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Soit 15 800 € pour 1 mois de travail :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81AABF-FED8-40F9-8A90-FF357F135973}"/>
              </a:ext>
            </a:extLst>
          </p:cNvPr>
          <p:cNvSpPr txBox="1"/>
          <p:nvPr/>
        </p:nvSpPr>
        <p:spPr>
          <a:xfrm>
            <a:off x="3305908" y="5133975"/>
            <a:ext cx="4747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BE3C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: 15 800</a:t>
            </a:r>
            <a:r>
              <a:rPr lang="fr-FR" sz="4400" dirty="0"/>
              <a:t> </a:t>
            </a:r>
            <a:r>
              <a:rPr lang="fr-FR" sz="4400" b="1" dirty="0">
                <a:solidFill>
                  <a:srgbClr val="BE3C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€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EBE9039-FEEB-40E2-81D1-DFEE03231660}"/>
              </a:ext>
            </a:extLst>
          </p:cNvPr>
          <p:cNvCxnSpPr>
            <a:cxnSpLocks/>
          </p:cNvCxnSpPr>
          <p:nvPr/>
        </p:nvCxnSpPr>
        <p:spPr>
          <a:xfrm>
            <a:off x="5961185" y="1987062"/>
            <a:ext cx="0" cy="2839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2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2811A-502E-4E10-ADE9-03F9500A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387" y="3068515"/>
            <a:ext cx="3829498" cy="1274885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  <a:br>
              <a:rPr lang="fr-FR" sz="4000" dirty="0">
                <a:solidFill>
                  <a:srgbClr val="FEFFFF"/>
                </a:solidFill>
              </a:rPr>
            </a:br>
            <a:endParaRPr lang="fr-FR" sz="4000" dirty="0">
              <a:solidFill>
                <a:srgbClr val="FEFFFF"/>
              </a:solidFill>
            </a:endParaRPr>
          </a:p>
        </p:txBody>
      </p:sp>
      <p:pic>
        <p:nvPicPr>
          <p:cNvPr id="3074" name="Picture 2" descr="Image associÃ©e">
            <a:extLst>
              <a:ext uri="{FF2B5EF4-FFF2-40B4-BE49-F238E27FC236}">
                <a16:creationId xmlns:a16="http://schemas.microsoft.com/office/drawing/2014/main" id="{B599B6C4-D4A9-4F01-96BA-5C4678BE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39" y="1858320"/>
            <a:ext cx="4153750" cy="3141359"/>
          </a:xfrm>
          <a:prstGeom prst="rect">
            <a:avLst/>
          </a:prstGeom>
          <a:noFill/>
          <a:effectLst>
            <a:innerShdw blurRad="63500" dist="50800" dir="2700000">
              <a:schemeClr val="bg2">
                <a:alpha val="35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887B07-2776-4F03-B711-3E0E7E88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9887B07-2776-4F03-B711-3E0E7E88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C32F911-12BA-47D7-AAE8-E46CA593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650875"/>
            <a:ext cx="8401050" cy="4725591"/>
          </a:xfrm>
          <a:prstGeom prst="rect">
            <a:avLst/>
          </a:prstGeom>
        </p:spPr>
      </p:pic>
      <p:sp>
        <p:nvSpPr>
          <p:cNvPr id="9" name="Titre 3">
            <a:extLst>
              <a:ext uri="{FF2B5EF4-FFF2-40B4-BE49-F238E27FC236}">
                <a16:creationId xmlns:a16="http://schemas.microsoft.com/office/drawing/2014/main" id="{76730891-5742-4931-8C74-DAE06F26C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129" y="481534"/>
            <a:ext cx="3859742" cy="958911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?</a:t>
            </a:r>
            <a:r>
              <a:rPr lang="fr-FR" sz="44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87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81792F9-F38E-4C73-AF30-215B2D3EE1D9}"/>
              </a:ext>
            </a:extLst>
          </p:cNvPr>
          <p:cNvSpPr txBox="1"/>
          <p:nvPr/>
        </p:nvSpPr>
        <p:spPr>
          <a:xfrm>
            <a:off x="2019243" y="3204107"/>
            <a:ext cx="4076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THELCIDE Dimitri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KAGRAMANOV Emile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NDIAYE Jules-François Amadou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CAPUANO Hugo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94E544-561C-4C68-B248-1F957EF1A2AA}"/>
              </a:ext>
            </a:extLst>
          </p:cNvPr>
          <p:cNvSpPr txBox="1"/>
          <p:nvPr/>
        </p:nvSpPr>
        <p:spPr>
          <a:xfrm>
            <a:off x="2357701" y="1905597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L’équipe: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D3273F-24AC-4B56-978B-41C7BB8F98C5}"/>
              </a:ext>
            </a:extLst>
          </p:cNvPr>
          <p:cNvSpPr txBox="1"/>
          <p:nvPr/>
        </p:nvSpPr>
        <p:spPr>
          <a:xfrm>
            <a:off x="4715402" y="1068751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JEHD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95D6071-48B9-46FC-A4F3-7B8A5622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0BD637-093C-4180-A9CC-D017F0C0DC48}"/>
              </a:ext>
            </a:extLst>
          </p:cNvPr>
          <p:cNvSpPr/>
          <p:nvPr/>
        </p:nvSpPr>
        <p:spPr>
          <a:xfrm>
            <a:off x="0" y="0"/>
            <a:ext cx="1779654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0181B0-24A0-4AE6-AE13-15D2151D5A58}"/>
              </a:ext>
            </a:extLst>
          </p:cNvPr>
          <p:cNvSpPr txBox="1"/>
          <p:nvPr/>
        </p:nvSpPr>
        <p:spPr>
          <a:xfrm>
            <a:off x="5868734" y="3204107"/>
            <a:ext cx="28937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	Chef de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	Développeur leader</a:t>
            </a:r>
          </a:p>
          <a:p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	Développeur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	Développeur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6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DBF57-5455-4D82-BAAF-79BA4E12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75" y="539695"/>
            <a:ext cx="7342187" cy="814165"/>
          </a:xfrm>
        </p:spPr>
        <p:txBody>
          <a:bodyPr>
            <a:normAutofit/>
          </a:bodyPr>
          <a:lstStyle/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A2112-91B5-4515-A993-76FF5BE7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475" y="1695450"/>
            <a:ext cx="8847137" cy="46810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Cahier des charges</a:t>
            </a:r>
          </a:p>
          <a:p>
            <a:pPr>
              <a:lnSpc>
                <a:spcPct val="150000"/>
              </a:lnSpc>
            </a:pPr>
            <a:r>
              <a:rPr lang="fr-FR" b="1" dirty="0"/>
              <a:t>Notre solution</a:t>
            </a:r>
          </a:p>
          <a:p>
            <a:pPr lvl="1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</a:rPr>
              <a:t>Choix technologiques</a:t>
            </a:r>
          </a:p>
          <a:p>
            <a:pPr lvl="1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</a:rPr>
              <a:t>Implémentations</a:t>
            </a:r>
          </a:p>
          <a:p>
            <a:pPr lvl="1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</a:rPr>
              <a:t>Fonctionnalités supplémentaires</a:t>
            </a:r>
          </a:p>
          <a:p>
            <a:pPr>
              <a:lnSpc>
                <a:spcPct val="150000"/>
              </a:lnSpc>
            </a:pPr>
            <a:r>
              <a:rPr lang="fr-FR" b="1" dirty="0"/>
              <a:t>Améliorations possibles</a:t>
            </a:r>
          </a:p>
          <a:p>
            <a:pPr>
              <a:lnSpc>
                <a:spcPct val="150000"/>
              </a:lnSpc>
            </a:pPr>
            <a:r>
              <a:rPr lang="fr-FR" b="1" dirty="0"/>
              <a:t>Budget </a:t>
            </a:r>
          </a:p>
          <a:p>
            <a:pPr>
              <a:lnSpc>
                <a:spcPct val="150000"/>
              </a:lnSpc>
            </a:pPr>
            <a:r>
              <a:rPr lang="fr-FR" b="1" dirty="0"/>
              <a:t>Démonstration</a:t>
            </a:r>
          </a:p>
          <a:p>
            <a:pPr>
              <a:lnSpc>
                <a:spcPct val="150000"/>
              </a:lnSpc>
            </a:pPr>
            <a:r>
              <a:rPr lang="fr-FR" b="1" dirty="0"/>
              <a:t>Question ?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14AD83-C98E-4D0E-B995-AE8981BF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73A8F-1C8D-4F17-A929-27E340C8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81534"/>
            <a:ext cx="5449889" cy="830959"/>
          </a:xfrm>
        </p:spPr>
        <p:txBody>
          <a:bodyPr/>
          <a:lstStyle/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C4E82-9E52-49C5-B5B9-33F51CF4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83785"/>
            <a:ext cx="8946541" cy="3587244"/>
          </a:xfrm>
        </p:spPr>
        <p:txBody>
          <a:bodyPr>
            <a:normAutofit/>
          </a:bodyPr>
          <a:lstStyle/>
          <a:p>
            <a:endParaRPr lang="fr-FR" dirty="0"/>
          </a:p>
          <a:p>
            <a:pPr algn="just"/>
            <a:r>
              <a:rPr lang="fr-FR" sz="2400" dirty="0"/>
              <a:t>Créer une solution de pare-feu IP 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Traiter et filtrer les paquets selon un ensemble de règles et en cours d'exécution dans l'espace utilisateur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Le système d'exploitation n'a pas encore été élu.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A63557-A480-4FE3-A33E-A2C3394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A712F5F-4ACD-4969-BD56-728681E6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75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42ACA4-DE2D-4DEA-9B76-E97441B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88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1D81C3-C28C-4556-A75F-62E08CAA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890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640AAA-79E9-43CF-883B-AC43349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03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3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565B31E-0700-447F-8AF8-F0D989F7B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9586" y="3250818"/>
            <a:ext cx="4396339" cy="3038962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Lire un fichier de capture sans accès réseau et afficher les informations adéquates 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48D6C55-4E87-48A2-98AB-A59D4D10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0767" y="3246335"/>
            <a:ext cx="4396341" cy="3042208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Filtrer les paquets du système en direct avec un accès réseau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A63557-A480-4FE3-A33E-A2C3394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A712F5F-4ACD-4969-BD56-728681E6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75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42ACA4-DE2D-4DEA-9B76-E97441B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88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1D81C3-C28C-4556-A75F-62E08CAA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890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640AAA-79E9-43CF-883B-AC43349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03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B5BA8491-7B92-4676-B946-74C110C0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81534"/>
            <a:ext cx="5449889" cy="830959"/>
          </a:xfrm>
        </p:spPr>
        <p:txBody>
          <a:bodyPr/>
          <a:lstStyle/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497A4F-32CE-43DD-A449-D6C5270B7446}"/>
              </a:ext>
            </a:extLst>
          </p:cNvPr>
          <p:cNvSpPr txBox="1"/>
          <p:nvPr/>
        </p:nvSpPr>
        <p:spPr>
          <a:xfrm>
            <a:off x="1103312" y="1714691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Deux fonctionnalités présentent :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D5EA4E4-0AF8-4F7F-84F8-E6774EBC1A5B}"/>
              </a:ext>
            </a:extLst>
          </p:cNvPr>
          <p:cNvCxnSpPr>
            <a:cxnSpLocks/>
          </p:cNvCxnSpPr>
          <p:nvPr/>
        </p:nvCxnSpPr>
        <p:spPr>
          <a:xfrm>
            <a:off x="5961185" y="3010250"/>
            <a:ext cx="0" cy="2180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8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24B181-48E8-4891-B3DE-799C1F44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913" y="2624325"/>
            <a:ext cx="5619872" cy="1428929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technologiques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Fonctionnalités supplémentaires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1E08A7-17E2-43F9-AA06-5F1AE8667CCE}"/>
              </a:ext>
            </a:extLst>
          </p:cNvPr>
          <p:cNvSpPr txBox="1">
            <a:spLocks/>
          </p:cNvSpPr>
          <p:nvPr/>
        </p:nvSpPr>
        <p:spPr>
          <a:xfrm>
            <a:off x="1103312" y="481534"/>
            <a:ext cx="5449889" cy="83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solution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30333A-5191-4914-B2F2-629AE924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565B31E-0700-447F-8AF8-F0D989F7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110487"/>
          </a:xfrm>
        </p:spPr>
        <p:txBody>
          <a:bodyPr>
            <a:normAutofit/>
          </a:bodyPr>
          <a:lstStyle/>
          <a:p>
            <a:pPr lvl="0">
              <a:buClr>
                <a:srgbClr val="B31166">
                  <a:lumMod val="60000"/>
                  <a:lumOff val="40000"/>
                </a:srgbClr>
              </a:buClr>
              <a:buFont typeface="Arial" panose="020B0604020202020204" pitchFamily="34" charset="0"/>
              <a:buChar char="•"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technologiques</a:t>
            </a:r>
          </a:p>
          <a:p>
            <a:pPr mar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200" dirty="0"/>
              <a:t>Utilisation du langage Python:</a:t>
            </a:r>
          </a:p>
          <a:p>
            <a:pPr lvl="2">
              <a:buClr>
                <a:srgbClr val="B31166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fr-FR" dirty="0"/>
              <a:t>	</a:t>
            </a:r>
            <a:r>
              <a:rPr lang="fr-FR" sz="1800" dirty="0" err="1"/>
              <a:t>Scapy</a:t>
            </a:r>
            <a:endParaRPr lang="fr-FR" sz="1800" dirty="0"/>
          </a:p>
          <a:p>
            <a:pPr lvl="2">
              <a:buClr>
                <a:srgbClr val="B31166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fr-FR" sz="1800" dirty="0"/>
              <a:t>	</a:t>
            </a:r>
            <a:r>
              <a:rPr lang="fr-FR" sz="1800" dirty="0" err="1"/>
              <a:t>Nfqueue</a:t>
            </a:r>
            <a:r>
              <a:rPr lang="fr-FR" sz="1800" dirty="0"/>
              <a:t> (fonctionnalité </a:t>
            </a:r>
            <a:r>
              <a:rPr lang="fr-FR" sz="1800" dirty="0" err="1"/>
              <a:t>Netfilter</a:t>
            </a:r>
            <a:r>
              <a:rPr lang="fr-FR" sz="1800" dirty="0"/>
              <a:t>)</a:t>
            </a:r>
          </a:p>
          <a:p>
            <a:pPr marL="914400" lvl="2" indent="0"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fr-FR" sz="1800" dirty="0"/>
          </a:p>
          <a:p>
            <a:pPr mar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200" dirty="0"/>
              <a:t>	Utilisation d’une base de données:</a:t>
            </a:r>
          </a:p>
          <a:p>
            <a:pPr lvl="2">
              <a:buClr>
                <a:srgbClr val="B31166">
                  <a:lumMod val="60000"/>
                  <a:lumOff val="40000"/>
                </a:srgbClr>
              </a:buClr>
              <a:buFont typeface="Wingdings" panose="05000000000000000000" pitchFamily="2" charset="2"/>
              <a:buChar char="v"/>
            </a:pPr>
            <a:r>
              <a:rPr lang="fr-FR" sz="1800" dirty="0"/>
              <a:t>	SQLite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A63557-A480-4FE3-A33E-A2C3394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A712F5F-4ACD-4969-BD56-728681E6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75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42ACA4-DE2D-4DEA-9B76-E97441B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88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1D81C3-C28C-4556-A75F-62E08CAA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890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640AAA-79E9-43CF-883B-AC43349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03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9B67585-95F0-48CA-B88F-98994458D7B9}"/>
              </a:ext>
            </a:extLst>
          </p:cNvPr>
          <p:cNvSpPr txBox="1">
            <a:spLocks/>
          </p:cNvSpPr>
          <p:nvPr/>
        </p:nvSpPr>
        <p:spPr>
          <a:xfrm>
            <a:off x="1103312" y="481534"/>
            <a:ext cx="5449889" cy="83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solution</a:t>
            </a:r>
          </a:p>
        </p:txBody>
      </p:sp>
    </p:spTree>
    <p:extLst>
      <p:ext uri="{BB962C8B-B14F-4D97-AF65-F5344CB8AC3E}">
        <p14:creationId xmlns:p14="http://schemas.microsoft.com/office/powerpoint/2010/main" val="20190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565B31E-0700-447F-8AF8-F0D989F7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574155"/>
          </a:xfrm>
        </p:spPr>
        <p:txBody>
          <a:bodyPr>
            <a:normAutofit/>
          </a:bodyPr>
          <a:lstStyle/>
          <a:p>
            <a:pPr lvl="0">
              <a:buClr>
                <a:srgbClr val="B31166">
                  <a:lumMod val="60000"/>
                  <a:lumOff val="40000"/>
                </a:srgbClr>
              </a:buClr>
              <a:buFont typeface="Arial" panose="020B0604020202020204" pitchFamily="34" charset="0"/>
              <a:buChar char="•"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Implémentation</a:t>
            </a:r>
          </a:p>
          <a:p>
            <a:pPr marL="0" lvl="0" indent="0" algn="just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200" dirty="0"/>
              <a:t>Déploiements sur les différents kernel Linux (Ubuntu, 	</a:t>
            </a:r>
            <a:r>
              <a:rPr lang="fr-FR" sz="2200" dirty="0" err="1"/>
              <a:t>Fédora</a:t>
            </a:r>
            <a:r>
              <a:rPr lang="fr-FR" sz="2200" dirty="0"/>
              <a:t>, Kali …)</a:t>
            </a:r>
          </a:p>
          <a:p>
            <a:pPr marL="0" lvl="0" indent="0" algn="just"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fr-FR" sz="2400" b="1" cap="all" dirty="0">
              <a:solidFill>
                <a:srgbClr val="B3116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just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1800" dirty="0"/>
              <a:t>	</a:t>
            </a:r>
            <a:r>
              <a:rPr lang="fr-FR" sz="2200" dirty="0"/>
              <a:t>Exécutables disponible pour lancer le pare-feu, rajouter, 		supprimer ou modifier des règles, et enfin pour lire un fichier 	capture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A63557-A480-4FE3-A33E-A2C3394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A712F5F-4ACD-4969-BD56-728681E6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75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42ACA4-DE2D-4DEA-9B76-E97441B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88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1D81C3-C28C-4556-A75F-62E08CAA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890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640AAA-79E9-43CF-883B-AC43349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03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9B67585-95F0-48CA-B88F-98994458D7B9}"/>
              </a:ext>
            </a:extLst>
          </p:cNvPr>
          <p:cNvSpPr txBox="1">
            <a:spLocks/>
          </p:cNvSpPr>
          <p:nvPr/>
        </p:nvSpPr>
        <p:spPr>
          <a:xfrm>
            <a:off x="1103312" y="481534"/>
            <a:ext cx="5449889" cy="83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solution</a:t>
            </a:r>
          </a:p>
        </p:txBody>
      </p:sp>
    </p:spTree>
    <p:extLst>
      <p:ext uri="{BB962C8B-B14F-4D97-AF65-F5344CB8AC3E}">
        <p14:creationId xmlns:p14="http://schemas.microsoft.com/office/powerpoint/2010/main" val="129537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565B31E-0700-447F-8AF8-F0D989F7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574155"/>
          </a:xfrm>
        </p:spPr>
        <p:txBody>
          <a:bodyPr>
            <a:normAutofit/>
          </a:bodyPr>
          <a:lstStyle/>
          <a:p>
            <a:pPr lvl="0">
              <a:buClr>
                <a:srgbClr val="B31166">
                  <a:lumMod val="60000"/>
                  <a:lumOff val="40000"/>
                </a:srgbClr>
              </a:buClr>
              <a:buFont typeface="Arial" panose="020B0604020202020204" pitchFamily="34" charset="0"/>
              <a:buChar char="•"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Fonctionnalités supplémentaires </a:t>
            </a:r>
          </a:p>
          <a:p>
            <a:pPr marL="0" lvl="0" indent="0" algn="just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lvl="0" indent="0" algn="just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400" b="1" cap="all" dirty="0">
                <a:solidFill>
                  <a:srgbClr val="B3116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200" dirty="0"/>
              <a:t>Possibilité de filtrage :</a:t>
            </a:r>
          </a:p>
          <a:p>
            <a:pPr marL="0" lvl="0" indent="0" algn="just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200" dirty="0"/>
              <a:t>		- Par port</a:t>
            </a:r>
          </a:p>
          <a:p>
            <a:pPr marL="0" lvl="0" indent="0" algn="just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fr-FR" sz="2200" dirty="0"/>
              <a:t>		- Par protocole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A63557-A480-4FE3-A33E-A2C3394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08" y="481534"/>
            <a:ext cx="668594" cy="5847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A712F5F-4ACD-4969-BD56-728681E6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75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42ACA4-DE2D-4DEA-9B76-E97441B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888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1D81C3-C28C-4556-A75F-62E08CAA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890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une solution de pare-feu IP capable de traiter et de filtrer les paquets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640AAA-79E9-43CF-883B-AC43349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03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selon un ensemble de règles et en cours d'exécution dans l'espace utilisateur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9B67585-95F0-48CA-B88F-98994458D7B9}"/>
              </a:ext>
            </a:extLst>
          </p:cNvPr>
          <p:cNvSpPr txBox="1">
            <a:spLocks/>
          </p:cNvSpPr>
          <p:nvPr/>
        </p:nvSpPr>
        <p:spPr>
          <a:xfrm>
            <a:off x="1103312" y="481534"/>
            <a:ext cx="5449889" cy="83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solution</a:t>
            </a:r>
          </a:p>
        </p:txBody>
      </p:sp>
    </p:spTree>
    <p:extLst>
      <p:ext uri="{BB962C8B-B14F-4D97-AF65-F5344CB8AC3E}">
        <p14:creationId xmlns:p14="http://schemas.microsoft.com/office/powerpoint/2010/main" val="2978800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490</Words>
  <Application>Microsoft Office PowerPoint</Application>
  <PresentationFormat>Grand écran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</vt:lpstr>
      <vt:lpstr>IP FIREWALL</vt:lpstr>
      <vt:lpstr>Présentation PowerPoint</vt:lpstr>
      <vt:lpstr>Sommaire</vt:lpstr>
      <vt:lpstr>Cahier des charges</vt:lpstr>
      <vt:lpstr>Cahier des charges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 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FIREWALL</dc:title>
  <dc:creator>CAPUANO Hugo</dc:creator>
  <cp:lastModifiedBy>emile kagramanov</cp:lastModifiedBy>
  <cp:revision>18</cp:revision>
  <dcterms:created xsi:type="dcterms:W3CDTF">2018-06-25T08:32:42Z</dcterms:created>
  <dcterms:modified xsi:type="dcterms:W3CDTF">2018-06-28T09:21:20Z</dcterms:modified>
</cp:coreProperties>
</file>