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D6EF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400" b="1">
                <a:solidFill>
                  <a:srgbClr val="FFFFFF"/>
                </a:solidFill>
              </a:rPr>
              <a:t>Portfólio de Imóveis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2743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FFFFFF"/>
                </a:solidFill>
              </a:rPr>
              <a:t>Hugo Silva | Consultor Imobiliário · RE/MAX Oceanus</a:t>
            </a:r>
          </a:p>
          <a:p>
            <a:r>
              <a:t>Choose your dream. Live in 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DC354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548640" y="457200"/>
            <a:ext cx="804672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600" b="1">
                <a:solidFill>
                  <a:srgbClr val="212529"/>
                </a:solidFill>
              </a:rPr>
              <a:t>{{TITLE_LINE}}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" y="1097280"/>
            <a:ext cx="80467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DC3545"/>
                </a:solidFill>
              </a:rPr>
              <a:t>{{PRICE_LINE}}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1645920"/>
            <a:ext cx="5029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>
                <a:solidFill>
                  <a:srgbClr val="212529"/>
                </a:solidFill>
              </a:rPr>
              <a:t>{{SPECS_LINE}}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" y="2651760"/>
            <a:ext cx="5029200" cy="2926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>
                <a:solidFill>
                  <a:srgbClr val="212529"/>
                </a:solidFill>
              </a:rPr>
              <a:t>{{DESCRIPTION}}</a:t>
            </a:r>
          </a:p>
        </p:txBody>
      </p:sp>
      <p:sp>
        <p:nvSpPr>
          <p:cNvPr id="8" name="Rectangle 7"/>
          <p:cNvSpPr/>
          <p:nvPr/>
        </p:nvSpPr>
        <p:spPr>
          <a:xfrm>
            <a:off x="5760720" y="1645920"/>
            <a:ext cx="2743200" cy="1645920"/>
          </a:xfrm>
          <a:prstGeom prst="rect">
            <a:avLst/>
          </a:prstGeom>
          <a:solidFill>
            <a:srgbClr val="F8F9FA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5760720" y="3474720"/>
            <a:ext cx="2743200" cy="1645920"/>
          </a:xfrm>
          <a:prstGeom prst="rect">
            <a:avLst/>
          </a:prstGeom>
          <a:solidFill>
            <a:srgbClr val="F8F9FA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760720" y="5303520"/>
            <a:ext cx="2743200" cy="1645920"/>
          </a:xfrm>
          <a:prstGeom prst="rect">
            <a:avLst/>
          </a:prstGeom>
          <a:solidFill>
            <a:srgbClr val="F8F9FA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548640" y="6309360"/>
            <a:ext cx="80467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212529"/>
                </a:solidFill>
              </a:rPr>
              <a:t>Hugo Silva | Consultor Imobiliário · RE/MAX Oceanus  |  Choose your dream. Live in it.  |  +351 912 345 678  |  hugo.silva@remax.pt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