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layfair Displ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regular.fntdata"/><Relationship Id="rId20" Type="http://schemas.openxmlformats.org/officeDocument/2006/relationships/slide" Target="slides/slide15.xml"/><Relationship Id="rId42" Type="http://schemas.openxmlformats.org/officeDocument/2006/relationships/font" Target="fonts/PlayfairDisplay-italic.fntdata"/><Relationship Id="rId41" Type="http://schemas.openxmlformats.org/officeDocument/2006/relationships/font" Target="fonts/PlayfairDispl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PlayfairDispl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976fd73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976fd73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98193f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98193f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98193f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b98193f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98193f9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98193f9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98193f9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b98193f9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b98193f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b98193f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98193f9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98193f9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98193f9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b98193f9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b98193f9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b98193f9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b98193f9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b98193f9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976fd7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976fd7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98193f9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b98193f9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b98193f9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b98193f9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98193f9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b98193f9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b98193f9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b98193f9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98193f9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b98193f9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b98193f9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b98193f9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98193f9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98193f9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b98193f9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b98193f9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b98193f9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b98193f9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b98193f9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b98193f9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976fd73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976fd73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b98193f9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b98193f9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98193f9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98193f9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b98193f9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b98193f9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b98193f9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b98193f9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b98193f9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b98193f9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976fd73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976fd7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976fd73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976fd73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976fd73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976fd73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976fd73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976fd73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976fd73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976fd73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976fd73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976fd73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187825"/>
            <a:ext cx="2951400" cy="2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omparando ambientes de </a:t>
            </a:r>
            <a:r>
              <a:rPr lang="pt-BR"/>
              <a:t>D</a:t>
            </a:r>
            <a:r>
              <a:rPr lang="pt-BR"/>
              <a:t>aily </a:t>
            </a:r>
            <a:r>
              <a:rPr lang="pt-BR"/>
              <a:t>S</a:t>
            </a:r>
            <a:r>
              <a:rPr lang="pt-BR"/>
              <a:t>tandup </a:t>
            </a:r>
            <a:r>
              <a:rPr lang="pt-BR"/>
              <a:t>M</a:t>
            </a:r>
            <a:r>
              <a:rPr lang="pt-BR"/>
              <a:t>eetings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latin typeface="Lato"/>
                <a:ea typeface="Lato"/>
                <a:cs typeface="Lato"/>
                <a:sym typeface="Lato"/>
              </a:rPr>
              <a:t>Presencial x Slack</a:t>
            </a:r>
            <a:endParaRPr b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620600" y="4549602"/>
            <a:ext cx="2951400" cy="4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Henrique Tavares | lhtc</a:t>
            </a:r>
            <a:endParaRPr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572000" y="4549602"/>
            <a:ext cx="2951400" cy="4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Rodrigo Cunha</a:t>
            </a:r>
            <a:r>
              <a:rPr b="0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| rcs8</a:t>
            </a:r>
            <a:endParaRPr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Impacto no fluxo de trabalho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2"/>
          <p:cNvSpPr txBox="1"/>
          <p:nvPr>
            <p:ph type="title"/>
          </p:nvPr>
        </p:nvSpPr>
        <p:spPr>
          <a:xfrm>
            <a:off x="109175" y="2089975"/>
            <a:ext cx="2221800" cy="15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negativo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a troca de contexto é difícil de lidar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2176975" y="18793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não impactante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reuniões são curtas, então não perde-se o foco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109175" y="3639200"/>
            <a:ext cx="2221800" cy="8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follow up: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dependendo do projeto, as reuniões não devem ser diárias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5285625" y="1937950"/>
            <a:ext cx="2745900" cy="19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não impactante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outras atividades podem ser realizadas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153" name="Google Shape;153;p22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Sua participação afetiva na Daily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23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3"/>
          <p:cNvSpPr txBox="1"/>
          <p:nvPr>
            <p:ph type="title"/>
          </p:nvPr>
        </p:nvSpPr>
        <p:spPr>
          <a:xfrm>
            <a:off x="794000" y="1898400"/>
            <a:ext cx="32004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apenas no que lhe concerne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atividades relacionadas ao que está fazendo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4656400" y="1792950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lê tudo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por ter mais experiência, consegue ter mais falas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6724200" y="1792950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apenas no que lhe concerne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porém, tenta aprender o máximo que pode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100300" y="3921600"/>
            <a:ext cx="2221800" cy="8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follow up: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reunião apenas pessoas que compartilham atividades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166" name="Google Shape;166;p23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É comum estender a conversa pós-reunião?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24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4"/>
          <p:cNvSpPr txBox="1"/>
          <p:nvPr>
            <p:ph type="title"/>
          </p:nvPr>
        </p:nvSpPr>
        <p:spPr>
          <a:xfrm>
            <a:off x="4656400" y="1792950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costumava ser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quando fazia presencial, mas a conversa estendia quase 1 hora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6816475" y="179292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não é comum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mas existem discussões nas threads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1980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sim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bastante comum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22658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i="1" lang="pt-BR" sz="2000">
                <a:latin typeface="Lato"/>
                <a:ea typeface="Lato"/>
                <a:cs typeface="Lato"/>
                <a:sym typeface="Lato"/>
              </a:rPr>
              <a:t>pergunta não realizada -</a:t>
            </a:r>
            <a:endParaRPr b="0" i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4656400" y="3788350"/>
            <a:ext cx="22218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follow up: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vê como aspecto negativo, mas acha que compensa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6816475" y="3825275"/>
            <a:ext cx="22218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follow up: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não acha legal essas discussões, acha que perde o foco da Daily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181" name="Google Shape;181;p24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509550" y="1473900"/>
            <a:ext cx="8124900" cy="21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Goals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Goal - Melhora e constrói colaboração entre o time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26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6"/>
          <p:cNvSpPr txBox="1"/>
          <p:nvPr>
            <p:ph type="title"/>
          </p:nvPr>
        </p:nvSpPr>
        <p:spPr>
          <a:xfrm>
            <a:off x="4656400" y="1792950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concorda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6816475" y="179292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concorda parcialmente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1980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concorda bastante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22658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>
                <a:latin typeface="Lato"/>
                <a:ea typeface="Lato"/>
                <a:cs typeface="Lato"/>
                <a:sym typeface="Lato"/>
              </a:rPr>
              <a:t>- pergunta não realizada -</a:t>
            </a:r>
            <a:endParaRPr b="0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199" name="Google Shape;199;p26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Goal - </a:t>
            </a: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Informações valiosas são compartilhadas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27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7"/>
          <p:cNvSpPr txBox="1"/>
          <p:nvPr>
            <p:ph type="title"/>
          </p:nvPr>
        </p:nvSpPr>
        <p:spPr>
          <a:xfrm>
            <a:off x="4656400" y="1792950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discorda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não espera o Daily para fazer isso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7"/>
          <p:cNvSpPr txBox="1"/>
          <p:nvPr>
            <p:ph type="title"/>
          </p:nvPr>
        </p:nvSpPr>
        <p:spPr>
          <a:xfrm>
            <a:off x="6816475" y="179292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concorda bastante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1980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concorda bastante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22658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>
                <a:latin typeface="Lato"/>
                <a:ea typeface="Lato"/>
                <a:cs typeface="Lato"/>
                <a:sym typeface="Lato"/>
              </a:rPr>
              <a:t>- pergunta não realizada -</a:t>
            </a:r>
            <a:endParaRPr b="0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212" name="Google Shape;212;p27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Goal - </a:t>
            </a: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Captura problemas antes de se tornarem grandes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8"/>
          <p:cNvSpPr txBox="1"/>
          <p:nvPr>
            <p:ph type="title"/>
          </p:nvPr>
        </p:nvSpPr>
        <p:spPr>
          <a:xfrm>
            <a:off x="4656400" y="1792950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discorda parcialmente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acredita que acontecia mais presencialmente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8"/>
          <p:cNvSpPr txBox="1"/>
          <p:nvPr>
            <p:ph type="title"/>
          </p:nvPr>
        </p:nvSpPr>
        <p:spPr>
          <a:xfrm>
            <a:off x="6816475" y="179292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discorda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só viu acontecer uma vez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8"/>
          <p:cNvSpPr txBox="1"/>
          <p:nvPr>
            <p:ph type="title"/>
          </p:nvPr>
        </p:nvSpPr>
        <p:spPr>
          <a:xfrm>
            <a:off x="1980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concorda bastante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22658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>
                <a:latin typeface="Lato"/>
                <a:ea typeface="Lato"/>
                <a:cs typeface="Lato"/>
                <a:sym typeface="Lato"/>
              </a:rPr>
              <a:t>- pergunta não realizada -</a:t>
            </a:r>
            <a:endParaRPr b="0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225" name="Google Shape;225;p28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Goal - </a:t>
            </a: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Reforça a compreensão pelos objetivos do time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Google Shape;233;p29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9"/>
          <p:cNvSpPr txBox="1"/>
          <p:nvPr>
            <p:ph type="title"/>
          </p:nvPr>
        </p:nvSpPr>
        <p:spPr>
          <a:xfrm>
            <a:off x="4656400" y="1792950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concorda</a:t>
            </a:r>
            <a:endParaRPr b="0" i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6724200" y="1792950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neutro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mas acontece nos quinzenais e planning (ambos presenciais)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1980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concorda bastante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é fácil perder isso normalmente e o Daily traz isso de volta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2265800" y="1874275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000">
                <a:latin typeface="Lato"/>
                <a:ea typeface="Lato"/>
                <a:cs typeface="Lato"/>
                <a:sym typeface="Lato"/>
              </a:rPr>
              <a:t>- pergunta não realizada -</a:t>
            </a:r>
            <a:endParaRPr b="0"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238" name="Google Shape;238;p29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509550" y="1193750"/>
            <a:ext cx="8124900" cy="21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específicas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Presencial/Remoto</a:t>
            </a:r>
            <a:endParaRPr sz="3000"/>
          </a:p>
        </p:txBody>
      </p:sp>
      <p:pic>
        <p:nvPicPr>
          <p:cNvPr descr="Resultado de imagem para meeting icon"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450" y="3226600"/>
            <a:ext cx="1521100" cy="15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Outras vantagens do Daily presencial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1"/>
          <p:cNvSpPr txBox="1"/>
          <p:nvPr>
            <p:ph type="title"/>
          </p:nvPr>
        </p:nvSpPr>
        <p:spPr>
          <a:xfrm>
            <a:off x="423575" y="1190375"/>
            <a:ext cx="3733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decisões são tomadas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discussões facilitam e agilizam tomadas de decisões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1"/>
          <p:cNvSpPr txBox="1"/>
          <p:nvPr>
            <p:ph type="title"/>
          </p:nvPr>
        </p:nvSpPr>
        <p:spPr>
          <a:xfrm>
            <a:off x="4946600" y="1190375"/>
            <a:ext cx="3733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contato com o time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estar junto do time cria sinergia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2705100" y="2897350"/>
            <a:ext cx="3733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menos distrações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presença evita outros focos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592625" y="3362275"/>
            <a:ext cx="1368000" cy="131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09550" y="717175"/>
            <a:ext cx="8124900" cy="24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xistem diferenças entre os formatos de Daily Standup Meetings?</a:t>
            </a:r>
            <a:endParaRPr/>
          </a:p>
        </p:txBody>
      </p:sp>
      <p:pic>
        <p:nvPicPr>
          <p:cNvPr descr="Resultado de imagem para slack icon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605" y="3535578"/>
            <a:ext cx="1007938" cy="9705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meeting icon"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275" y="3260225"/>
            <a:ext cx="1521100" cy="15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Outras desv</a:t>
            </a: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antagens do Daily presencial</a:t>
            </a:r>
            <a:endParaRPr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2"/>
          <p:cNvSpPr txBox="1"/>
          <p:nvPr>
            <p:ph type="title"/>
          </p:nvPr>
        </p:nvSpPr>
        <p:spPr>
          <a:xfrm>
            <a:off x="423575" y="1190375"/>
            <a:ext cx="3733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não é objetivo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fácil de perder o foco da conversa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2"/>
          <p:cNvSpPr txBox="1"/>
          <p:nvPr>
            <p:ph type="title"/>
          </p:nvPr>
        </p:nvSpPr>
        <p:spPr>
          <a:xfrm>
            <a:off x="4946600" y="1190375"/>
            <a:ext cx="3733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dificuldade de passar as ideias de forma clara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não se prepara para uma Daily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2"/>
          <p:cNvSpPr txBox="1"/>
          <p:nvPr>
            <p:ph type="title"/>
          </p:nvPr>
        </p:nvSpPr>
        <p:spPr>
          <a:xfrm>
            <a:off x="423575" y="2799650"/>
            <a:ext cx="3733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não comporta muitas pessoas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times grandes tem reuniões longas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2"/>
          <p:cNvSpPr txBox="1"/>
          <p:nvPr>
            <p:ph type="title"/>
          </p:nvPr>
        </p:nvSpPr>
        <p:spPr>
          <a:xfrm>
            <a:off x="4946600" y="2975975"/>
            <a:ext cx="3733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quanto mais projetos, mais reuniões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atrapalha o foco do dia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509550" y="1092900"/>
            <a:ext cx="8124900" cy="21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específicas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Slack</a:t>
            </a:r>
            <a:endParaRPr sz="3000"/>
          </a:p>
        </p:txBody>
      </p:sp>
      <p:sp>
        <p:nvSpPr>
          <p:cNvPr id="270" name="Google Shape;270;p33"/>
          <p:cNvSpPr/>
          <p:nvPr/>
        </p:nvSpPr>
        <p:spPr>
          <a:xfrm>
            <a:off x="3888000" y="3339875"/>
            <a:ext cx="1368000" cy="131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m para slack icon"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80" y="3513178"/>
            <a:ext cx="1007938" cy="97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 período do Daily é priorizado pelo time?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34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4"/>
          <p:cNvSpPr txBox="1"/>
          <p:nvPr>
            <p:ph type="title"/>
          </p:nvPr>
        </p:nvSpPr>
        <p:spPr>
          <a:xfrm>
            <a:off x="4859225" y="1653900"/>
            <a:ext cx="3598500" cy="25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nem sempre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mas não vê como ponto negativo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381975" y="1653875"/>
            <a:ext cx="3512700" cy="25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maioria participa na hora marcada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mas não é sempre o caso, às vezes, há outras reuniões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Todos escrevem seu Daily na hora marcada?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7" name="Google Shape;287;p35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5"/>
          <p:cNvSpPr txBox="1"/>
          <p:nvPr>
            <p:ph type="title"/>
          </p:nvPr>
        </p:nvSpPr>
        <p:spPr>
          <a:xfrm>
            <a:off x="4859225" y="1653900"/>
            <a:ext cx="3598500" cy="25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nem sempre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alguns preferem escrever ao fim do dia - vê como ponto negativo, pois já perdeu o foco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381975" y="1653875"/>
            <a:ext cx="3512700" cy="25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nem sempre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e vê como ponto negativo - às vezes, uma resposta para o Daily é feita no outro dia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É comum reler algum ponto de um Daily passado?</a:t>
            </a: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6" name="Google Shape;296;p36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6"/>
          <p:cNvSpPr txBox="1"/>
          <p:nvPr>
            <p:ph type="title"/>
          </p:nvPr>
        </p:nvSpPr>
        <p:spPr>
          <a:xfrm>
            <a:off x="4859225" y="1653900"/>
            <a:ext cx="3598500" cy="25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sim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nas reuniões quinzenais e nos weeklies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6"/>
          <p:cNvSpPr txBox="1"/>
          <p:nvPr>
            <p:ph type="title"/>
          </p:nvPr>
        </p:nvSpPr>
        <p:spPr>
          <a:xfrm>
            <a:off x="381975" y="1653875"/>
            <a:ext cx="3512700" cy="25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não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isso acontecia mais no presencial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Usar o Slack diminui o tempo gasto?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5" name="Google Shape;305;p37"/>
          <p:cNvCxnSpPr/>
          <p:nvPr/>
        </p:nvCxnSpPr>
        <p:spPr>
          <a:xfrm flipH="1" rot="10800000">
            <a:off x="4561625" y="1315638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7"/>
          <p:cNvSpPr txBox="1"/>
          <p:nvPr>
            <p:ph type="title"/>
          </p:nvPr>
        </p:nvSpPr>
        <p:spPr>
          <a:xfrm>
            <a:off x="4850350" y="1315663"/>
            <a:ext cx="3598500" cy="25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sim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em reuniões presenciais, se perde o foco da conversa facilmente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7"/>
          <p:cNvSpPr txBox="1"/>
          <p:nvPr>
            <p:ph type="title"/>
          </p:nvPr>
        </p:nvSpPr>
        <p:spPr>
          <a:xfrm>
            <a:off x="373100" y="1315638"/>
            <a:ext cx="3512700" cy="25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sim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drasticamente, dado o tamanho do time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mas reconhece a falta de profundidade da reunião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7"/>
          <p:cNvSpPr txBox="1"/>
          <p:nvPr>
            <p:ph type="title"/>
          </p:nvPr>
        </p:nvSpPr>
        <p:spPr>
          <a:xfrm>
            <a:off x="3452225" y="3921625"/>
            <a:ext cx="2221800" cy="9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follow up: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ambos acreditam que a escolha compensa os lados negativos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509550" y="1473900"/>
            <a:ext cx="8124900" cy="21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Nossas</a:t>
            </a:r>
            <a:r>
              <a:rPr b="1" lang="pt-BR"/>
              <a:t> conclusões...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509550" y="1473900"/>
            <a:ext cx="8124900" cy="21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Reuniões via Slack </a:t>
            </a:r>
            <a:r>
              <a:rPr lang="pt-BR"/>
              <a:t>não suprem os pontos chave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informações valiosas e detecção de problemas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509550" y="719550"/>
            <a:ext cx="8124900" cy="3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Reuniões via Slack </a:t>
            </a:r>
            <a:r>
              <a:rPr lang="pt-BR"/>
              <a:t>não</a:t>
            </a:r>
            <a:r>
              <a:rPr lang="pt-BR"/>
              <a:t> atrapalham a concentração do momento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…mas não provocam discussões 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509550" y="719550"/>
            <a:ext cx="8124900" cy="3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backlog das reuniões por Slack não é tão útil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...mas o ambiente de threads permite várias discussões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09550" y="1473900"/>
            <a:ext cx="8124900" cy="21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Se sim...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as vantagens e desvantagens de cada uma?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509550" y="719550"/>
            <a:ext cx="8124900" cy="3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Decisões não são tomadas pelo Slack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...mas eram para ser?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509550" y="719550"/>
            <a:ext cx="8124900" cy="3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Pode-se preparar uma fala mais sucinta pelo Slack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...nos presenciais, é mais fácil de se perder na própria fala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>
            <p:ph type="title"/>
          </p:nvPr>
        </p:nvSpPr>
        <p:spPr>
          <a:xfrm>
            <a:off x="509550" y="719550"/>
            <a:ext cx="8124900" cy="3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Slack permite que qualquer hora seja feita a reunião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...mas deve-se haver cuidado para não esperar muito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509550" y="1039350"/>
            <a:ext cx="8124900" cy="30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o time for grande ou se há vários projetos, vale a pena utilizar o Slack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 benefício do tempo compensa!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idx="4294967295" type="title"/>
          </p:nvPr>
        </p:nvSpPr>
        <p:spPr>
          <a:xfrm>
            <a:off x="509550" y="1039350"/>
            <a:ext cx="8124900" cy="30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Lato"/>
                <a:ea typeface="Lato"/>
                <a:cs typeface="Lato"/>
                <a:sym typeface="Lato"/>
              </a:rPr>
              <a:t>Obrigado!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257725" y="0"/>
            <a:ext cx="43926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Coleta de dados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279400" y="841350"/>
            <a:ext cx="24432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Lato"/>
                <a:ea typeface="Lato"/>
                <a:cs typeface="Lato"/>
                <a:sym typeface="Lato"/>
              </a:rPr>
              <a:t>4 </a:t>
            </a:r>
            <a:r>
              <a:rPr lang="pt-BR" sz="2400">
                <a:latin typeface="Lato"/>
                <a:ea typeface="Lato"/>
                <a:cs typeface="Lato"/>
                <a:sym typeface="Lato"/>
              </a:rPr>
              <a:t>entrevistas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230000" y="1600950"/>
            <a:ext cx="46842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daily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presencial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ou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remoto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lang="pt-BR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daily via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Slack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2801275" y="2564963"/>
            <a:ext cx="35415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diferentes níveis de experiência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2420500" y="4049500"/>
            <a:ext cx="43032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diferentes times e empresas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278050" y="3391813"/>
            <a:ext cx="25464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de estagiário a senior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2931550" y="2387800"/>
            <a:ext cx="332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2910775" y="3952675"/>
            <a:ext cx="332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1949850" y="4485525"/>
            <a:ext cx="52443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pequenos, grandes ou múltiplos times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257725" y="0"/>
            <a:ext cx="43926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Coleta de dados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865350" y="833350"/>
            <a:ext cx="2443200" cy="12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pt-BR" sz="6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perguntas base</a:t>
            </a:r>
            <a:endParaRPr b="0" sz="6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436075" y="2264550"/>
            <a:ext cx="332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415300" y="3829425"/>
            <a:ext cx="332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>
            <p:ph type="title"/>
          </p:nvPr>
        </p:nvSpPr>
        <p:spPr>
          <a:xfrm>
            <a:off x="865350" y="2398225"/>
            <a:ext cx="2443200" cy="12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Lato"/>
                <a:ea typeface="Lato"/>
                <a:cs typeface="Lato"/>
                <a:sym typeface="Lato"/>
              </a:rPr>
              <a:t>8</a:t>
            </a:r>
            <a:endParaRPr b="0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gerais</a:t>
            </a:r>
            <a:endParaRPr b="0"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865350" y="3915050"/>
            <a:ext cx="24432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Lato"/>
                <a:ea typeface="Lato"/>
                <a:cs typeface="Lato"/>
                <a:sym typeface="Lato"/>
              </a:rPr>
              <a:t>4</a:t>
            </a:r>
            <a:endParaRPr b="0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específicas</a:t>
            </a:r>
            <a:endParaRPr b="0"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5052675" y="1214175"/>
            <a:ext cx="3277500" cy="29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latin typeface="Lato"/>
                <a:ea typeface="Lato"/>
                <a:cs typeface="Lato"/>
                <a:sym typeface="Lato"/>
              </a:rPr>
              <a:t>outras perguntas derivadas durante a conversa</a:t>
            </a:r>
            <a:endParaRPr b="0"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09550" y="1473900"/>
            <a:ext cx="8124900" cy="21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gerais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para ambos </a:t>
            </a:r>
            <a:r>
              <a:rPr b="1" lang="pt-BR" sz="3000"/>
              <a:t>presencial</a:t>
            </a:r>
            <a:r>
              <a:rPr lang="pt-BR" sz="3000"/>
              <a:t> e </a:t>
            </a:r>
            <a:r>
              <a:rPr b="1" lang="pt-BR" sz="3000"/>
              <a:t>Slack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1287775" y="-12325"/>
            <a:ext cx="65892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Duração média das reuniões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>
            <p:ph type="title"/>
          </p:nvPr>
        </p:nvSpPr>
        <p:spPr>
          <a:xfrm>
            <a:off x="1284650" y="2261225"/>
            <a:ext cx="2443200" cy="12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Lato"/>
                <a:ea typeface="Lato"/>
                <a:cs typeface="Lato"/>
                <a:sym typeface="Lato"/>
              </a:rPr>
              <a:t>5-20</a:t>
            </a:r>
            <a:r>
              <a:rPr lang="pt-BR" sz="6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minutos</a:t>
            </a:r>
            <a:endParaRPr b="0"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5436925" y="2146800"/>
            <a:ext cx="2443200" cy="15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difícil de avaliar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pode ser estendida ao longo do dia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5259800" y="3861300"/>
            <a:ext cx="279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follow up: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quando faziam presencial, já chegou a demorar uma hora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117" name="Google Shape;117;p19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1287775" y="-12325"/>
            <a:ext cx="65892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Foco das Daily Meetings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2106700" y="1726000"/>
            <a:ext cx="4930500" cy="25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Reportar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 o que foi feito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Alinhar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 o que será feito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Discutir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 problemas e empecilhos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126" name="Google Shape;126;p20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0" y="-24775"/>
            <a:ext cx="9144000" cy="7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20750" y="-12325"/>
            <a:ext cx="9123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Impacto das Daily Meetings na 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 flipH="1" rot="10800000">
            <a:off x="4570500" y="1653875"/>
            <a:ext cx="3000" cy="251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1"/>
          <p:cNvSpPr txBox="1"/>
          <p:nvPr>
            <p:ph type="title"/>
          </p:nvPr>
        </p:nvSpPr>
        <p:spPr>
          <a:xfrm>
            <a:off x="73825" y="2084600"/>
            <a:ext cx="22218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não impactante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se a comunicação usual já for boa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2295625" y="2146800"/>
            <a:ext cx="2221800" cy="15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positivo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alinhamento e discussão de problemas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4517425" y="1792950"/>
            <a:ext cx="2221800" cy="22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positivo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acompanha o</a:t>
            </a:r>
            <a:r>
              <a:rPr b="0" lang="pt-BR" sz="2000">
                <a:latin typeface="Lato"/>
                <a:ea typeface="Lato"/>
                <a:cs typeface="Lato"/>
                <a:sym typeface="Lato"/>
              </a:rPr>
              <a:t> progresso em paralelo do time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6803550" y="2146800"/>
            <a:ext cx="2221800" cy="15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positivo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Lato"/>
                <a:ea typeface="Lato"/>
                <a:cs typeface="Lato"/>
                <a:sym typeface="Lato"/>
              </a:rPr>
              <a:t>alinhamento e discussão de problemas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73825" y="3381575"/>
            <a:ext cx="22218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follow up: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mas acha importante para passar info para clientes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m para slack icon" id="140" name="Google Shape;140;p21"/>
          <p:cNvPicPr preferRelativeResize="0"/>
          <p:nvPr/>
        </p:nvPicPr>
        <p:blipFill rotWithShape="1">
          <a:blip r:embed="rId3">
            <a:alphaModFix/>
          </a:blip>
          <a:srcRect b="-13875" l="-13887" r="-13875" t="-13887"/>
          <a:stretch/>
        </p:blipFill>
        <p:spPr>
          <a:xfrm>
            <a:off x="6131325" y="848275"/>
            <a:ext cx="1054400" cy="10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0" y="885300"/>
            <a:ext cx="941250" cy="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