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6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50B7-493C-4DBC-9B58-C64FB25D6EA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6075-64C3-41E4-A3A1-55244D35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4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385188" y="82550"/>
            <a:ext cx="10329858" cy="4400985"/>
            <a:chOff x="385188" y="82550"/>
            <a:chExt cx="10329858" cy="4400985"/>
          </a:xfrm>
        </p:grpSpPr>
        <p:grpSp>
          <p:nvGrpSpPr>
            <p:cNvPr id="60" name="Group 59"/>
            <p:cNvGrpSpPr/>
            <p:nvPr/>
          </p:nvGrpSpPr>
          <p:grpSpPr>
            <a:xfrm>
              <a:off x="385188" y="82550"/>
              <a:ext cx="10263690" cy="4400985"/>
              <a:chOff x="385188" y="82550"/>
              <a:chExt cx="10263690" cy="440098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85188" y="82550"/>
                <a:ext cx="10263690" cy="4400985"/>
                <a:chOff x="385188" y="82550"/>
                <a:chExt cx="10263690" cy="440098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08758" y="1736824"/>
                  <a:ext cx="9940120" cy="155965"/>
                  <a:chOff x="2099408" y="1171674"/>
                  <a:chExt cx="9940120" cy="155965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2521927" y="1277327"/>
                    <a:ext cx="580292" cy="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Oval 5"/>
                  <p:cNvSpPr/>
                  <p:nvPr/>
                </p:nvSpPr>
                <p:spPr>
                  <a:xfrm>
                    <a:off x="2099408" y="1230923"/>
                    <a:ext cx="96715" cy="967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8039955" y="1178243"/>
                    <a:ext cx="96715" cy="967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9391805" y="1178243"/>
                    <a:ext cx="96715" cy="967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11020643" y="1178243"/>
                    <a:ext cx="96715" cy="967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11480651" y="1171674"/>
                    <a:ext cx="96715" cy="967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11942813" y="1178243"/>
                    <a:ext cx="96715" cy="967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301342" y="1796073"/>
                  <a:ext cx="6991434" cy="96716"/>
                  <a:chOff x="1328127" y="1230923"/>
                  <a:chExt cx="6991434" cy="96716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1328127" y="1277327"/>
                    <a:ext cx="580292" cy="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/>
                  <p:cNvSpPr/>
                  <p:nvPr/>
                </p:nvSpPr>
                <p:spPr>
                  <a:xfrm>
                    <a:off x="2232758" y="1230923"/>
                    <a:ext cx="96715" cy="967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2679257" y="1230923"/>
                    <a:ext cx="96715" cy="967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136412" y="1230923"/>
                    <a:ext cx="96715" cy="967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4763477" y="1230923"/>
                    <a:ext cx="580292" cy="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6114024" y="1230923"/>
                    <a:ext cx="580292" cy="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739269" y="1230923"/>
                    <a:ext cx="580292" cy="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4212692" y="82550"/>
                  <a:ext cx="360331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 smtClean="0"/>
                    <a:t>AB		CD</a:t>
                  </a:r>
                  <a:endParaRPr lang="en-US" sz="6000" b="1" dirty="0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1308102" y="807720"/>
                  <a:ext cx="2898240" cy="5869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3949316" y="911609"/>
                  <a:ext cx="866525" cy="4830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711569" y="2260600"/>
                  <a:ext cx="58977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803391" y="226060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872742" y="225425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302688" y="224790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3766598" y="224790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131277" y="1696456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803391" y="1696700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385188" y="3146864"/>
                  <a:ext cx="1089408" cy="92333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Dot/Dash space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250 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ms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474596" y="3470030"/>
                  <a:ext cx="1089408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Letter space</a:t>
                  </a:r>
                </a:p>
                <a:p>
                  <a:pPr algn="ctr"/>
                  <a:r>
                    <a:rPr lang="en-US" dirty="0" smtClean="0"/>
                    <a:t>750 </a:t>
                  </a:r>
                  <a:r>
                    <a:rPr lang="en-US" dirty="0" err="1" smtClean="0"/>
                    <a:t>ms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603202" y="3307372"/>
                  <a:ext cx="1089408" cy="923330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7030A0"/>
                      </a:solidFill>
                    </a:rPr>
                    <a:t>Word space</a:t>
                  </a:r>
                </a:p>
                <a:p>
                  <a:pPr algn="ctr"/>
                  <a:r>
                    <a:rPr lang="en-US" b="1" dirty="0" smtClean="0">
                      <a:solidFill>
                        <a:srgbClr val="7030A0"/>
                      </a:solidFill>
                    </a:rPr>
                    <a:t>1000 </a:t>
                  </a:r>
                  <a:r>
                    <a:rPr lang="en-US" b="1" dirty="0" err="1" smtClean="0">
                      <a:solidFill>
                        <a:srgbClr val="7030A0"/>
                      </a:solidFill>
                    </a:rPr>
                    <a:t>ms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711569" y="1696699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304761" y="1696456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81634" y="1696456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197180" y="1696456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05818" y="1696456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630574" y="1696456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758622" y="1696455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094484" y="1696455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212692" y="1696455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316984" y="1696455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644009" y="1682778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080889" y="1682778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746020" y="1682778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6316984" y="224790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741369" y="224790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668170" y="1682778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7667531" y="223520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995417" y="1682778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2933541" y="3400864"/>
                  <a:ext cx="1089408" cy="92333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Dot/Dash space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250 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ms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4210605" y="2235200"/>
                  <a:ext cx="1502773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736692" y="1696455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6467432" y="911609"/>
                  <a:ext cx="504870" cy="4453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8122711" y="2266950"/>
                  <a:ext cx="58977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8107527" y="1682778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8712484" y="1696455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9287980" y="1682778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9287980" y="224917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9615866" y="1696455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9745760" y="1696454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9745760" y="224790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0078409" y="1701459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205768" y="1696454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10210727" y="2247900"/>
                  <a:ext cx="32788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538346" y="1698720"/>
                  <a:ext cx="0" cy="760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9363596" y="3361058"/>
                  <a:ext cx="1089408" cy="92333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Dot/Dash space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250 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ms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861539" y="3560205"/>
                  <a:ext cx="1089408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Letter space</a:t>
                  </a:r>
                </a:p>
                <a:p>
                  <a:pPr algn="ctr"/>
                  <a:r>
                    <a:rPr lang="en-US" dirty="0" smtClean="0"/>
                    <a:t>750 </a:t>
                  </a:r>
                  <a:r>
                    <a:rPr lang="en-US" dirty="0" err="1" smtClean="0"/>
                    <a:t>ms</a:t>
                  </a:r>
                  <a:endParaRPr lang="en-US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400056" y="3327312"/>
                  <a:ext cx="1089408" cy="92333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Dot/Dash space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250 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ms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7069255" y="723900"/>
                  <a:ext cx="2135705" cy="6330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endCxn id="28" idx="0"/>
              </p:cNvCxnSpPr>
              <p:nvPr/>
            </p:nvCxnSpPr>
            <p:spPr>
              <a:xfrm flipH="1">
                <a:off x="929892" y="2291016"/>
                <a:ext cx="72176" cy="85584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endCxn id="29" idx="0"/>
              </p:cNvCxnSpPr>
              <p:nvPr/>
            </p:nvCxnSpPr>
            <p:spPr>
              <a:xfrm flipH="1">
                <a:off x="2019300" y="2275808"/>
                <a:ext cx="16738" cy="119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3484055" y="2416550"/>
                <a:ext cx="8776" cy="8908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688779" y="2416550"/>
                <a:ext cx="260537" cy="8395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3066679" y="2416550"/>
                <a:ext cx="141780" cy="8395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30" idx="0"/>
              </p:cNvCxnSpPr>
              <p:nvPr/>
            </p:nvCxnSpPr>
            <p:spPr>
              <a:xfrm>
                <a:off x="5001801" y="2308882"/>
                <a:ext cx="146105" cy="99849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10112214" y="2321468"/>
                <a:ext cx="278703" cy="901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H="1">
                <a:off x="9856122" y="2353549"/>
                <a:ext cx="52178" cy="9091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9430972" y="2349514"/>
                <a:ext cx="155189" cy="901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endCxn id="113" idx="0"/>
              </p:cNvCxnSpPr>
              <p:nvPr/>
            </p:nvCxnSpPr>
            <p:spPr>
              <a:xfrm flipH="1">
                <a:off x="8406243" y="2365983"/>
                <a:ext cx="16738" cy="119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6944760" y="2319803"/>
                <a:ext cx="25768" cy="85597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6467432" y="2315768"/>
                <a:ext cx="155189" cy="901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7284804" y="2315768"/>
                <a:ext cx="546670" cy="901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Left Brace 80"/>
            <p:cNvSpPr/>
            <p:nvPr/>
          </p:nvSpPr>
          <p:spPr>
            <a:xfrm rot="5400000">
              <a:off x="1178657" y="1003008"/>
              <a:ext cx="145562" cy="1085361"/>
            </a:xfrm>
            <a:prstGeom prst="leftBrace">
              <a:avLst>
                <a:gd name="adj1" fmla="val 8333"/>
                <a:gd name="adj2" fmla="val 5279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Left Brace 81"/>
            <p:cNvSpPr/>
            <p:nvPr/>
          </p:nvSpPr>
          <p:spPr>
            <a:xfrm rot="5400000">
              <a:off x="3159947" y="534927"/>
              <a:ext cx="201554" cy="2038350"/>
            </a:xfrm>
            <a:prstGeom prst="leftBrace">
              <a:avLst>
                <a:gd name="adj1" fmla="val 8333"/>
                <a:gd name="adj2" fmla="val 5279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Left Brace 87"/>
            <p:cNvSpPr/>
            <p:nvPr/>
          </p:nvSpPr>
          <p:spPr>
            <a:xfrm rot="5400000">
              <a:off x="6765480" y="303607"/>
              <a:ext cx="201554" cy="2480314"/>
            </a:xfrm>
            <a:prstGeom prst="leftBrace">
              <a:avLst>
                <a:gd name="adj1" fmla="val 8333"/>
                <a:gd name="adj2" fmla="val 5279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Left Brace 128"/>
            <p:cNvSpPr/>
            <p:nvPr/>
          </p:nvSpPr>
          <p:spPr>
            <a:xfrm rot="5400000">
              <a:off x="9558236" y="533452"/>
              <a:ext cx="201554" cy="2112067"/>
            </a:xfrm>
            <a:prstGeom prst="leftBrace">
              <a:avLst>
                <a:gd name="adj1" fmla="val 8333"/>
                <a:gd name="adj2" fmla="val 5279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490862" y="5164604"/>
            <a:ext cx="586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that: AB is the first word and CD is the second 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Khayatian (Student)</dc:creator>
  <cp:lastModifiedBy>Mohammad Khayatian (Student)</cp:lastModifiedBy>
  <cp:revision>8</cp:revision>
  <dcterms:created xsi:type="dcterms:W3CDTF">2017-01-13T23:48:35Z</dcterms:created>
  <dcterms:modified xsi:type="dcterms:W3CDTF">2017-01-14T00:15:30Z</dcterms:modified>
</cp:coreProperties>
</file>