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99751a01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99751a01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99751a01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99751a01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b99751a01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b99751a01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b99751a01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b99751a01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99751a01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b99751a01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u/1/folders/1v2gewFRqtnlJ6XMlzGUKI69BRVpe50ct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d.unity.com/account/new" TargetMode="External"/><Relationship Id="rId4" Type="http://schemas.openxmlformats.org/officeDocument/2006/relationships/hyperlink" Target="https://docs.google.com/document/d/1pGI1Ay0Q5ujcM4SELTSIL3vPkD0r8t-5A_uIP5mMRSU/edit" TargetMode="External"/><Relationship Id="rId5" Type="http://schemas.openxmlformats.org/officeDocument/2006/relationships/hyperlink" Target="https://docs.unity3d.com/Manual/ind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document/d/1hH3mjB9qaZzDgScmarQv4FjEyRIM_6oMSM-VfoE_n4s/edit#heading=h.9y0l91c8e8vs" TargetMode="External"/><Relationship Id="rId4" Type="http://schemas.openxmlformats.org/officeDocument/2006/relationships/hyperlink" Target="https://discord.gg/txzgV8jE" TargetMode="External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yPhsaSaBJpS40rqq6vXmyj1gjaeKcxUP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46333" y="-7498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Unity VR Setup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Henry Bryant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1463" y="1200075"/>
            <a:ext cx="4890320" cy="27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- </a:t>
            </a:r>
            <a:r>
              <a:rPr lang="en" u="sng">
                <a:solidFill>
                  <a:schemeClr val="hlink"/>
                </a:solidFill>
                <a:hlinkClick r:id="rId3"/>
              </a:rPr>
              <a:t>Unity Collaboration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16219"/>
          <a:stretch/>
        </p:blipFill>
        <p:spPr>
          <a:xfrm>
            <a:off x="3889225" y="1592376"/>
            <a:ext cx="4802948" cy="22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7275" y="1658325"/>
            <a:ext cx="1130036" cy="13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28014" y="1687474"/>
            <a:ext cx="1130036" cy="13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564" y="3084314"/>
            <a:ext cx="2030899" cy="1235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4919" y="3047999"/>
            <a:ext cx="1285220" cy="13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6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Unity Account Sign 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won’t be able to build our projects without a Unity Account!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Unity Version Consistency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sure all members of your group are using the same version of Unity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Setup Version Control!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Refer back to last weeks tutorial if you haven’t set up GitHub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Helplines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Unity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bryanthc@vcu.edu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81150" y="45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 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381150" y="1152800"/>
            <a:ext cx="4129800" cy="3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dk2"/>
                </a:solidFill>
                <a:highlight>
                  <a:srgbClr val="FFFFFF"/>
                </a:highlight>
              </a:rPr>
              <a:t>Week 4 - </a:t>
            </a:r>
            <a:r>
              <a:rPr b="1" lang="en" sz="1800" strike="sngStrike">
                <a:solidFill>
                  <a:schemeClr val="dk2"/>
                </a:solidFill>
                <a:highlight>
                  <a:srgbClr val="FFFFFF"/>
                </a:highlight>
              </a:rPr>
              <a:t>Unity Collaboration</a:t>
            </a:r>
            <a:endParaRPr b="1" sz="1800" strike="sngStrike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F00"/>
                </a:highlight>
              </a:rPr>
              <a:t>Week 5 - </a:t>
            </a:r>
            <a:r>
              <a:rPr b="1" lang="en" sz="1800">
                <a:solidFill>
                  <a:schemeClr val="dk2"/>
                </a:solidFill>
                <a:highlight>
                  <a:srgbClr val="FFFF00"/>
                </a:highlight>
              </a:rPr>
              <a:t>Virtual Reality Setup</a:t>
            </a:r>
            <a:endParaRPr b="1" sz="1800">
              <a:solidFill>
                <a:schemeClr val="dk2"/>
              </a:solidFill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CCCCCC"/>
                </a:highlight>
              </a:rPr>
              <a:t>Week 6 - </a:t>
            </a:r>
            <a:r>
              <a:rPr b="1" lang="en" sz="1800">
                <a:solidFill>
                  <a:schemeClr val="dk2"/>
                </a:solidFill>
                <a:highlight>
                  <a:srgbClr val="CCCCCC"/>
                </a:highlight>
              </a:rPr>
              <a:t>Colliders, Triggers, Scene Changes, Animation, Buttons Triggers</a:t>
            </a:r>
            <a:endParaRPr b="1" sz="1800">
              <a:solidFill>
                <a:schemeClr val="dk2"/>
              </a:solidFill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Week 7 - </a:t>
            </a:r>
            <a:r>
              <a:rPr b="1" lang="en" sz="1800">
                <a:solidFill>
                  <a:schemeClr val="dk2"/>
                </a:solidFill>
                <a:highlight>
                  <a:srgbClr val="B7B7B7"/>
                </a:highlight>
              </a:rPr>
              <a:t>Lighting &amp; Sounds</a:t>
            </a:r>
            <a:endParaRPr b="1" sz="1800">
              <a:solidFill>
                <a:schemeClr val="dk2"/>
              </a:solidFill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Week 8 - </a:t>
            </a:r>
            <a:r>
              <a:rPr b="1" lang="en" sz="1800">
                <a:solidFill>
                  <a:schemeClr val="dk2"/>
                </a:solidFill>
                <a:highlight>
                  <a:srgbClr val="B7B7B7"/>
                </a:highlight>
              </a:rPr>
              <a:t>Optimization</a:t>
            </a:r>
            <a:endParaRPr b="1" sz="1800">
              <a:solidFill>
                <a:schemeClr val="dk2"/>
              </a:solidFill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B7B7B7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B7B7B7"/>
                </a:highlight>
              </a:rPr>
              <a:t>Week 9 - </a:t>
            </a:r>
            <a:r>
              <a:rPr b="1" lang="en" sz="1800">
                <a:solidFill>
                  <a:schemeClr val="dk2"/>
                </a:solidFill>
                <a:highlight>
                  <a:srgbClr val="B7B7B7"/>
                </a:highlight>
              </a:rPr>
              <a:t>Midterm Presentations</a:t>
            </a:r>
            <a:endParaRPr b="1" sz="1800">
              <a:solidFill>
                <a:schemeClr val="dk2"/>
              </a:solidFill>
              <a:highlight>
                <a:srgbClr val="B7B7B7"/>
              </a:highlight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100" y="1544875"/>
            <a:ext cx="3591051" cy="239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GCC Resources Doc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21575" y="17271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Game Creator Coalition at VCU’s Beginner Resources in Unity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Checkout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GCC Discord</a:t>
            </a:r>
            <a:r>
              <a:rPr lang="en"/>
              <a:t> for Game Dev community at VCU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08250" y="747900"/>
            <a:ext cx="296929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</a:t>
            </a:r>
            <a:endParaRPr/>
          </a:p>
        </p:txBody>
      </p:sp>
      <p:pic>
        <p:nvPicPr>
          <p:cNvPr id="92" name="Google Shape;92;p18" title="Tech Tutorial 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5575" y="101772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