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9"/>
  </p:notesMasterIdLst>
  <p:sldIdLst>
    <p:sldId id="256" r:id="rId2"/>
    <p:sldId id="28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6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104866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6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5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57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97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48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1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75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1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71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70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53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44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18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8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57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6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3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70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4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22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56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4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1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4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39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5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9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16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5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4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5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5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79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5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3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6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077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24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080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480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55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310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826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625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77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64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072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8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extBox 1048668"/>
          <p:cNvSpPr txBox="1"/>
          <p:nvPr/>
        </p:nvSpPr>
        <p:spPr>
          <a:xfrm>
            <a:off x="279225" y="1865250"/>
            <a:ext cx="8585546" cy="980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rgbClr val="0000FF"/>
                </a:solidFill>
              </a:rPr>
              <a:t>Introduction to Information Communication Technology - ICT </a:t>
            </a:r>
          </a:p>
        </p:txBody>
      </p:sp>
      <p:sp>
        <p:nvSpPr>
          <p:cNvPr id="1048670" name="TextBox 1048669"/>
          <p:cNvSpPr txBox="1"/>
          <p:nvPr/>
        </p:nvSpPr>
        <p:spPr>
          <a:xfrm>
            <a:off x="3133386" y="4084058"/>
            <a:ext cx="6010613" cy="5384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99" b="1" dirty="0">
                <a:solidFill>
                  <a:srgbClr val="0000FF"/>
                </a:solidFill>
              </a:rPr>
              <a:t>Instructor: Riaz Ul Haq</a:t>
            </a:r>
          </a:p>
        </p:txBody>
      </p:sp>
      <p:sp>
        <p:nvSpPr>
          <p:cNvPr id="1048671" name="TextBox 1048670"/>
          <p:cNvSpPr txBox="1"/>
          <p:nvPr/>
        </p:nvSpPr>
        <p:spPr>
          <a:xfrm>
            <a:off x="3740976" y="3219450"/>
            <a:ext cx="2831022" cy="535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6600"/>
                </a:solidFill>
              </a:rPr>
              <a:t>Lecture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14300"/>
            <a:ext cx="9144000" cy="6972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14300"/>
            <a:ext cx="9143999" cy="6972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14300"/>
            <a:ext cx="9143999" cy="6972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95292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014A62-7930-1F08-ABE2-86A24C5F4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73829"/>
              </p:ext>
            </p:extLst>
          </p:nvPr>
        </p:nvGraphicFramePr>
        <p:xfrm>
          <a:off x="436767" y="236664"/>
          <a:ext cx="6353176" cy="10694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6588">
                  <a:extLst>
                    <a:ext uri="{9D8B030D-6E8A-4147-A177-3AD203B41FA5}">
                      <a16:colId xmlns:a16="http://schemas.microsoft.com/office/drawing/2014/main" val="847810862"/>
                    </a:ext>
                  </a:extLst>
                </a:gridCol>
                <a:gridCol w="3176588">
                  <a:extLst>
                    <a:ext uri="{9D8B030D-6E8A-4147-A177-3AD203B41FA5}">
                      <a16:colId xmlns:a16="http://schemas.microsoft.com/office/drawing/2014/main" val="2807425355"/>
                    </a:ext>
                  </a:extLst>
                </a:gridCol>
              </a:tblGrid>
              <a:tr h="2044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Course Name: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Introduction to Information and Communication Technologies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29086131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38300" algn="l"/>
                        </a:tabLst>
                      </a:pPr>
                      <a:r>
                        <a:rPr lang="en-US" sz="1200">
                          <a:effectLst/>
                        </a:rPr>
                        <a:t>Code: </a:t>
                      </a:r>
                      <a:r>
                        <a:rPr lang="en-US" sz="1400">
                          <a:effectLst/>
                        </a:rPr>
                        <a:t>	</a:t>
                      </a:r>
                      <a:r>
                        <a:rPr lang="en-US" sz="1100">
                          <a:effectLst/>
                        </a:rPr>
                        <a:t>CS1123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Credit Hours: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</a:t>
                      </a:r>
                      <a:r>
                        <a:rPr lang="en-US" sz="1100">
                          <a:effectLst/>
                        </a:rPr>
                        <a:t>SS1423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8177959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 (2+1)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1745816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Pre-requisite: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455276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4D43938-7CD2-5FC8-D347-E01F24F679AD}"/>
              </a:ext>
            </a:extLst>
          </p:cNvPr>
          <p:cNvSpPr txBox="1"/>
          <p:nvPr/>
        </p:nvSpPr>
        <p:spPr>
          <a:xfrm>
            <a:off x="196946" y="4532965"/>
            <a:ext cx="81873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Reference Materials: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08000" algn="l"/>
              </a:tabLst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Introduction to Computers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6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International Edition, Peter, N. McGraw-Hill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08000" algn="l"/>
              </a:tabLst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Using Information Technology: A Practical Introduction to Computer &amp; Communications,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6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Edition. Williams, S. McGraw-Hills.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08000" algn="l"/>
              </a:tabLst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Computers, Communications &amp; information: A user's introduction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Sarah,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E. Hutchinson. Stacey, C. Swayer.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08000" algn="l"/>
              </a:tabLst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Fundamentals of Information 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Alexis 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Mathewsleon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Leon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8593A-54C6-8645-F291-8E6FFAE520C6}"/>
              </a:ext>
            </a:extLst>
          </p:cNvPr>
          <p:cNvSpPr txBox="1"/>
          <p:nvPr/>
        </p:nvSpPr>
        <p:spPr>
          <a:xfrm>
            <a:off x="436767" y="1670643"/>
            <a:ext cx="74277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Course Outline: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Basic Definitions &amp; Concepts, Hardware: Computer Systems &amp; Components. Storage Devices, Number Systems, Software: Operating Systems,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Programming and Application Software, Introduction to Programming, Databases and Information Systems, Networks, Data Communication,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The Internet: Browsers and Search Engines.  Email, Collaborative Computing and Social Networking. E-Commerce, IT Security and other issues, Project Week, Review Week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63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25730"/>
            <a:ext cx="9144000" cy="69837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629" y="0"/>
            <a:ext cx="914962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" y="0"/>
            <a:ext cx="9144000" cy="67094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3999" cy="66019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" y="0"/>
            <a:ext cx="9144000" cy="6355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286010" cy="6709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33590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1598810">
            <a:off x="1098" y="47"/>
            <a:ext cx="9142949" cy="68579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209</Words>
  <Application>Microsoft Office PowerPoint</Application>
  <PresentationFormat>On-screen Show (4:3)</PresentationFormat>
  <Paragraphs>47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cp:lastModifiedBy>Riaz Ul Haq</cp:lastModifiedBy>
  <cp:revision>6</cp:revision>
  <dcterms:created xsi:type="dcterms:W3CDTF">2021-04-04T18:29:37Z</dcterms:created>
  <dcterms:modified xsi:type="dcterms:W3CDTF">2023-04-04T05:45:57Z</dcterms:modified>
</cp:coreProperties>
</file>