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36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07559" y="3058921"/>
            <a:ext cx="2807970" cy="233045"/>
          </a:xfrm>
          <a:custGeom>
            <a:avLst/>
            <a:gdLst/>
            <a:ahLst/>
            <a:cxnLst/>
            <a:rect l="l" t="t" r="r" b="b"/>
            <a:pathLst>
              <a:path w="2807970" h="233045">
                <a:moveTo>
                  <a:pt x="2807538" y="0"/>
                </a:moveTo>
                <a:lnTo>
                  <a:pt x="0" y="0"/>
                </a:lnTo>
                <a:lnTo>
                  <a:pt x="0" y="232562"/>
                </a:lnTo>
                <a:lnTo>
                  <a:pt x="2807538" y="232562"/>
                </a:lnTo>
                <a:lnTo>
                  <a:pt x="2807538" y="0"/>
                </a:lnTo>
                <a:close/>
              </a:path>
            </a:pathLst>
          </a:custGeom>
          <a:solidFill>
            <a:srgbClr val="FFE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002535"/>
            <a:ext cx="3026663" cy="3142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170176"/>
            <a:ext cx="1142999" cy="17739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455664" y="1258823"/>
            <a:ext cx="2115312" cy="2112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998464" y="0"/>
            <a:ext cx="1203960" cy="856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55664" y="4571999"/>
            <a:ext cx="743712" cy="573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784592" y="0"/>
            <a:ext cx="600455" cy="9235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827264" y="0"/>
            <a:ext cx="515620" cy="856615"/>
          </a:xfrm>
          <a:custGeom>
            <a:avLst/>
            <a:gdLst/>
            <a:ahLst/>
            <a:cxnLst/>
            <a:rect l="l" t="t" r="r" b="b"/>
            <a:pathLst>
              <a:path w="515620" h="856615">
                <a:moveTo>
                  <a:pt x="515112" y="0"/>
                </a:moveTo>
                <a:lnTo>
                  <a:pt x="0" y="0"/>
                </a:lnTo>
                <a:lnTo>
                  <a:pt x="0" y="856488"/>
                </a:lnTo>
                <a:lnTo>
                  <a:pt x="515112" y="856488"/>
                </a:lnTo>
                <a:lnTo>
                  <a:pt x="515112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570A09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570A09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570A09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rgbClr val="570A09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002535"/>
            <a:ext cx="3026663" cy="31424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170176"/>
            <a:ext cx="1142999" cy="1773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55664" y="1258823"/>
            <a:ext cx="2115312" cy="21122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998464" y="0"/>
            <a:ext cx="1203960" cy="85648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455664" y="4571999"/>
            <a:ext cx="743712" cy="57302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784592" y="0"/>
            <a:ext cx="600455" cy="9235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827264" y="0"/>
            <a:ext cx="515620" cy="856615"/>
          </a:xfrm>
          <a:custGeom>
            <a:avLst/>
            <a:gdLst/>
            <a:ahLst/>
            <a:cxnLst/>
            <a:rect l="l" t="t" r="r" b="b"/>
            <a:pathLst>
              <a:path w="515620" h="856615">
                <a:moveTo>
                  <a:pt x="515112" y="0"/>
                </a:moveTo>
                <a:lnTo>
                  <a:pt x="0" y="0"/>
                </a:lnTo>
                <a:lnTo>
                  <a:pt x="0" y="856488"/>
                </a:lnTo>
                <a:lnTo>
                  <a:pt x="515112" y="856488"/>
                </a:lnTo>
                <a:lnTo>
                  <a:pt x="515112" y="0"/>
                </a:lnTo>
                <a:close/>
              </a:path>
            </a:pathLst>
          </a:custGeom>
          <a:solidFill>
            <a:srgbClr val="AF15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72842" y="1467434"/>
            <a:ext cx="3798315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570A09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5135" y="2273249"/>
            <a:ext cx="6713728" cy="1088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rgbClr val="570A09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842" y="1467434"/>
            <a:ext cx="31965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Introduction </a:t>
            </a:r>
            <a:r>
              <a:rPr spc="5" dirty="0"/>
              <a:t>To</a:t>
            </a:r>
            <a:r>
              <a:rPr spc="-95" dirty="0"/>
              <a:t> </a:t>
            </a:r>
            <a:r>
              <a:rPr dirty="0"/>
              <a:t>ICT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28010" algn="ctr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Lecture</a:t>
            </a:r>
            <a:r>
              <a:rPr spc="-25" dirty="0"/>
              <a:t> </a:t>
            </a:r>
            <a:r>
              <a:rPr spc="5" dirty="0"/>
              <a:t>2</a:t>
            </a:r>
          </a:p>
          <a:p>
            <a:pPr marL="2282190">
              <a:lnSpc>
                <a:spcPct val="100000"/>
              </a:lnSpc>
              <a:spcBef>
                <a:spcPts val="2115"/>
              </a:spcBef>
            </a:pPr>
            <a:r>
              <a:rPr sz="2400" spc="-5" dirty="0"/>
              <a:t>Instrcutor : </a:t>
            </a:r>
            <a:r>
              <a:rPr lang="en-US" sz="2400" spc="-5" dirty="0"/>
              <a:t>Riaz Ul Haq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08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11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81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23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810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68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</Words>
  <Application>Microsoft Office PowerPoint</Application>
  <PresentationFormat>Custom</PresentationFormat>
  <Paragraphs>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Gothic Uralic</vt:lpstr>
      <vt:lpstr>Office Theme</vt:lpstr>
      <vt:lpstr>Introduction To ICT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Riaz Ul Haq</cp:lastModifiedBy>
  <cp:revision>1</cp:revision>
  <dcterms:created xsi:type="dcterms:W3CDTF">2022-04-22T06:05:01Z</dcterms:created>
  <dcterms:modified xsi:type="dcterms:W3CDTF">2022-04-26T07:39:51Z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2022-04-22T00:00:00Z</vt:filetime>
  </property>
</Properties>
</file>